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Default Extension="wav" ContentType="audio/wav"/>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71" r:id="rId1"/>
  </p:sldMasterIdLst>
  <p:sldIdLst>
    <p:sldId id="259" r:id="rId2"/>
    <p:sldId id="260" r:id="rId3"/>
    <p:sldId id="261" r:id="rId4"/>
    <p:sldId id="330" r:id="rId5"/>
    <p:sldId id="331" r:id="rId6"/>
    <p:sldId id="332" r:id="rId7"/>
    <p:sldId id="262" r:id="rId8"/>
    <p:sldId id="263" r:id="rId9"/>
    <p:sldId id="264" r:id="rId10"/>
    <p:sldId id="265" r:id="rId11"/>
    <p:sldId id="266" r:id="rId12"/>
    <p:sldId id="269" r:id="rId13"/>
    <p:sldId id="271" r:id="rId14"/>
    <p:sldId id="278" r:id="rId15"/>
    <p:sldId id="279" r:id="rId16"/>
    <p:sldId id="280" r:id="rId17"/>
    <p:sldId id="281" r:id="rId18"/>
    <p:sldId id="282" r:id="rId19"/>
    <p:sldId id="284" r:id="rId20"/>
    <p:sldId id="285" r:id="rId21"/>
    <p:sldId id="286" r:id="rId22"/>
    <p:sldId id="287" r:id="rId23"/>
    <p:sldId id="291" r:id="rId24"/>
    <p:sldId id="292" r:id="rId25"/>
    <p:sldId id="294" r:id="rId26"/>
    <p:sldId id="295" r:id="rId27"/>
    <p:sldId id="296" r:id="rId28"/>
    <p:sldId id="297" r:id="rId29"/>
    <p:sldId id="333" r:id="rId30"/>
    <p:sldId id="334" r:id="rId31"/>
    <p:sldId id="336" r:id="rId32"/>
    <p:sldId id="337" r:id="rId33"/>
    <p:sldId id="339" r:id="rId34"/>
    <p:sldId id="340" r:id="rId35"/>
    <p:sldId id="341" r:id="rId36"/>
    <p:sldId id="343" r:id="rId37"/>
    <p:sldId id="344" r:id="rId38"/>
    <p:sldId id="345" r:id="rId39"/>
    <p:sldId id="346" r:id="rId40"/>
    <p:sldId id="299" r:id="rId41"/>
    <p:sldId id="300" r:id="rId42"/>
    <p:sldId id="301" r:id="rId43"/>
    <p:sldId id="302" r:id="rId44"/>
    <p:sldId id="303" r:id="rId45"/>
    <p:sldId id="304" r:id="rId46"/>
    <p:sldId id="305" r:id="rId47"/>
    <p:sldId id="306" r:id="rId48"/>
    <p:sldId id="315" r:id="rId49"/>
    <p:sldId id="323" r:id="rId50"/>
    <p:sldId id="324" r:id="rId51"/>
    <p:sldId id="325" r:id="rId52"/>
    <p:sldId id="326" r:id="rId53"/>
    <p:sldId id="327" r:id="rId54"/>
    <p:sldId id="328" r:id="rId5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107" d="100"/>
          <a:sy n="107" d="100"/>
        </p:scale>
        <p:origin x="-102" y="-144"/>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wmf"/><Relationship Id="rId1" Type="http://schemas.openxmlformats.org/officeDocument/2006/relationships/image" Target="../media/image8.wmf"/><Relationship Id="rId4" Type="http://schemas.openxmlformats.org/officeDocument/2006/relationships/image" Target="../media/image11.png"/></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image" Target="../media/image14.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6.png"/></Relationships>
</file>

<file path=ppt/drawings/_rels/vmlDrawing4.v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image" Target="../media/image19.wmf"/><Relationship Id="rId1" Type="http://schemas.openxmlformats.org/officeDocument/2006/relationships/image" Target="../media/image18.wmf"/><Relationship Id="rId5" Type="http://schemas.openxmlformats.org/officeDocument/2006/relationships/image" Target="../media/image22.wmf"/><Relationship Id="rId4" Type="http://schemas.openxmlformats.org/officeDocument/2006/relationships/image" Target="../media/image21.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370693" y="1769540"/>
            <a:ext cx="9440034" cy="1828801"/>
          </a:xfrm>
        </p:spPr>
        <p:txBody>
          <a:bodyPr anchor="b">
            <a:normAutofit/>
          </a:bodyPr>
          <a:lstStyle>
            <a:lvl1pPr algn="ctr">
              <a:defRPr sz="5400" b="1">
                <a:solidFill>
                  <a:srgbClr val="00B050"/>
                </a:solidFill>
                <a:latin typeface="华文琥珀" panose="02010800040101010101" pitchFamily="2" charset="-122"/>
                <a:ea typeface="华文琥珀" panose="02010800040101010101" pitchFamily="2" charset="-122"/>
              </a:defRPr>
            </a:lvl1pPr>
          </a:lstStyle>
          <a:p>
            <a:r>
              <a:rPr lang="zh-CN" altLang="en-US" dirty="0" smtClean="0"/>
              <a:t>单击此处编辑母版标题样式</a:t>
            </a:r>
            <a:endParaRPr lang="en-US" dirty="0"/>
          </a:p>
        </p:txBody>
      </p:sp>
      <p:sp>
        <p:nvSpPr>
          <p:cNvPr id="3" name="Subtitle 2"/>
          <p:cNvSpPr>
            <a:spLocks noGrp="1"/>
          </p:cNvSpPr>
          <p:nvPr>
            <p:ph type="subTitle" idx="1"/>
          </p:nvPr>
        </p:nvSpPr>
        <p:spPr>
          <a:xfrm>
            <a:off x="1370693" y="3598339"/>
            <a:ext cx="9440034" cy="1049867"/>
          </a:xfrm>
        </p:spPr>
        <p:txBody>
          <a:bodyPr anchor="t"/>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dirty="0" smtClean="0"/>
              <a:t>单击此处编辑母版副标题样式</a:t>
            </a:r>
            <a:endParaRPr lang="en-US" dirty="0"/>
          </a:p>
        </p:txBody>
      </p:sp>
      <p:sp>
        <p:nvSpPr>
          <p:cNvPr id="4" name="Date Placeholder 3"/>
          <p:cNvSpPr>
            <a:spLocks noGrp="1"/>
          </p:cNvSpPr>
          <p:nvPr>
            <p:ph type="dt" sz="half" idx="10"/>
          </p:nvPr>
        </p:nvSpPr>
        <p:spPr/>
        <p:txBody>
          <a:bodyPr/>
          <a:lstStyle/>
          <a:p>
            <a:fld id="{8E36636D-D922-432D-A958-524484B5923D}" type="datetimeFigureOut">
              <a:rPr lang="en-US" dirty="0"/>
              <a:pPr/>
              <a:t>4/14/2014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F28FB93-0A08-4E7D-8E63-9EFA29F1E093}" type="slidenum">
              <a:rPr lang="en-US" dirty="0"/>
              <a:pPr/>
              <a:t>‹#›</a:t>
            </a:fld>
            <a:endParaRPr lang="en-US" dirty="0"/>
          </a:p>
        </p:txBody>
      </p:sp>
    </p:spTree>
    <p:extLst>
      <p:ext uri="{BB962C8B-B14F-4D97-AF65-F5344CB8AC3E}">
        <p14:creationId xmlns:p14="http://schemas.microsoft.com/office/powerpoint/2010/main" xmlns="" val="16538967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带描述的全景图片">
    <p:spTree>
      <p:nvGrpSpPr>
        <p:cNvPr id="1" name=""/>
        <p:cNvGrpSpPr/>
        <p:nvPr/>
      </p:nvGrpSpPr>
      <p:grpSpPr>
        <a:xfrm>
          <a:off x="0" y="0"/>
          <a:ext cx="0" cy="0"/>
          <a:chOff x="0" y="0"/>
          <a:chExt cx="0" cy="0"/>
        </a:xfrm>
      </p:grpSpPr>
      <p:pic>
        <p:nvPicPr>
          <p:cNvPr id="16" name="Picture 15" descr="Slate-V2-HD-panoPhotoInset.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013883" y="547807"/>
            <a:ext cx="10141799" cy="3816806"/>
          </a:xfrm>
          <a:prstGeom prst="rect">
            <a:avLst/>
          </a:prstGeom>
        </p:spPr>
      </p:pic>
      <p:sp>
        <p:nvSpPr>
          <p:cNvPr id="2" name="Title 1"/>
          <p:cNvSpPr>
            <a:spLocks noGrp="1"/>
          </p:cNvSpPr>
          <p:nvPr>
            <p:ph type="title"/>
          </p:nvPr>
        </p:nvSpPr>
        <p:spPr>
          <a:xfrm>
            <a:off x="913806" y="4565255"/>
            <a:ext cx="10355326" cy="543472"/>
          </a:xfrm>
        </p:spPr>
        <p:txBody>
          <a:bodyPr anchor="b">
            <a:normAutofit/>
          </a:bodyPr>
          <a:lstStyle>
            <a:lvl1pPr algn="ctr">
              <a:defRPr sz="28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1169349" y="695009"/>
            <a:ext cx="9845346" cy="3525671"/>
          </a:xfrm>
          <a:effectLst>
            <a:outerShdw blurRad="38100" dist="25400" dir="4440000">
              <a:srgbClr val="000000">
                <a:alpha val="36000"/>
              </a:srgbClr>
            </a:outerShdw>
          </a:effectLst>
        </p:spPr>
        <p:txBody>
          <a:bodyPr anchor="t">
            <a:normAutofit/>
          </a:bodyPr>
          <a:lstStyle>
            <a:lvl1pPr marL="0" indent="0" algn="ctr">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913795" y="5108728"/>
            <a:ext cx="10353762" cy="682472"/>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4509A250-FF31-4206-8172-F9D3106AACB1}" type="datetimeFigureOut">
              <a:rPr lang="en-US" smtClean="0"/>
              <a:pPr/>
              <a:t>4/14/2014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xmlns="" val="3114384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标题和描述">
    <p:spTree>
      <p:nvGrpSpPr>
        <p:cNvPr id="1" name=""/>
        <p:cNvGrpSpPr/>
        <p:nvPr/>
      </p:nvGrpSpPr>
      <p:grpSpPr>
        <a:xfrm>
          <a:off x="0" y="0"/>
          <a:ext cx="0" cy="0"/>
          <a:chOff x="0" y="0"/>
          <a:chExt cx="0" cy="0"/>
        </a:xfrm>
      </p:grpSpPr>
      <p:sp>
        <p:nvSpPr>
          <p:cNvPr id="2" name="Title 1"/>
          <p:cNvSpPr>
            <a:spLocks noGrp="1"/>
          </p:cNvSpPr>
          <p:nvPr>
            <p:ph type="title"/>
          </p:nvPr>
        </p:nvSpPr>
        <p:spPr>
          <a:xfrm>
            <a:off x="913795" y="608437"/>
            <a:ext cx="10353762" cy="3534344"/>
          </a:xfrm>
        </p:spPr>
        <p:txBody>
          <a:bodyPr anchor="ctr"/>
          <a:lstStyle>
            <a:lvl1pPr>
              <a:defRPr sz="3200"/>
            </a:lvl1pPr>
          </a:lstStyle>
          <a:p>
            <a:r>
              <a:rPr lang="zh-CN" altLang="en-US" smtClean="0"/>
              <a:t>单击此处编辑母版标题样式</a:t>
            </a:r>
            <a:endParaRPr lang="en-US" dirty="0"/>
          </a:p>
        </p:txBody>
      </p:sp>
      <p:sp>
        <p:nvSpPr>
          <p:cNvPr id="4" name="Text Placeholder 3"/>
          <p:cNvSpPr>
            <a:spLocks noGrp="1"/>
          </p:cNvSpPr>
          <p:nvPr>
            <p:ph type="body" sz="half" idx="2"/>
          </p:nvPr>
        </p:nvSpPr>
        <p:spPr>
          <a:xfrm>
            <a:off x="913794" y="4295180"/>
            <a:ext cx="10353763" cy="150182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4509A250-FF31-4206-8172-F9D3106AACB1}" type="datetimeFigureOut">
              <a:rPr lang="en-US" smtClean="0"/>
              <a:pPr/>
              <a:t>4/14/2014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xmlns="" val="19233558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带描述的引言">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lstStyle>
            <a:lvl1pPr>
              <a:defRPr sz="3200"/>
            </a:lvl1pPr>
          </a:lstStyle>
          <a:p>
            <a:r>
              <a:rPr lang="zh-CN" altLang="en-US" smtClean="0"/>
              <a:t>单击此处编辑母版标题样式</a:t>
            </a:r>
            <a:endParaRPr lang="en-US" dirty="0"/>
          </a:p>
        </p:txBody>
      </p:sp>
      <p:sp>
        <p:nvSpPr>
          <p:cNvPr id="12" name="Text Placeholder 3"/>
          <p:cNvSpPr>
            <a:spLocks noGrp="1"/>
          </p:cNvSpPr>
          <p:nvPr>
            <p:ph type="body" sz="half" idx="13"/>
          </p:nvPr>
        </p:nvSpPr>
        <p:spPr>
          <a:xfrm>
            <a:off x="1720644" y="3610032"/>
            <a:ext cx="8752299" cy="532749"/>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4" name="Text Placeholder 3"/>
          <p:cNvSpPr>
            <a:spLocks noGrp="1"/>
          </p:cNvSpPr>
          <p:nvPr>
            <p:ph type="body" sz="half" idx="2"/>
          </p:nvPr>
        </p:nvSpPr>
        <p:spPr>
          <a:xfrm>
            <a:off x="913794" y="4304353"/>
            <a:ext cx="10353763" cy="1489496"/>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4509A250-FF31-4206-8172-F9D3106AACB1}" type="datetimeFigureOut">
              <a:rPr lang="en-US" smtClean="0"/>
              <a:pPr/>
              <a:t>4/14/2014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pPr/>
              <a:t>‹#›</a:t>
            </a:fld>
            <a:endParaRPr lang="en-US" dirty="0"/>
          </a:p>
        </p:txBody>
      </p:sp>
      <p:sp>
        <p:nvSpPr>
          <p:cNvPr id="11" name="TextBox 10"/>
          <p:cNvSpPr txBox="1"/>
          <p:nvPr/>
        </p:nvSpPr>
        <p:spPr>
          <a:xfrm>
            <a:off x="990600" y="88479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p:cNvSpPr txBox="1"/>
          <p:nvPr/>
        </p:nvSpPr>
        <p:spPr>
          <a:xfrm>
            <a:off x="10504716" y="292825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xmlns="" val="19539409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名片">
    <p:spTree>
      <p:nvGrpSpPr>
        <p:cNvPr id="1" name=""/>
        <p:cNvGrpSpPr/>
        <p:nvPr/>
      </p:nvGrpSpPr>
      <p:grpSpPr>
        <a:xfrm>
          <a:off x="0" y="0"/>
          <a:ext cx="0" cy="0"/>
          <a:chOff x="0" y="0"/>
          <a:chExt cx="0" cy="0"/>
        </a:xfrm>
      </p:grpSpPr>
      <p:sp>
        <p:nvSpPr>
          <p:cNvPr id="2" name="Title 1"/>
          <p:cNvSpPr>
            <a:spLocks noGrp="1"/>
          </p:cNvSpPr>
          <p:nvPr>
            <p:ph type="title"/>
          </p:nvPr>
        </p:nvSpPr>
        <p:spPr>
          <a:xfrm>
            <a:off x="913794" y="2126942"/>
            <a:ext cx="10353763" cy="2511835"/>
          </a:xfrm>
        </p:spPr>
        <p:txBody>
          <a:bodyPr anchor="b"/>
          <a:lstStyle>
            <a:lvl1pPr>
              <a:defRPr sz="3200"/>
            </a:lvl1pPr>
          </a:lstStyle>
          <a:p>
            <a:r>
              <a:rPr lang="zh-CN" altLang="en-US" smtClean="0"/>
              <a:t>单击此处编辑母版标题样式</a:t>
            </a:r>
            <a:endParaRPr lang="en-US" dirty="0"/>
          </a:p>
        </p:txBody>
      </p:sp>
      <p:sp>
        <p:nvSpPr>
          <p:cNvPr id="4" name="Text Placeholder 3"/>
          <p:cNvSpPr>
            <a:spLocks noGrp="1"/>
          </p:cNvSpPr>
          <p:nvPr>
            <p:ph type="body" sz="half" idx="2"/>
          </p:nvPr>
        </p:nvSpPr>
        <p:spPr>
          <a:xfrm>
            <a:off x="913784" y="4650556"/>
            <a:ext cx="10352199"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4509A250-FF31-4206-8172-F9D3106AACB1}" type="datetimeFigureOut">
              <a:rPr lang="en-US" smtClean="0"/>
              <a:pPr/>
              <a:t>4/14/2014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xmlns="" val="335581626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栏">
    <p:spTree>
      <p:nvGrpSpPr>
        <p:cNvPr id="1" name=""/>
        <p:cNvGrpSpPr/>
        <p:nvPr/>
      </p:nvGrpSpPr>
      <p:grpSpPr>
        <a:xfrm>
          <a:off x="0" y="0"/>
          <a:ext cx="0" cy="0"/>
          <a:chOff x="0" y="0"/>
          <a:chExt cx="0" cy="0"/>
        </a:xfrm>
      </p:grpSpPr>
      <p:sp>
        <p:nvSpPr>
          <p:cNvPr id="15" name="Title 1"/>
          <p:cNvSpPr>
            <a:spLocks noGrp="1"/>
          </p:cNvSpPr>
          <p:nvPr>
            <p:ph type="title"/>
          </p:nvPr>
        </p:nvSpPr>
        <p:spPr>
          <a:xfrm>
            <a:off x="913795" y="609600"/>
            <a:ext cx="10353762" cy="970450"/>
          </a:xfrm>
        </p:spPr>
        <p:txBody>
          <a:bodyPr/>
          <a:lstStyle/>
          <a:p>
            <a:r>
              <a:rPr lang="zh-CN" altLang="en-US" smtClean="0"/>
              <a:t>单击此处编辑母版标题样式</a:t>
            </a:r>
            <a:endParaRPr lang="en-US" dirty="0"/>
          </a:p>
        </p:txBody>
      </p:sp>
      <p:sp>
        <p:nvSpPr>
          <p:cNvPr id="7" name="Text Placeholder 2"/>
          <p:cNvSpPr>
            <a:spLocks noGrp="1"/>
          </p:cNvSpPr>
          <p:nvPr>
            <p:ph type="body" idx="1"/>
          </p:nvPr>
        </p:nvSpPr>
        <p:spPr>
          <a:xfrm>
            <a:off x="913795"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8" name="Text Placeholder 3"/>
          <p:cNvSpPr>
            <a:spLocks noGrp="1"/>
          </p:cNvSpPr>
          <p:nvPr>
            <p:ph type="body" sz="half" idx="15"/>
          </p:nvPr>
        </p:nvSpPr>
        <p:spPr>
          <a:xfrm>
            <a:off x="913795"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9" name="Text Placeholder 4"/>
          <p:cNvSpPr>
            <a:spLocks noGrp="1"/>
          </p:cNvSpPr>
          <p:nvPr>
            <p:ph type="body" sz="quarter" idx="3"/>
          </p:nvPr>
        </p:nvSpPr>
        <p:spPr>
          <a:xfrm>
            <a:off x="4446711"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10" name="Text Placeholder 3"/>
          <p:cNvSpPr>
            <a:spLocks noGrp="1"/>
          </p:cNvSpPr>
          <p:nvPr>
            <p:ph type="body" sz="half" idx="16"/>
          </p:nvPr>
        </p:nvSpPr>
        <p:spPr>
          <a:xfrm>
            <a:off x="4441435"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11" name="Text Placeholder 4"/>
          <p:cNvSpPr>
            <a:spLocks noGrp="1"/>
          </p:cNvSpPr>
          <p:nvPr>
            <p:ph type="body" sz="quarter" idx="13"/>
          </p:nvPr>
        </p:nvSpPr>
        <p:spPr>
          <a:xfrm>
            <a:off x="7966572"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12" name="Text Placeholder 3"/>
          <p:cNvSpPr>
            <a:spLocks noGrp="1"/>
          </p:cNvSpPr>
          <p:nvPr>
            <p:ph type="body" sz="half" idx="17"/>
          </p:nvPr>
        </p:nvSpPr>
        <p:spPr>
          <a:xfrm>
            <a:off x="7966572"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3" name="Date Placeholder 2"/>
          <p:cNvSpPr>
            <a:spLocks noGrp="1"/>
          </p:cNvSpPr>
          <p:nvPr>
            <p:ph type="dt" sz="half" idx="10"/>
          </p:nvPr>
        </p:nvSpPr>
        <p:spPr/>
        <p:txBody>
          <a:bodyPr/>
          <a:lstStyle/>
          <a:p>
            <a:fld id="{4509A250-FF31-4206-8172-F9D3106AACB1}" type="datetimeFigureOut">
              <a:rPr lang="en-US" smtClean="0"/>
              <a:pPr/>
              <a:t>4/14/2014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xmlns="" val="35367267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图片栏">
    <p:spTree>
      <p:nvGrpSpPr>
        <p:cNvPr id="1" name=""/>
        <p:cNvGrpSpPr/>
        <p:nvPr/>
      </p:nvGrpSpPr>
      <p:grpSpPr>
        <a:xfrm>
          <a:off x="0" y="0"/>
          <a:ext cx="0" cy="0"/>
          <a:chOff x="0" y="0"/>
          <a:chExt cx="0" cy="0"/>
        </a:xfrm>
      </p:grpSpPr>
      <p:pic>
        <p:nvPicPr>
          <p:cNvPr id="2" name="Picture 1" descr="Slate-V2-HD-3colPhotoInset.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897962" y="1818214"/>
            <a:ext cx="3339972" cy="1847851"/>
          </a:xfrm>
          <a:prstGeom prst="rect">
            <a:avLst/>
          </a:prstGeom>
        </p:spPr>
      </p:pic>
      <p:pic>
        <p:nvPicPr>
          <p:cNvPr id="36" name="Picture 35" descr="Slate-V2-HD-3colPhotoInset.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4403800" y="1818214"/>
            <a:ext cx="3339972" cy="1847851"/>
          </a:xfrm>
          <a:prstGeom prst="rect">
            <a:avLst/>
          </a:prstGeom>
        </p:spPr>
      </p:pic>
      <p:pic>
        <p:nvPicPr>
          <p:cNvPr id="37" name="Picture 36" descr="Slate-V2-HD-3colPhotoInset.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7936051" y="1818214"/>
            <a:ext cx="3339972" cy="1847851"/>
          </a:xfrm>
          <a:prstGeom prst="rect">
            <a:avLst/>
          </a:prstGeom>
        </p:spPr>
      </p:pic>
      <p:sp>
        <p:nvSpPr>
          <p:cNvPr id="30" name="Title 1"/>
          <p:cNvSpPr>
            <a:spLocks noGrp="1"/>
          </p:cNvSpPr>
          <p:nvPr>
            <p:ph type="title"/>
          </p:nvPr>
        </p:nvSpPr>
        <p:spPr>
          <a:xfrm>
            <a:off x="913794" y="609600"/>
            <a:ext cx="10353763" cy="970450"/>
          </a:xfrm>
        </p:spPr>
        <p:txBody>
          <a:bodyPr/>
          <a:lstStyle/>
          <a:p>
            <a:r>
              <a:rPr lang="zh-CN" altLang="en-US" smtClean="0"/>
              <a:t>单击此处编辑母版标题样式</a:t>
            </a:r>
            <a:endParaRPr lang="en-US" dirty="0"/>
          </a:p>
        </p:txBody>
      </p:sp>
      <p:sp>
        <p:nvSpPr>
          <p:cNvPr id="19" name="Text Placeholder 2"/>
          <p:cNvSpPr>
            <a:spLocks noGrp="1"/>
          </p:cNvSpPr>
          <p:nvPr>
            <p:ph type="body" idx="1"/>
          </p:nvPr>
        </p:nvSpPr>
        <p:spPr>
          <a:xfrm>
            <a:off x="913795"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20" name="Picture Placeholder 2"/>
          <p:cNvSpPr>
            <a:spLocks noGrp="1" noChangeAspect="1"/>
          </p:cNvSpPr>
          <p:nvPr>
            <p:ph type="pic" idx="15"/>
          </p:nvPr>
        </p:nvSpPr>
        <p:spPr>
          <a:xfrm>
            <a:off x="1018102" y="1938918"/>
            <a:ext cx="3092368" cy="160295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CN" altLang="en-US" smtClean="0"/>
              <a:t>单击图标添加图片</a:t>
            </a:r>
            <a:endParaRPr lang="en-US" dirty="0"/>
          </a:p>
        </p:txBody>
      </p:sp>
      <p:sp>
        <p:nvSpPr>
          <p:cNvPr id="21" name="Text Placeholder 3"/>
          <p:cNvSpPr>
            <a:spLocks noGrp="1"/>
          </p:cNvSpPr>
          <p:nvPr>
            <p:ph type="body" sz="half" idx="18"/>
          </p:nvPr>
        </p:nvSpPr>
        <p:spPr>
          <a:xfrm>
            <a:off x="913795" y="4480368"/>
            <a:ext cx="3300984" cy="1310833"/>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22" name="Text Placeholder 4"/>
          <p:cNvSpPr>
            <a:spLocks noGrp="1"/>
          </p:cNvSpPr>
          <p:nvPr>
            <p:ph type="body" sz="quarter" idx="3"/>
          </p:nvPr>
        </p:nvSpPr>
        <p:spPr>
          <a:xfrm>
            <a:off x="4442788"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23" name="Picture Placeholder 2"/>
          <p:cNvSpPr>
            <a:spLocks noGrp="1" noChangeAspect="1"/>
          </p:cNvSpPr>
          <p:nvPr>
            <p:ph type="pic" idx="21"/>
          </p:nvPr>
        </p:nvSpPr>
        <p:spPr>
          <a:xfrm>
            <a:off x="4545743" y="1939094"/>
            <a:ext cx="3092368" cy="160816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CN" altLang="en-US" smtClean="0"/>
              <a:t>单击图标添加图片</a:t>
            </a:r>
            <a:endParaRPr lang="en-US" dirty="0"/>
          </a:p>
        </p:txBody>
      </p:sp>
      <p:sp>
        <p:nvSpPr>
          <p:cNvPr id="24" name="Text Placeholder 3"/>
          <p:cNvSpPr>
            <a:spLocks noGrp="1"/>
          </p:cNvSpPr>
          <p:nvPr>
            <p:ph type="body" sz="half" idx="19"/>
          </p:nvPr>
        </p:nvSpPr>
        <p:spPr>
          <a:xfrm>
            <a:off x="4441435" y="4480367"/>
            <a:ext cx="3300984" cy="1310833"/>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25" name="Text Placeholder 4"/>
          <p:cNvSpPr>
            <a:spLocks noGrp="1"/>
          </p:cNvSpPr>
          <p:nvPr>
            <p:ph type="body" sz="quarter" idx="13"/>
          </p:nvPr>
        </p:nvSpPr>
        <p:spPr>
          <a:xfrm>
            <a:off x="7966697"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26" name="Picture Placeholder 2"/>
          <p:cNvSpPr>
            <a:spLocks noGrp="1" noChangeAspect="1"/>
          </p:cNvSpPr>
          <p:nvPr>
            <p:ph type="pic" idx="22"/>
          </p:nvPr>
        </p:nvSpPr>
        <p:spPr>
          <a:xfrm>
            <a:off x="8075698" y="1934432"/>
            <a:ext cx="3092368" cy="160729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CN" altLang="en-US" smtClean="0"/>
              <a:t>单击图标添加图片</a:t>
            </a:r>
            <a:endParaRPr lang="en-US" dirty="0"/>
          </a:p>
        </p:txBody>
      </p:sp>
      <p:sp>
        <p:nvSpPr>
          <p:cNvPr id="27" name="Text Placeholder 3"/>
          <p:cNvSpPr>
            <a:spLocks noGrp="1"/>
          </p:cNvSpPr>
          <p:nvPr>
            <p:ph type="body" sz="half" idx="20"/>
          </p:nvPr>
        </p:nvSpPr>
        <p:spPr>
          <a:xfrm>
            <a:off x="7966572" y="4480365"/>
            <a:ext cx="3300984" cy="131083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3" name="Date Placeholder 2"/>
          <p:cNvSpPr>
            <a:spLocks noGrp="1"/>
          </p:cNvSpPr>
          <p:nvPr>
            <p:ph type="dt" sz="half" idx="10"/>
          </p:nvPr>
        </p:nvSpPr>
        <p:spPr/>
        <p:txBody>
          <a:bodyPr/>
          <a:lstStyle/>
          <a:p>
            <a:fld id="{4509A250-FF31-4206-8172-F9D3106AACB1}" type="datetimeFigureOut">
              <a:rPr lang="en-US" smtClean="0"/>
              <a:pPr/>
              <a:t>4/14/2014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xmlns="" val="102738460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ncho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smtClean="0"/>
              <a:pPr/>
              <a:t>4/14/2014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xmlns="" val="4327377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83068" y="609599"/>
            <a:ext cx="2284487" cy="5181601"/>
          </a:xfrm>
        </p:spPr>
        <p:txBody>
          <a:bodyPr vert="eaVert"/>
          <a:lstStyle>
            <a:lvl1pPr algn="l">
              <a:defRPr/>
            </a:lvl1p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913796" y="609599"/>
            <a:ext cx="7916872" cy="5181601"/>
          </a:xfrm>
        </p:spPr>
        <p:txBody>
          <a:bodyPr vert="eaVert" ancho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smtClean="0"/>
              <a:pPr/>
              <a:t>4/14/2014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xmlns="" val="8282720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b="1">
                <a:solidFill>
                  <a:srgbClr val="FFFF00"/>
                </a:solidFill>
              </a:defRPr>
            </a:lvl1pPr>
          </a:lstStyle>
          <a:p>
            <a:r>
              <a:rPr lang="zh-CN" altLang="en-US" dirty="0" smtClean="0"/>
              <a:t>单击此处编辑母版标题样式</a:t>
            </a:r>
            <a:endParaRPr lang="en-US" dirty="0"/>
          </a:p>
        </p:txBody>
      </p:sp>
      <p:sp>
        <p:nvSpPr>
          <p:cNvPr id="3" name="Content Placeholder 2"/>
          <p:cNvSpPr>
            <a:spLocks noGrp="1"/>
          </p:cNvSpPr>
          <p:nvPr>
            <p:ph idx="1"/>
          </p:nvPr>
        </p:nvSpPr>
        <p:spPr/>
        <p:txBody>
          <a:bodyPr/>
          <a:lstStyle>
            <a:lvl1pPr marL="342900" indent="-306000">
              <a:buClr>
                <a:srgbClr val="92D050"/>
              </a:buClr>
              <a:buSzPct val="80000"/>
              <a:buFont typeface="Wingdings" panose="05000000000000000000" pitchFamily="2" charset="2"/>
              <a:buChar char="u"/>
              <a:defRPr sz="3200" b="1">
                <a:solidFill>
                  <a:schemeClr val="tx1"/>
                </a:solidFill>
              </a:defRPr>
            </a:lvl1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smtClean="0"/>
              <a:pPr/>
              <a:t>4/14/2014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xmlns="" val="20171565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1295401" y="1761067"/>
            <a:ext cx="9590550" cy="1828813"/>
          </a:xfrm>
        </p:spPr>
        <p:txBody>
          <a:bodyPr anchor="b"/>
          <a:lstStyle>
            <a:lvl1pPr algn="ctr">
              <a:defRPr sz="4000" b="0" cap="none"/>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1295401" y="3589879"/>
            <a:ext cx="9590550" cy="1507054"/>
          </a:xfrm>
        </p:spPr>
        <p:txBody>
          <a:bodyPr anchor="t"/>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9796027F-7875-4030-9381-8BD8C4F21935}" type="datetimeFigureOut">
              <a:rPr lang="en-US" smtClean="0"/>
              <a:pPr/>
              <a:t>4/14/2014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xmlns="" val="40381389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913795" y="1732449"/>
            <a:ext cx="5060497" cy="4058750"/>
          </a:xfrm>
        </p:spPr>
        <p:txBody>
          <a:bodyPr anchor="t">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202892" y="1732449"/>
            <a:ext cx="5064665" cy="4058751"/>
          </a:xfrm>
        </p:spPr>
        <p:txBody>
          <a:bodyPr anchor="t">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9796027F-7875-4030-9381-8BD8C4F21935}" type="datetimeFigureOut">
              <a:rPr lang="en-US" smtClean="0"/>
              <a:pPr/>
              <a:t>4/14/2014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xmlns="" val="7272250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pic>
        <p:nvPicPr>
          <p:cNvPr id="20" name="Picture 19" descr="Slate-V2-HD-compPhotoInset.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913795" y="1734506"/>
            <a:ext cx="5089072" cy="4148769"/>
          </a:xfrm>
          <a:prstGeom prst="rect">
            <a:avLst/>
          </a:prstGeom>
        </p:spPr>
      </p:pic>
      <p:pic>
        <p:nvPicPr>
          <p:cNvPr id="21" name="Picture 20" descr="Slate-V2-HD-compPhotoInset.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6178485" y="1734506"/>
            <a:ext cx="5089072" cy="4148769"/>
          </a:xfrm>
          <a:prstGeom prst="rect">
            <a:avLst/>
          </a:prstGeom>
        </p:spPr>
      </p:pic>
      <p:sp>
        <p:nvSpPr>
          <p:cNvPr id="2" name="Title 1"/>
          <p:cNvSpPr>
            <a:spLocks noGrp="1"/>
          </p:cNvSpPr>
          <p:nvPr>
            <p:ph type="title"/>
          </p:nvPr>
        </p:nvSpPr>
        <p:spPr/>
        <p:txBody>
          <a:bodyPr/>
          <a:lstStyle>
            <a:lvl1pPr>
              <a:defRPr/>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1005872" y="1835254"/>
            <a:ext cx="4876344" cy="544884"/>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1005872" y="2380137"/>
            <a:ext cx="4876344" cy="3411063"/>
          </a:xfrm>
        </p:spPr>
        <p:txBody>
          <a:bodyPr anchor="t">
            <a:normAutofit/>
          </a:bodyPr>
          <a:lstStyle>
            <a:lvl1pPr>
              <a:defRPr sz="1800"/>
            </a:lvl1pPr>
            <a:lvl2pPr>
              <a:defRPr sz="1600"/>
            </a:lvl2pPr>
            <a:lvl3pPr>
              <a:defRPr sz="1400"/>
            </a:lvl3pPr>
            <a:lvl4pPr>
              <a:defRPr sz="1200"/>
            </a:lvl4pPr>
            <a:lvl5pPr>
              <a:defRPr sz="1200"/>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294967" y="1835254"/>
            <a:ext cx="4895330" cy="544883"/>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294967" y="2380137"/>
            <a:ext cx="4895330" cy="3411063"/>
          </a:xfrm>
        </p:spPr>
        <p:txBody>
          <a:bodyPr anchor="t">
            <a:normAutofit/>
          </a:bodyPr>
          <a:lstStyle>
            <a:lvl1pPr>
              <a:defRPr sz="1800"/>
            </a:lvl1pPr>
            <a:lvl2pPr>
              <a:defRPr sz="1600"/>
            </a:lvl2pPr>
            <a:lvl3pPr>
              <a:defRPr sz="1400"/>
            </a:lvl3pPr>
            <a:lvl4pPr>
              <a:defRPr sz="1200"/>
            </a:lvl4pPr>
            <a:lvl5pPr>
              <a:defRPr sz="1200"/>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9796027F-7875-4030-9381-8BD8C4F21935}" type="datetimeFigureOut">
              <a:rPr lang="en-US" smtClean="0"/>
              <a:pPr/>
              <a:t>4/14/2014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xmlns="" val="20948438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4509A250-FF31-4206-8172-F9D3106AACB1}" type="datetimeFigureOut">
              <a:rPr lang="en-US" smtClean="0"/>
              <a:pPr/>
              <a:t>4/14/2014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xmlns="" val="24179424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09A250-FF31-4206-8172-F9D3106AACB1}" type="datetimeFigureOut">
              <a:rPr lang="en-US" smtClean="0"/>
              <a:pPr/>
              <a:t>4/14/2014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xmlns="" val="19221341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3706889" cy="1821918"/>
          </a:xfrm>
        </p:spPr>
        <p:txBody>
          <a:bodyPr anchor="b">
            <a:normAutofit/>
          </a:bodyPr>
          <a:lstStyle>
            <a:lvl1pPr algn="ctr">
              <a:defRPr sz="2400" b="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4855633" y="609600"/>
            <a:ext cx="6411924" cy="5181600"/>
          </a:xfrm>
        </p:spPr>
        <p:txBody>
          <a:bodyPr>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913795" y="2431518"/>
            <a:ext cx="3706889" cy="3359681"/>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4509A250-FF31-4206-8172-F9D3106AACB1}" type="datetimeFigureOut">
              <a:rPr lang="en-US" smtClean="0"/>
              <a:pPr/>
              <a:t>4/14/2014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xmlns="" val="28350315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pic>
        <p:nvPicPr>
          <p:cNvPr id="22" name="Picture 21" descr="Slate-V2-HD-vertPhotoInset.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7293665" y="609600"/>
            <a:ext cx="3584166" cy="5204832"/>
          </a:xfrm>
          <a:prstGeom prst="rect">
            <a:avLst/>
          </a:prstGeom>
        </p:spPr>
      </p:pic>
      <p:sp>
        <p:nvSpPr>
          <p:cNvPr id="2" name="Title 1"/>
          <p:cNvSpPr>
            <a:spLocks noGrp="1"/>
          </p:cNvSpPr>
          <p:nvPr>
            <p:ph type="title"/>
          </p:nvPr>
        </p:nvSpPr>
        <p:spPr>
          <a:xfrm>
            <a:off x="913795" y="609923"/>
            <a:ext cx="5934949" cy="1829338"/>
          </a:xfrm>
        </p:spPr>
        <p:txBody>
          <a:bodyPr anchor="b">
            <a:noAutofit/>
          </a:bodyPr>
          <a:lstStyle>
            <a:lvl1pPr algn="ctr">
              <a:defRPr sz="3200" b="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7442551" y="763702"/>
            <a:ext cx="3275751" cy="4912822"/>
          </a:xfr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913795" y="2439261"/>
            <a:ext cx="5934949" cy="337613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4509A250-FF31-4206-8172-F9D3106AACB1}" type="datetimeFigureOut">
              <a:rPr lang="en-US" smtClean="0"/>
              <a:pPr/>
              <a:t>4/14/2014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xmlns="" val="29584879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2" cy="970450"/>
          </a:xfrm>
          <a:prstGeom prst="rect">
            <a:avLst/>
          </a:prstGeom>
          <a:effectLst>
            <a:outerShdw blurRad="25400" dir="17880000">
              <a:srgbClr val="000000">
                <a:alpha val="46000"/>
              </a:srgbClr>
            </a:outerShdw>
          </a:effectLst>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913795" y="1732449"/>
            <a:ext cx="10353762" cy="4058751"/>
          </a:xfrm>
          <a:prstGeom prst="rect">
            <a:avLst/>
          </a:prstGeom>
          <a:effectLst>
            <a:outerShdw blurRad="25400" dir="17880000">
              <a:srgbClr val="000000">
                <a:alpha val="46000"/>
              </a:srgbClr>
            </a:outerShdw>
          </a:effectLst>
        </p:spPr>
        <p:txBody>
          <a:bodyPr vert="horz" lIns="91440" tIns="45720" rIns="91440" bIns="45720" rtlCol="0" anchor="t">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7678736" y="5883275"/>
            <a:ext cx="2743200" cy="365125"/>
          </a:xfrm>
          <a:prstGeom prst="rect">
            <a:avLst/>
          </a:prstGeom>
        </p:spPr>
        <p:txBody>
          <a:bodyPr vert="horz" lIns="91440" tIns="45720" rIns="91440" bIns="45720" rtlCol="0" anchor="ctr"/>
          <a:lstStyle>
            <a:lvl1pPr algn="r">
              <a:defRPr sz="1000">
                <a:solidFill>
                  <a:schemeClr val="tx1">
                    <a:lumMod val="95000"/>
                  </a:schemeClr>
                </a:solidFill>
                <a:effectLst>
                  <a:outerShdw blurRad="50800" dist="38100" dir="2700000" algn="tl" rotWithShape="0">
                    <a:schemeClr val="bg1">
                      <a:alpha val="43000"/>
                    </a:schemeClr>
                  </a:outerShdw>
                </a:effectLst>
              </a:defRPr>
            </a:lvl1pPr>
          </a:lstStyle>
          <a:p>
            <a:fld id="{4AAD347D-5ACD-4C99-B74B-A9C85AD731AF}" type="datetimeFigureOut">
              <a:rPr lang="en-US" smtClean="0"/>
              <a:pPr/>
              <a:t>4/14/2014</a:t>
            </a:fld>
            <a:endParaRPr lang="en-US" dirty="0"/>
          </a:p>
        </p:txBody>
      </p:sp>
      <p:sp>
        <p:nvSpPr>
          <p:cNvPr id="5" name="Footer Placeholder 4"/>
          <p:cNvSpPr>
            <a:spLocks noGrp="1"/>
          </p:cNvSpPr>
          <p:nvPr>
            <p:ph type="ftr" sz="quarter" idx="3"/>
          </p:nvPr>
        </p:nvSpPr>
        <p:spPr>
          <a:xfrm>
            <a:off x="913795" y="5883275"/>
            <a:ext cx="6672865" cy="365125"/>
          </a:xfrm>
          <a:prstGeom prst="rect">
            <a:avLst/>
          </a:prstGeom>
        </p:spPr>
        <p:txBody>
          <a:bodyPr vert="horz" lIns="91440" tIns="45720" rIns="91440" bIns="45720" rtlCol="0" anchor="ctr"/>
          <a:lstStyle>
            <a:lvl1pPr algn="l">
              <a:defRPr sz="1000">
                <a:solidFill>
                  <a:schemeClr val="tx1">
                    <a:lumMod val="95000"/>
                  </a:schemeClr>
                </a:solidFill>
                <a:effectLst>
                  <a:outerShdw blurRad="50800" dist="38100" dir="2700000" algn="tl" rotWithShape="0">
                    <a:schemeClr val="bg1">
                      <a:alpha val="43000"/>
                    </a:schemeClr>
                  </a:outerShdw>
                </a:effectLst>
              </a:defRPr>
            </a:lvl1pPr>
          </a:lstStyle>
          <a:p>
            <a:endParaRPr lang="en-US" dirty="0"/>
          </a:p>
        </p:txBody>
      </p:sp>
      <p:sp>
        <p:nvSpPr>
          <p:cNvPr id="6" name="Slide Number Placeholder 5"/>
          <p:cNvSpPr>
            <a:spLocks noGrp="1"/>
          </p:cNvSpPr>
          <p:nvPr>
            <p:ph type="sldNum" sz="quarter" idx="4"/>
          </p:nvPr>
        </p:nvSpPr>
        <p:spPr>
          <a:xfrm>
            <a:off x="10514011" y="5883275"/>
            <a:ext cx="753545" cy="365125"/>
          </a:xfrm>
          <a:prstGeom prst="rect">
            <a:avLst/>
          </a:prstGeom>
        </p:spPr>
        <p:txBody>
          <a:bodyPr vert="horz" lIns="91440" tIns="45720" rIns="91440" bIns="45720" rtlCol="0" anchor="ctr"/>
          <a:lstStyle>
            <a:lvl1pPr algn="r">
              <a:defRPr sz="1000">
                <a:solidFill>
                  <a:schemeClr val="tx1">
                    <a:lumMod val="95000"/>
                  </a:schemeClr>
                </a:solidFill>
                <a:effectLst>
                  <a:outerShdw blurRad="50800" dist="38100" dir="2700000" algn="tl" rotWithShape="0">
                    <a:schemeClr val="bg1">
                      <a:alpha val="43000"/>
                    </a:schemeClr>
                  </a:outerShdw>
                </a:effectLst>
              </a:defRPr>
            </a:lvl1pPr>
          </a:lstStyle>
          <a:p>
            <a:fld id="{D57F1E4F-1CFF-5643-939E-02111984F565}" type="slidenum">
              <a:rPr lang="en-US" smtClean="0"/>
              <a:pPr/>
              <a:t>‹#›</a:t>
            </a:fld>
            <a:endParaRPr lang="en-US" dirty="0"/>
          </a:p>
        </p:txBody>
      </p:sp>
    </p:spTree>
    <p:extLst>
      <p:ext uri="{BB962C8B-B14F-4D97-AF65-F5344CB8AC3E}">
        <p14:creationId xmlns:p14="http://schemas.microsoft.com/office/powerpoint/2010/main" xmlns="" val="3126735622"/>
      </p:ext>
    </p:extLst>
  </p:cSld>
  <p:clrMap bg1="dk1" tx1="lt1" bg2="dk2" tx2="lt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 id="2147483683" r:id="rId12"/>
    <p:sldLayoutId id="2147483684" r:id="rId13"/>
    <p:sldLayoutId id="2147483685" r:id="rId14"/>
    <p:sldLayoutId id="2147483686" r:id="rId15"/>
    <p:sldLayoutId id="2147483687" r:id="rId16"/>
    <p:sldLayoutId id="2147483688" r:id="rId17"/>
  </p:sldLayoutIdLst>
  <p:hf sldNum="0" hdr="0" ftr="0" dt="0"/>
  <p:txStyles>
    <p:titleStyle>
      <a:lvl1pPr algn="ctr" defTabSz="457200" rtl="0" eaLnBrk="1" latinLnBrk="0" hangingPunct="1">
        <a:spcBef>
          <a:spcPct val="0"/>
        </a:spcBef>
        <a:buNone/>
        <a:defRPr sz="4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06000" algn="l" defTabSz="457200" rtl="0" eaLnBrk="1" latinLnBrk="0" hangingPunct="1">
        <a:spcBef>
          <a:spcPct val="20000"/>
        </a:spcBef>
        <a:spcAft>
          <a:spcPts val="600"/>
        </a:spcAft>
        <a:buClr>
          <a:schemeClr val="tx2"/>
        </a:buClr>
        <a:buSzPct val="70000"/>
        <a:buFont typeface="Wingdings 2" charset="2"/>
        <a:buChar char=""/>
        <a:defRPr sz="2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1pPr>
      <a:lvl2pPr marL="720000" indent="-270000" algn="l" defTabSz="457200" rtl="0" eaLnBrk="1" latinLnBrk="0" hangingPunct="1">
        <a:spcBef>
          <a:spcPct val="20000"/>
        </a:spcBef>
        <a:spcAft>
          <a:spcPts val="600"/>
        </a:spcAft>
        <a:buClr>
          <a:schemeClr val="tx2"/>
        </a:buClr>
        <a:buSzPct val="70000"/>
        <a:buFont typeface="Wingdings 2" charset="2"/>
        <a:buChar char=""/>
        <a:defRPr sz="18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2pPr>
      <a:lvl3pPr marL="1026000" indent="-216000" algn="l" defTabSz="457200" rtl="0" eaLnBrk="1" latinLnBrk="0" hangingPunct="1">
        <a:spcBef>
          <a:spcPct val="20000"/>
        </a:spcBef>
        <a:spcAft>
          <a:spcPts val="600"/>
        </a:spcAft>
        <a:buClr>
          <a:schemeClr val="tx2"/>
        </a:buClr>
        <a:buSzPct val="70000"/>
        <a:buFont typeface="Wingdings 2" charset="2"/>
        <a:buChar char=""/>
        <a:defRPr sz="1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3pPr>
      <a:lvl4pPr marL="1386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4pPr>
      <a:lvl5pPr marL="1674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5pPr>
      <a:lvl6pPr marL="20146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6pPr>
      <a:lvl7pPr marL="24018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7pPr>
      <a:lvl8pPr marL="27890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8pPr>
      <a:lvl9pPr marL="31062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1.bin"/><Relationship Id="rId7" Type="http://schemas.openxmlformats.org/officeDocument/2006/relationships/oleObject" Target="../embeddings/oleObject5.bin"/><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oleObject" Target="../embeddings/oleObject4.bin"/><Relationship Id="rId5" Type="http://schemas.openxmlformats.org/officeDocument/2006/relationships/oleObject" Target="../embeddings/oleObject3.bin"/><Relationship Id="rId4" Type="http://schemas.openxmlformats.org/officeDocument/2006/relationships/oleObject" Target="../embeddings/oleObject2.bin"/></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7.xml"/><Relationship Id="rId1" Type="http://schemas.openxmlformats.org/officeDocument/2006/relationships/vmlDrawing" Target="../drawings/vmlDrawing2.vml"/><Relationship Id="rId4" Type="http://schemas.openxmlformats.org/officeDocument/2006/relationships/oleObject" Target="../embeddings/oleObject7.bin"/></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7.xml"/><Relationship Id="rId1" Type="http://schemas.openxmlformats.org/officeDocument/2006/relationships/vmlDrawing" Target="../drawings/vmlDrawing3.vml"/></Relationships>
</file>

<file path=ppt/slides/_rels/slide39.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oleObject" Target="../embeddings/oleObject9.bin"/><Relationship Id="rId7" Type="http://schemas.openxmlformats.org/officeDocument/2006/relationships/oleObject" Target="../embeddings/oleObject13.bin"/><Relationship Id="rId2" Type="http://schemas.openxmlformats.org/officeDocument/2006/relationships/slideLayout" Target="../slideLayouts/slideLayout7.xml"/><Relationship Id="rId1" Type="http://schemas.openxmlformats.org/officeDocument/2006/relationships/vmlDrawing" Target="../drawings/vmlDrawing4.vml"/><Relationship Id="rId6" Type="http://schemas.openxmlformats.org/officeDocument/2006/relationships/oleObject" Target="../embeddings/oleObject12.bin"/><Relationship Id="rId5" Type="http://schemas.openxmlformats.org/officeDocument/2006/relationships/oleObject" Target="../embeddings/oleObject11.bin"/><Relationship Id="rId4" Type="http://schemas.openxmlformats.org/officeDocument/2006/relationships/oleObject" Target="../embeddings/oleObject10.bin"/></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ctrTitle"/>
          </p:nvPr>
        </p:nvSpPr>
        <p:spPr>
          <a:xfrm>
            <a:off x="737833" y="3165629"/>
            <a:ext cx="10769600" cy="1143000"/>
          </a:xfrm>
        </p:spPr>
        <p:txBody>
          <a:bodyPr>
            <a:normAutofit fontScale="90000"/>
          </a:bodyPr>
          <a:lstStyle/>
          <a:p>
            <a:pPr eaLnBrk="1" hangingPunct="1"/>
            <a:r>
              <a:rPr lang="zh-CN" altLang="en-US" dirty="0" smtClean="0">
                <a:latin typeface="华文中宋" pitchFamily="2" charset="-122"/>
                <a:ea typeface="华文中宋" pitchFamily="2" charset="-122"/>
              </a:rPr>
              <a:t>第九</a:t>
            </a:r>
            <a:r>
              <a:rPr lang="zh-CN" altLang="en-US" dirty="0" smtClean="0">
                <a:latin typeface="华文中宋" pitchFamily="2" charset="-122"/>
                <a:ea typeface="华文中宋" pitchFamily="2" charset="-122"/>
              </a:rPr>
              <a:t>章  </a:t>
            </a:r>
            <a:r>
              <a:rPr lang="zh-CN" altLang="en-US" dirty="0" smtClean="0">
                <a:latin typeface="华文中宋" pitchFamily="2" charset="-122"/>
                <a:ea typeface="华文中宋" pitchFamily="2" charset="-122"/>
              </a:rPr>
              <a:t>诊断</a:t>
            </a:r>
            <a:r>
              <a:rPr lang="zh-CN" altLang="en-US" dirty="0" smtClean="0">
                <a:latin typeface="华文中宋" pitchFamily="2" charset="-122"/>
                <a:ea typeface="华文中宋" pitchFamily="2" charset="-122"/>
              </a:rPr>
              <a:t>试验的设计与</a:t>
            </a:r>
            <a:r>
              <a:rPr lang="zh-CN" altLang="en-US" dirty="0" smtClean="0">
                <a:latin typeface="华文中宋" pitchFamily="2" charset="-122"/>
                <a:ea typeface="华文中宋" pitchFamily="2" charset="-122"/>
              </a:rPr>
              <a:t>评价</a:t>
            </a:r>
            <a:r>
              <a:rPr lang="en-US" altLang="zh-CN" dirty="0" smtClean="0">
                <a:latin typeface="华文中宋" pitchFamily="2" charset="-122"/>
                <a:ea typeface="华文中宋" pitchFamily="2" charset="-122"/>
              </a:rPr>
              <a:t/>
            </a:r>
            <a:br>
              <a:rPr lang="en-US" altLang="zh-CN" dirty="0" smtClean="0">
                <a:latin typeface="华文中宋" pitchFamily="2" charset="-122"/>
                <a:ea typeface="华文中宋" pitchFamily="2" charset="-122"/>
              </a:rPr>
            </a:br>
            <a:r>
              <a:rPr lang="en-US" altLang="zh-CN" dirty="0" smtClean="0">
                <a:latin typeface="华文中宋" pitchFamily="2" charset="-122"/>
                <a:ea typeface="华文中宋" pitchFamily="2" charset="-122"/>
              </a:rPr>
              <a:t/>
            </a:r>
            <a:br>
              <a:rPr lang="en-US" altLang="zh-CN" dirty="0" smtClean="0">
                <a:latin typeface="华文中宋" pitchFamily="2" charset="-122"/>
                <a:ea typeface="华文中宋" pitchFamily="2" charset="-122"/>
              </a:rPr>
            </a:br>
            <a:r>
              <a:rPr lang="en-US" altLang="zh-CN" dirty="0" smtClean="0">
                <a:latin typeface="华文中宋" pitchFamily="2" charset="-122"/>
                <a:ea typeface="华文中宋" pitchFamily="2" charset="-122"/>
              </a:rPr>
              <a:t> DIAGNOSTIC TEST </a:t>
            </a:r>
            <a:r>
              <a:rPr lang="zh-CN" altLang="en-US" sz="4800" dirty="0" smtClean="0">
                <a:solidFill>
                  <a:schemeClr val="tx1"/>
                </a:solidFill>
                <a:latin typeface="隶书" pitchFamily="49" charset="-122"/>
                <a:ea typeface="隶书" pitchFamily="49" charset="-122"/>
              </a:rPr>
              <a:t/>
            </a:r>
            <a:br>
              <a:rPr lang="zh-CN" altLang="en-US" sz="4800" dirty="0" smtClean="0">
                <a:solidFill>
                  <a:schemeClr val="tx1"/>
                </a:solidFill>
                <a:latin typeface="隶书" pitchFamily="49" charset="-122"/>
                <a:ea typeface="隶书" pitchFamily="49" charset="-122"/>
              </a:rPr>
            </a:br>
            <a:endParaRPr lang="en-US" altLang="zh-CN" sz="4800" dirty="0" smtClean="0">
              <a:solidFill>
                <a:schemeClr val="tx1"/>
              </a:solidFill>
              <a:latin typeface="隶书" pitchFamily="49" charset="-122"/>
              <a:ea typeface="隶书" pitchFamily="49"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786" name="Rectangle 1026"/>
          <p:cNvSpPr>
            <a:spLocks noChangeArrowheads="1"/>
          </p:cNvSpPr>
          <p:nvPr/>
        </p:nvSpPr>
        <p:spPr bwMode="auto">
          <a:xfrm>
            <a:off x="711200" y="1475308"/>
            <a:ext cx="10871200" cy="3693319"/>
          </a:xfrm>
          <a:prstGeom prst="rect">
            <a:avLst/>
          </a:prstGeom>
          <a:noFill/>
          <a:ln w="12700">
            <a:noFill/>
            <a:miter lim="800000"/>
            <a:headEnd type="none" w="sm" len="sm"/>
            <a:tailEnd type="none" w="sm" len="sm"/>
          </a:ln>
        </p:spPr>
        <p:txBody>
          <a:bodyPr>
            <a:spAutoFit/>
          </a:bodyPr>
          <a:lstStyle/>
          <a:p>
            <a:pPr>
              <a:spcBef>
                <a:spcPct val="50000"/>
              </a:spcBef>
              <a:spcAft>
                <a:spcPct val="25000"/>
              </a:spcAft>
            </a:pPr>
            <a:r>
              <a:rPr kumimoji="0" lang="zh-CN" altLang="en-US" sz="3200" u="sng" dirty="0">
                <a:solidFill>
                  <a:srgbClr val="FFFF00"/>
                </a:solidFill>
              </a:rPr>
              <a:t>金标准的认定</a:t>
            </a:r>
            <a:r>
              <a:rPr kumimoji="0" lang="zh-CN" altLang="en-US" sz="3200" dirty="0" smtClean="0">
                <a:solidFill>
                  <a:srgbClr val="FFFF00"/>
                </a:solidFill>
              </a:rPr>
              <a:t>：</a:t>
            </a:r>
            <a:endParaRPr kumimoji="0" lang="en-US" altLang="zh-CN" sz="3200" dirty="0" smtClean="0">
              <a:solidFill>
                <a:srgbClr val="FFFF00"/>
              </a:solidFill>
            </a:endParaRPr>
          </a:p>
          <a:p>
            <a:pPr>
              <a:spcBef>
                <a:spcPct val="50000"/>
              </a:spcBef>
              <a:spcAft>
                <a:spcPct val="25000"/>
              </a:spcAft>
            </a:pPr>
            <a:r>
              <a:rPr lang="zh-CN" altLang="en-US" sz="3200" dirty="0" smtClean="0"/>
              <a:t>通常</a:t>
            </a:r>
            <a:r>
              <a:rPr lang="zh-CN" altLang="en-US" sz="3200" dirty="0"/>
              <a:t>，一种疾病有一个国际或国内公认的标准的诊断方法。</a:t>
            </a:r>
            <a:endParaRPr kumimoji="0" lang="zh-CN" altLang="en-US" sz="4000" u="sng" dirty="0">
              <a:solidFill>
                <a:schemeClr val="folHlink"/>
              </a:solidFill>
            </a:endParaRPr>
          </a:p>
          <a:p>
            <a:pPr>
              <a:spcBef>
                <a:spcPct val="50000"/>
              </a:spcBef>
              <a:spcAft>
                <a:spcPct val="25000"/>
              </a:spcAft>
            </a:pPr>
            <a:r>
              <a:rPr kumimoji="0" lang="zh-CN" altLang="en-US" sz="3200" dirty="0"/>
              <a:t>   </a:t>
            </a:r>
            <a:r>
              <a:rPr lang="zh-CN" altLang="en-US" sz="2400" dirty="0"/>
              <a:t>公认的、可靠的、准确的诊断方法，如病理检查</a:t>
            </a:r>
            <a:r>
              <a:rPr lang="en-US" altLang="zh-CN" sz="2400" dirty="0"/>
              <a:t>(</a:t>
            </a:r>
            <a:r>
              <a:rPr lang="zh-CN" altLang="en-US" sz="2400" dirty="0"/>
              <a:t>活检、尸检</a:t>
            </a:r>
            <a:r>
              <a:rPr lang="en-US" altLang="zh-CN" sz="2400" dirty="0"/>
              <a:t>)</a:t>
            </a:r>
            <a:r>
              <a:rPr lang="zh-CN" altLang="en-US" sz="2400" dirty="0"/>
              <a:t>、手术探查、病原体的分离及抗体检测、特殊影象学检查等。</a:t>
            </a:r>
          </a:p>
          <a:p>
            <a:pPr>
              <a:spcBef>
                <a:spcPct val="50000"/>
              </a:spcBef>
              <a:spcAft>
                <a:spcPct val="25000"/>
              </a:spcAft>
            </a:pPr>
            <a:r>
              <a:rPr kumimoji="0" lang="zh-CN" altLang="en-US" dirty="0"/>
              <a:t>   </a:t>
            </a:r>
            <a:r>
              <a:rPr lang="zh-CN" altLang="en-US" sz="2400" dirty="0"/>
              <a:t>有些疾病尚无特异性诊断标准，则以专家制订、得到公认的临床诊断标准为依据。</a:t>
            </a:r>
          </a:p>
        </p:txBody>
      </p:sp>
      <p:sp>
        <p:nvSpPr>
          <p:cNvPr id="246787" name="AutoShape 1027"/>
          <p:cNvSpPr>
            <a:spLocks noChangeArrowheads="1"/>
          </p:cNvSpPr>
          <p:nvPr/>
        </p:nvSpPr>
        <p:spPr bwMode="auto">
          <a:xfrm>
            <a:off x="465585" y="3358112"/>
            <a:ext cx="304800" cy="228600"/>
          </a:xfrm>
          <a:prstGeom prst="sun">
            <a:avLst>
              <a:gd name="adj" fmla="val 25000"/>
            </a:avLst>
          </a:prstGeom>
          <a:solidFill>
            <a:srgbClr val="FF00FF"/>
          </a:solidFill>
          <a:ln w="9525">
            <a:solidFill>
              <a:srgbClr val="FF00FF"/>
            </a:solidFill>
            <a:miter lim="800000"/>
            <a:headEnd/>
            <a:tailEnd/>
          </a:ln>
        </p:spPr>
        <p:txBody>
          <a:bodyPr wrap="none" anchor="ctr"/>
          <a:lstStyle/>
          <a:p>
            <a:endParaRPr lang="zh-CN" altLang="en-US"/>
          </a:p>
        </p:txBody>
      </p:sp>
      <p:sp>
        <p:nvSpPr>
          <p:cNvPr id="246788" name="AutoShape 1028"/>
          <p:cNvSpPr>
            <a:spLocks noChangeArrowheads="1"/>
          </p:cNvSpPr>
          <p:nvPr/>
        </p:nvSpPr>
        <p:spPr bwMode="auto">
          <a:xfrm>
            <a:off x="452761" y="4470043"/>
            <a:ext cx="304800" cy="228600"/>
          </a:xfrm>
          <a:prstGeom prst="sun">
            <a:avLst>
              <a:gd name="adj" fmla="val 25000"/>
            </a:avLst>
          </a:prstGeom>
          <a:solidFill>
            <a:srgbClr val="FF00FF"/>
          </a:solidFill>
          <a:ln w="9525">
            <a:solidFill>
              <a:srgbClr val="FF00FF"/>
            </a:solidFill>
            <a:miter lim="800000"/>
            <a:headEnd/>
            <a:tailEnd/>
          </a:ln>
        </p:spPr>
        <p:txBody>
          <a:bodyPr wrap="none" anchor="ctr"/>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6787"/>
                                        </p:tgtEl>
                                        <p:attrNameLst>
                                          <p:attrName>style.visibility</p:attrName>
                                        </p:attrNameLst>
                                      </p:cBhvr>
                                      <p:to>
                                        <p:strVal val="visible"/>
                                      </p:to>
                                    </p:set>
                                    <p:anim calcmode="lin" valueType="num">
                                      <p:cBhvr additive="base">
                                        <p:cTn id="7" dur="500" fill="hold"/>
                                        <p:tgtEl>
                                          <p:spTgt spid="246787"/>
                                        </p:tgtEl>
                                        <p:attrNameLst>
                                          <p:attrName>ppt_x</p:attrName>
                                        </p:attrNameLst>
                                      </p:cBhvr>
                                      <p:tavLst>
                                        <p:tav tm="0">
                                          <p:val>
                                            <p:strVal val="#ppt_x"/>
                                          </p:val>
                                        </p:tav>
                                        <p:tav tm="100000">
                                          <p:val>
                                            <p:strVal val="#ppt_x"/>
                                          </p:val>
                                        </p:tav>
                                      </p:tavLst>
                                    </p:anim>
                                    <p:anim calcmode="lin" valueType="num">
                                      <p:cBhvr additive="base">
                                        <p:cTn id="8" dur="500" fill="hold"/>
                                        <p:tgtEl>
                                          <p:spTgt spid="24678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46786">
                                            <p:txEl>
                                              <p:pRg st="2" end="2"/>
                                            </p:txEl>
                                          </p:spTgt>
                                        </p:tgtEl>
                                        <p:attrNameLst>
                                          <p:attrName>style.visibility</p:attrName>
                                        </p:attrNameLst>
                                      </p:cBhvr>
                                      <p:to>
                                        <p:strVal val="visible"/>
                                      </p:to>
                                    </p:set>
                                    <p:anim calcmode="lin" valueType="num">
                                      <p:cBhvr additive="base">
                                        <p:cTn id="13" dur="500" fill="hold"/>
                                        <p:tgtEl>
                                          <p:spTgt spid="246786">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4678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46788"/>
                                        </p:tgtEl>
                                        <p:attrNameLst>
                                          <p:attrName>style.visibility</p:attrName>
                                        </p:attrNameLst>
                                      </p:cBhvr>
                                      <p:to>
                                        <p:strVal val="visible"/>
                                      </p:to>
                                    </p:set>
                                    <p:anim calcmode="lin" valueType="num">
                                      <p:cBhvr additive="base">
                                        <p:cTn id="19" dur="500" fill="hold"/>
                                        <p:tgtEl>
                                          <p:spTgt spid="246788"/>
                                        </p:tgtEl>
                                        <p:attrNameLst>
                                          <p:attrName>ppt_x</p:attrName>
                                        </p:attrNameLst>
                                      </p:cBhvr>
                                      <p:tavLst>
                                        <p:tav tm="0">
                                          <p:val>
                                            <p:strVal val="#ppt_x"/>
                                          </p:val>
                                        </p:tav>
                                        <p:tav tm="100000">
                                          <p:val>
                                            <p:strVal val="#ppt_x"/>
                                          </p:val>
                                        </p:tav>
                                      </p:tavLst>
                                    </p:anim>
                                    <p:anim calcmode="lin" valueType="num">
                                      <p:cBhvr additive="base">
                                        <p:cTn id="20" dur="500" fill="hold"/>
                                        <p:tgtEl>
                                          <p:spTgt spid="24678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46786">
                                            <p:txEl>
                                              <p:pRg st="3" end="3"/>
                                            </p:txEl>
                                          </p:spTgt>
                                        </p:tgtEl>
                                        <p:attrNameLst>
                                          <p:attrName>style.visibility</p:attrName>
                                        </p:attrNameLst>
                                      </p:cBhvr>
                                      <p:to>
                                        <p:strVal val="visible"/>
                                      </p:to>
                                    </p:set>
                                    <p:anim calcmode="lin" valueType="num">
                                      <p:cBhvr additive="base">
                                        <p:cTn id="25" dur="500" fill="hold"/>
                                        <p:tgtEl>
                                          <p:spTgt spid="246786">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46786">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6787" grpId="0" animBg="1"/>
      <p:bldP spid="24678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Rectangle 2"/>
          <p:cNvSpPr>
            <a:spLocks noChangeArrowheads="1"/>
          </p:cNvSpPr>
          <p:nvPr/>
        </p:nvSpPr>
        <p:spPr bwMode="auto">
          <a:xfrm>
            <a:off x="810827" y="1073716"/>
            <a:ext cx="9052264" cy="4278094"/>
          </a:xfrm>
          <a:prstGeom prst="rect">
            <a:avLst/>
          </a:prstGeom>
          <a:noFill/>
          <a:ln w="9525">
            <a:noFill/>
            <a:miter lim="800000"/>
            <a:headEnd/>
            <a:tailEnd/>
          </a:ln>
        </p:spPr>
        <p:txBody>
          <a:bodyPr wrap="square">
            <a:spAutoFit/>
          </a:bodyPr>
          <a:lstStyle/>
          <a:p>
            <a:pPr indent="266700"/>
            <a:r>
              <a:rPr kumimoji="0" lang="zh-CN" altLang="en-US" sz="3600" dirty="0">
                <a:solidFill>
                  <a:srgbClr val="FFFF00"/>
                </a:solidFill>
              </a:rPr>
              <a:t>二、确定研究对象</a:t>
            </a:r>
          </a:p>
          <a:p>
            <a:pPr indent="266700" algn="just" eaLnBrk="0" hangingPunct="0"/>
            <a:r>
              <a:rPr lang="zh-CN" altLang="en-US" sz="2400" b="0" dirty="0">
                <a:latin typeface="Times New Roman" pitchFamily="18" charset="0"/>
                <a:ea typeface="宋体" pitchFamily="2" charset="-122"/>
              </a:rPr>
              <a:t>　</a:t>
            </a:r>
          </a:p>
          <a:p>
            <a:pPr indent="266700" algn="just" eaLnBrk="0" hangingPunct="0">
              <a:lnSpc>
                <a:spcPct val="130000"/>
              </a:lnSpc>
            </a:pPr>
            <a:r>
              <a:rPr lang="zh-CN" altLang="en-US" sz="3200" dirty="0">
                <a:solidFill>
                  <a:srgbClr val="FFFF00"/>
                </a:solidFill>
              </a:rPr>
              <a:t>病例组</a:t>
            </a:r>
            <a:r>
              <a:rPr lang="zh-CN" altLang="en-US" dirty="0">
                <a:solidFill>
                  <a:srgbClr val="FFFF00"/>
                </a:solidFill>
              </a:rPr>
              <a:t>：</a:t>
            </a:r>
            <a:r>
              <a:rPr lang="zh-CN" altLang="en-US" sz="2400" dirty="0">
                <a:solidFill>
                  <a:srgbClr val="FFFF00"/>
                </a:solidFill>
              </a:rPr>
              <a:t>金标准证实的患研究疾病的病例                   </a:t>
            </a:r>
            <a:endParaRPr lang="zh-CN" altLang="en-US" dirty="0">
              <a:solidFill>
                <a:srgbClr val="FFFF00"/>
              </a:solidFill>
            </a:endParaRPr>
          </a:p>
          <a:p>
            <a:pPr indent="266700" algn="just" eaLnBrk="0" hangingPunct="0">
              <a:lnSpc>
                <a:spcPct val="130000"/>
              </a:lnSpc>
            </a:pPr>
            <a:r>
              <a:rPr lang="zh-CN" altLang="en-US" dirty="0"/>
              <a:t>     </a:t>
            </a:r>
            <a:r>
              <a:rPr lang="zh-CN" altLang="en-US" sz="2400" dirty="0"/>
              <a:t>临床类型</a:t>
            </a:r>
            <a:r>
              <a:rPr lang="en-US" altLang="zh-CN" sz="2400" dirty="0"/>
              <a:t>:  </a:t>
            </a:r>
            <a:r>
              <a:rPr lang="zh-CN" altLang="en-US" sz="2400" dirty="0"/>
              <a:t>轻、中、重型，早、中、晚期               </a:t>
            </a:r>
          </a:p>
          <a:p>
            <a:pPr indent="266700" algn="just" eaLnBrk="0" hangingPunct="0">
              <a:lnSpc>
                <a:spcPct val="130000"/>
              </a:lnSpc>
            </a:pPr>
            <a:r>
              <a:rPr lang="zh-CN" altLang="en-US" sz="3200" dirty="0">
                <a:solidFill>
                  <a:srgbClr val="FFFF00"/>
                </a:solidFill>
              </a:rPr>
              <a:t>对照组</a:t>
            </a:r>
            <a:r>
              <a:rPr lang="zh-CN" altLang="en-US" sz="2400" dirty="0">
                <a:solidFill>
                  <a:srgbClr val="FFFF00"/>
                </a:solidFill>
              </a:rPr>
              <a:t>：金标准证实未患所研究疾病的其他疾病患者</a:t>
            </a:r>
            <a:endParaRPr lang="zh-CN" altLang="en-US" dirty="0">
              <a:solidFill>
                <a:srgbClr val="FFFF00"/>
              </a:solidFill>
            </a:endParaRPr>
          </a:p>
          <a:p>
            <a:pPr indent="266700" algn="just" eaLnBrk="0" hangingPunct="0">
              <a:lnSpc>
                <a:spcPct val="130000"/>
              </a:lnSpc>
            </a:pPr>
            <a:r>
              <a:rPr lang="zh-CN" altLang="en-US" dirty="0"/>
              <a:t>       </a:t>
            </a:r>
            <a:r>
              <a:rPr lang="zh-CN" altLang="en-US" sz="2400" dirty="0"/>
              <a:t>未患研究疾病的其它疾病患者</a:t>
            </a:r>
          </a:p>
          <a:p>
            <a:pPr indent="266700" algn="just" eaLnBrk="0" hangingPunct="0">
              <a:lnSpc>
                <a:spcPct val="130000"/>
              </a:lnSpc>
            </a:pPr>
            <a:r>
              <a:rPr lang="zh-CN" altLang="en-US" dirty="0"/>
              <a:t>       </a:t>
            </a:r>
            <a:r>
              <a:rPr lang="zh-CN" altLang="en-US" sz="2400" dirty="0"/>
              <a:t>易与该病相混淆的其他病例</a:t>
            </a:r>
          </a:p>
          <a:p>
            <a:pPr indent="266700" algn="just" eaLnBrk="0" hangingPunct="0">
              <a:lnSpc>
                <a:spcPct val="130000"/>
              </a:lnSpc>
            </a:pPr>
            <a:r>
              <a:rPr lang="zh-CN" altLang="en-US" sz="2400" dirty="0"/>
              <a:t>      </a:t>
            </a:r>
            <a:r>
              <a:rPr lang="zh-CN" altLang="en-US" sz="2400" dirty="0" smtClean="0"/>
              <a:t>正常人</a:t>
            </a:r>
            <a:r>
              <a:rPr lang="zh-CN" altLang="en-US" sz="2400" dirty="0"/>
              <a:t>一般不宜纳入对照</a:t>
            </a:r>
            <a:r>
              <a:rPr lang="zh-CN" altLang="en-US" sz="2400" dirty="0" smtClean="0"/>
              <a:t>组</a:t>
            </a:r>
            <a:endParaRPr lang="zh-CN" altLang="en-US" sz="2400" dirty="0"/>
          </a:p>
        </p:txBody>
      </p:sp>
      <p:sp>
        <p:nvSpPr>
          <p:cNvPr id="16387" name="AutoShape 5"/>
          <p:cNvSpPr>
            <a:spLocks noChangeArrowheads="1"/>
          </p:cNvSpPr>
          <p:nvPr/>
        </p:nvSpPr>
        <p:spPr bwMode="auto">
          <a:xfrm>
            <a:off x="606641" y="2310438"/>
            <a:ext cx="304800" cy="228600"/>
          </a:xfrm>
          <a:prstGeom prst="sun">
            <a:avLst>
              <a:gd name="adj" fmla="val 25000"/>
            </a:avLst>
          </a:prstGeom>
          <a:solidFill>
            <a:srgbClr val="FF00FF"/>
          </a:solidFill>
          <a:ln w="9525">
            <a:solidFill>
              <a:srgbClr val="FF00FF"/>
            </a:solidFill>
            <a:miter lim="800000"/>
            <a:headEnd/>
            <a:tailEnd/>
          </a:ln>
        </p:spPr>
        <p:txBody>
          <a:bodyPr wrap="none" anchor="ctr"/>
          <a:lstStyle/>
          <a:p>
            <a:endParaRPr lang="zh-CN" altLang="en-US"/>
          </a:p>
        </p:txBody>
      </p:sp>
      <p:sp>
        <p:nvSpPr>
          <p:cNvPr id="16388" name="AutoShape 6"/>
          <p:cNvSpPr>
            <a:spLocks noChangeArrowheads="1"/>
          </p:cNvSpPr>
          <p:nvPr/>
        </p:nvSpPr>
        <p:spPr bwMode="auto">
          <a:xfrm>
            <a:off x="642152" y="3405350"/>
            <a:ext cx="304800" cy="228600"/>
          </a:xfrm>
          <a:prstGeom prst="sun">
            <a:avLst>
              <a:gd name="adj" fmla="val 25000"/>
            </a:avLst>
          </a:prstGeom>
          <a:solidFill>
            <a:srgbClr val="FF00FF"/>
          </a:solidFill>
          <a:ln w="9525">
            <a:solidFill>
              <a:srgbClr val="FF00FF"/>
            </a:solidFill>
            <a:miter lim="800000"/>
            <a:headEnd/>
            <a:tailEnd/>
          </a:ln>
        </p:spPr>
        <p:txBody>
          <a:bodyPr wrap="none" anchor="ctr"/>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80226">
                                            <p:txEl>
                                              <p:pRg st="2" end="2"/>
                                            </p:txEl>
                                          </p:spTgt>
                                        </p:tgtEl>
                                        <p:attrNameLst>
                                          <p:attrName>style.visibility</p:attrName>
                                        </p:attrNameLst>
                                      </p:cBhvr>
                                      <p:to>
                                        <p:strVal val="visible"/>
                                      </p:to>
                                    </p:set>
                                    <p:animEffect transition="in" filter="blinds(horizontal)">
                                      <p:cBhvr>
                                        <p:cTn id="7" dur="500"/>
                                        <p:tgtEl>
                                          <p:spTgt spid="180226">
                                            <p:txEl>
                                              <p:pRg st="2" end="2"/>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180226">
                                            <p:txEl>
                                              <p:pRg st="3" end="3"/>
                                            </p:txEl>
                                          </p:spTgt>
                                        </p:tgtEl>
                                        <p:attrNameLst>
                                          <p:attrName>style.visibility</p:attrName>
                                        </p:attrNameLst>
                                      </p:cBhvr>
                                      <p:to>
                                        <p:strVal val="visible"/>
                                      </p:to>
                                    </p:set>
                                    <p:animEffect transition="in" filter="blinds(horizontal)">
                                      <p:cBhvr>
                                        <p:cTn id="10" dur="500"/>
                                        <p:tgtEl>
                                          <p:spTgt spid="180226">
                                            <p:txEl>
                                              <p:pRg st="3" end="3"/>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180226">
                                            <p:txEl>
                                              <p:pRg st="4" end="4"/>
                                            </p:txEl>
                                          </p:spTgt>
                                        </p:tgtEl>
                                        <p:attrNameLst>
                                          <p:attrName>style.visibility</p:attrName>
                                        </p:attrNameLst>
                                      </p:cBhvr>
                                      <p:to>
                                        <p:strVal val="visible"/>
                                      </p:to>
                                    </p:set>
                                    <p:animEffect transition="in" filter="blinds(horizontal)">
                                      <p:cBhvr>
                                        <p:cTn id="15" dur="500"/>
                                        <p:tgtEl>
                                          <p:spTgt spid="180226">
                                            <p:txEl>
                                              <p:pRg st="4" end="4"/>
                                            </p:txEl>
                                          </p:spTgt>
                                        </p:tgtEl>
                                      </p:cBhvr>
                                    </p:animEffect>
                                  </p:childTnLst>
                                </p:cTn>
                              </p:par>
                              <p:par>
                                <p:cTn id="16" presetID="3" presetClass="entr" presetSubtype="10" fill="hold" nodeType="withEffect">
                                  <p:stCondLst>
                                    <p:cond delay="0"/>
                                  </p:stCondLst>
                                  <p:childTnLst>
                                    <p:set>
                                      <p:cBhvr>
                                        <p:cTn id="17" dur="1" fill="hold">
                                          <p:stCondLst>
                                            <p:cond delay="0"/>
                                          </p:stCondLst>
                                        </p:cTn>
                                        <p:tgtEl>
                                          <p:spTgt spid="180226">
                                            <p:txEl>
                                              <p:pRg st="5" end="5"/>
                                            </p:txEl>
                                          </p:spTgt>
                                        </p:tgtEl>
                                        <p:attrNameLst>
                                          <p:attrName>style.visibility</p:attrName>
                                        </p:attrNameLst>
                                      </p:cBhvr>
                                      <p:to>
                                        <p:strVal val="visible"/>
                                      </p:to>
                                    </p:set>
                                    <p:animEffect transition="in" filter="blinds(horizontal)">
                                      <p:cBhvr>
                                        <p:cTn id="18" dur="500"/>
                                        <p:tgtEl>
                                          <p:spTgt spid="180226">
                                            <p:txEl>
                                              <p:pRg st="5" end="5"/>
                                            </p:txEl>
                                          </p:spTgt>
                                        </p:tgtEl>
                                      </p:cBhvr>
                                    </p:animEffect>
                                  </p:childTnLst>
                                </p:cTn>
                              </p:par>
                              <p:par>
                                <p:cTn id="19" presetID="3" presetClass="entr" presetSubtype="10" fill="hold" nodeType="withEffect">
                                  <p:stCondLst>
                                    <p:cond delay="0"/>
                                  </p:stCondLst>
                                  <p:childTnLst>
                                    <p:set>
                                      <p:cBhvr>
                                        <p:cTn id="20" dur="1" fill="hold">
                                          <p:stCondLst>
                                            <p:cond delay="0"/>
                                          </p:stCondLst>
                                        </p:cTn>
                                        <p:tgtEl>
                                          <p:spTgt spid="180226">
                                            <p:txEl>
                                              <p:pRg st="6" end="6"/>
                                            </p:txEl>
                                          </p:spTgt>
                                        </p:tgtEl>
                                        <p:attrNameLst>
                                          <p:attrName>style.visibility</p:attrName>
                                        </p:attrNameLst>
                                      </p:cBhvr>
                                      <p:to>
                                        <p:strVal val="visible"/>
                                      </p:to>
                                    </p:set>
                                    <p:animEffect transition="in" filter="blinds(horizontal)">
                                      <p:cBhvr>
                                        <p:cTn id="21" dur="500"/>
                                        <p:tgtEl>
                                          <p:spTgt spid="180226">
                                            <p:txEl>
                                              <p:pRg st="6" end="6"/>
                                            </p:txEl>
                                          </p:spTgt>
                                        </p:tgtEl>
                                      </p:cBhvr>
                                    </p:animEffect>
                                  </p:childTnLst>
                                </p:cTn>
                              </p:par>
                              <p:par>
                                <p:cTn id="22" presetID="3" presetClass="entr" presetSubtype="10" fill="hold" nodeType="withEffect">
                                  <p:stCondLst>
                                    <p:cond delay="0"/>
                                  </p:stCondLst>
                                  <p:childTnLst>
                                    <p:set>
                                      <p:cBhvr>
                                        <p:cTn id="23" dur="1" fill="hold">
                                          <p:stCondLst>
                                            <p:cond delay="0"/>
                                          </p:stCondLst>
                                        </p:cTn>
                                        <p:tgtEl>
                                          <p:spTgt spid="180226">
                                            <p:txEl>
                                              <p:pRg st="7" end="7"/>
                                            </p:txEl>
                                          </p:spTgt>
                                        </p:tgtEl>
                                        <p:attrNameLst>
                                          <p:attrName>style.visibility</p:attrName>
                                        </p:attrNameLst>
                                      </p:cBhvr>
                                      <p:to>
                                        <p:strVal val="visible"/>
                                      </p:to>
                                    </p:set>
                                    <p:animEffect transition="in" filter="blinds(horizontal)">
                                      <p:cBhvr>
                                        <p:cTn id="24" dur="500"/>
                                        <p:tgtEl>
                                          <p:spTgt spid="180226">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1" name="Text Box 2"/>
          <p:cNvSpPr txBox="1">
            <a:spLocks noChangeArrowheads="1"/>
          </p:cNvSpPr>
          <p:nvPr/>
        </p:nvSpPr>
        <p:spPr bwMode="auto">
          <a:xfrm>
            <a:off x="711200" y="381001"/>
            <a:ext cx="11074400" cy="2400657"/>
          </a:xfrm>
          <a:prstGeom prst="rect">
            <a:avLst/>
          </a:prstGeom>
          <a:noFill/>
          <a:ln w="9525">
            <a:noFill/>
            <a:miter lim="800000"/>
            <a:headEnd/>
            <a:tailEnd/>
          </a:ln>
        </p:spPr>
        <p:txBody>
          <a:bodyPr>
            <a:spAutoFit/>
          </a:bodyPr>
          <a:lstStyle/>
          <a:p>
            <a:pPr>
              <a:spcBef>
                <a:spcPct val="50000"/>
              </a:spcBef>
            </a:pPr>
            <a:r>
              <a:rPr lang="zh-CN" altLang="en-US" sz="3600" dirty="0" smtClean="0">
                <a:solidFill>
                  <a:srgbClr val="FFFF00"/>
                </a:solidFill>
              </a:rPr>
              <a:t>三、估计样本含量</a:t>
            </a:r>
            <a:endParaRPr lang="zh-CN" altLang="en-US" sz="3600" dirty="0">
              <a:solidFill>
                <a:srgbClr val="FFFF00"/>
              </a:solidFill>
            </a:endParaRPr>
          </a:p>
          <a:p>
            <a:pPr>
              <a:spcBef>
                <a:spcPct val="50000"/>
              </a:spcBef>
            </a:pPr>
            <a:r>
              <a:rPr lang="zh-CN" altLang="en-US" sz="2800" dirty="0"/>
              <a:t>样本含量的估计可以采用</a:t>
            </a:r>
            <a:r>
              <a:rPr lang="zh-CN" altLang="en-US" sz="2800" dirty="0">
                <a:solidFill>
                  <a:srgbClr val="FFFF00"/>
                </a:solidFill>
              </a:rPr>
              <a:t>率的抽样调查</a:t>
            </a:r>
            <a:r>
              <a:rPr lang="zh-CN" altLang="en-US" sz="2800" dirty="0"/>
              <a:t>时的样本含量估计的公式，即</a:t>
            </a:r>
          </a:p>
          <a:p>
            <a:pPr>
              <a:spcBef>
                <a:spcPct val="50000"/>
              </a:spcBef>
            </a:pPr>
            <a:endParaRPr lang="zh-CN" altLang="en-US" sz="2400" dirty="0">
              <a:latin typeface="Times New Roman" pitchFamily="18" charset="0"/>
              <a:ea typeface="宋体" pitchFamily="2" charset="-122"/>
            </a:endParaRPr>
          </a:p>
          <a:p>
            <a:pPr>
              <a:spcBef>
                <a:spcPct val="50000"/>
              </a:spcBef>
            </a:pPr>
            <a:endParaRPr lang="zh-CN" altLang="en-US" sz="2400" dirty="0">
              <a:latin typeface="Times New Roman" pitchFamily="18" charset="0"/>
              <a:ea typeface="宋体" pitchFamily="2" charset="-122"/>
            </a:endParaRPr>
          </a:p>
        </p:txBody>
      </p:sp>
      <p:graphicFrame>
        <p:nvGraphicFramePr>
          <p:cNvPr id="1026" name="Object 3"/>
          <p:cNvGraphicFramePr>
            <a:graphicFrameLocks noChangeAspect="1"/>
          </p:cNvGraphicFramePr>
          <p:nvPr/>
        </p:nvGraphicFramePr>
        <p:xfrm>
          <a:off x="6028267" y="3327400"/>
          <a:ext cx="135467" cy="203200"/>
        </p:xfrm>
        <a:graphic>
          <a:graphicData uri="http://schemas.openxmlformats.org/presentationml/2006/ole">
            <p:oleObj spid="_x0000_s1026" name="Equation" r:id="rId3" imgW="101520" imgH="203040" progId="Equation.3">
              <p:embed/>
            </p:oleObj>
          </a:graphicData>
        </a:graphic>
      </p:graphicFrame>
      <p:graphicFrame>
        <p:nvGraphicFramePr>
          <p:cNvPr id="1027" name="Object 4"/>
          <p:cNvGraphicFramePr>
            <a:graphicFrameLocks noChangeAspect="1"/>
          </p:cNvGraphicFramePr>
          <p:nvPr/>
        </p:nvGraphicFramePr>
        <p:xfrm>
          <a:off x="6028267" y="3327400"/>
          <a:ext cx="135467" cy="203200"/>
        </p:xfrm>
        <a:graphic>
          <a:graphicData uri="http://schemas.openxmlformats.org/presentationml/2006/ole">
            <p:oleObj spid="_x0000_s1027" name="Equation" r:id="rId4" imgW="101520" imgH="203040" progId="Equation.3">
              <p:embed/>
            </p:oleObj>
          </a:graphicData>
        </a:graphic>
      </p:graphicFrame>
      <p:graphicFrame>
        <p:nvGraphicFramePr>
          <p:cNvPr id="1028" name="Object 5"/>
          <p:cNvGraphicFramePr>
            <a:graphicFrameLocks noChangeAspect="1"/>
          </p:cNvGraphicFramePr>
          <p:nvPr/>
        </p:nvGraphicFramePr>
        <p:xfrm>
          <a:off x="3208784" y="1798468"/>
          <a:ext cx="5181600" cy="1174750"/>
        </p:xfrm>
        <a:graphic>
          <a:graphicData uri="http://schemas.openxmlformats.org/presentationml/2006/ole">
            <p:oleObj spid="_x0000_s1028" name="Microsoft 公式 3.0" r:id="rId5" imgW="1231560" imgH="368280" progId="Equation.3">
              <p:embed/>
            </p:oleObj>
          </a:graphicData>
        </a:graphic>
      </p:graphicFrame>
      <p:sp>
        <p:nvSpPr>
          <p:cNvPr id="1032" name="Text Box 6"/>
          <p:cNvSpPr txBox="1">
            <a:spLocks noChangeArrowheads="1"/>
          </p:cNvSpPr>
          <p:nvPr/>
        </p:nvSpPr>
        <p:spPr bwMode="auto">
          <a:xfrm>
            <a:off x="1524000" y="3048000"/>
            <a:ext cx="9753600" cy="457200"/>
          </a:xfrm>
          <a:prstGeom prst="rect">
            <a:avLst/>
          </a:prstGeom>
          <a:noFill/>
          <a:ln w="9525">
            <a:noFill/>
            <a:miter lim="800000"/>
            <a:headEnd/>
            <a:tailEnd/>
          </a:ln>
        </p:spPr>
        <p:txBody>
          <a:bodyPr>
            <a:spAutoFit/>
          </a:bodyPr>
          <a:lstStyle/>
          <a:p>
            <a:pPr>
              <a:spcBef>
                <a:spcPct val="50000"/>
              </a:spcBef>
            </a:pPr>
            <a:endParaRPr lang="zh-CN" altLang="en-US" sz="2400" b="0">
              <a:latin typeface="Times New Roman" pitchFamily="18" charset="0"/>
              <a:ea typeface="宋体" pitchFamily="2" charset="-122"/>
            </a:endParaRPr>
          </a:p>
        </p:txBody>
      </p:sp>
      <p:sp>
        <p:nvSpPr>
          <p:cNvPr id="1033" name="Text Box 7"/>
          <p:cNvSpPr txBox="1">
            <a:spLocks noChangeArrowheads="1"/>
          </p:cNvSpPr>
          <p:nvPr/>
        </p:nvSpPr>
        <p:spPr bwMode="auto">
          <a:xfrm>
            <a:off x="2007340" y="3307672"/>
            <a:ext cx="10566400" cy="3010055"/>
          </a:xfrm>
          <a:prstGeom prst="rect">
            <a:avLst/>
          </a:prstGeom>
          <a:noFill/>
          <a:ln w="9525">
            <a:noFill/>
            <a:miter lim="800000"/>
            <a:headEnd/>
            <a:tailEnd/>
          </a:ln>
        </p:spPr>
        <p:txBody>
          <a:bodyPr>
            <a:spAutoFit/>
          </a:bodyPr>
          <a:lstStyle/>
          <a:p>
            <a:pPr>
              <a:spcBef>
                <a:spcPct val="50000"/>
              </a:spcBef>
            </a:pPr>
            <a:r>
              <a:rPr lang="zh-CN" altLang="en-US" sz="2400" dirty="0">
                <a:latin typeface="Times New Roman" pitchFamily="18" charset="0"/>
                <a:ea typeface="宋体" pitchFamily="2" charset="-122"/>
              </a:rPr>
              <a:t>      </a:t>
            </a:r>
            <a:r>
              <a:rPr lang="en-US" altLang="zh-CN" sz="2400" i="1" dirty="0"/>
              <a:t>n </a:t>
            </a:r>
            <a:r>
              <a:rPr lang="en-US" altLang="zh-CN" sz="2400" dirty="0"/>
              <a:t> </a:t>
            </a:r>
            <a:r>
              <a:rPr lang="zh-CN" altLang="en-US" sz="2400" dirty="0"/>
              <a:t>为样本含量；</a:t>
            </a:r>
          </a:p>
          <a:p>
            <a:pPr>
              <a:spcBef>
                <a:spcPct val="50000"/>
              </a:spcBef>
            </a:pPr>
            <a:r>
              <a:rPr lang="zh-CN" altLang="en-US" sz="2400" dirty="0"/>
              <a:t>      </a:t>
            </a:r>
            <a:r>
              <a:rPr lang="zh-CN" altLang="en-US" sz="2400" dirty="0" smtClean="0"/>
              <a:t>  </a:t>
            </a:r>
            <a:r>
              <a:rPr lang="zh-CN" altLang="en-US" sz="2400" dirty="0"/>
              <a:t>为正态分布累计概率等于</a:t>
            </a:r>
            <a:r>
              <a:rPr lang="en-US" altLang="zh-CN" sz="2400" dirty="0"/>
              <a:t>a/2</a:t>
            </a:r>
            <a:r>
              <a:rPr lang="zh-CN" altLang="en-US" sz="2400" dirty="0"/>
              <a:t>时的</a:t>
            </a:r>
            <a:r>
              <a:rPr lang="en-US" altLang="zh-CN" sz="2400" dirty="0"/>
              <a:t>u</a:t>
            </a:r>
            <a:r>
              <a:rPr lang="zh-CN" altLang="en-US" sz="2400" dirty="0"/>
              <a:t>值，一般取</a:t>
            </a:r>
            <a:r>
              <a:rPr lang="en-US" altLang="zh-CN" sz="2400" dirty="0"/>
              <a:t>a=0.05,u </a:t>
            </a:r>
            <a:r>
              <a:rPr lang="en-US" altLang="zh-CN" sz="2400" baseline="-25000" dirty="0"/>
              <a:t>0.05</a:t>
            </a:r>
            <a:r>
              <a:rPr lang="en-US" altLang="zh-CN" sz="2400" dirty="0"/>
              <a:t>=1.96</a:t>
            </a:r>
          </a:p>
          <a:p>
            <a:pPr>
              <a:spcBef>
                <a:spcPct val="50000"/>
              </a:spcBef>
            </a:pPr>
            <a:r>
              <a:rPr lang="en-US" altLang="zh-CN" sz="2400" dirty="0"/>
              <a:t>       </a:t>
            </a:r>
            <a:r>
              <a:rPr lang="en-US" altLang="zh-CN" sz="2400" dirty="0" smtClean="0"/>
              <a:t> </a:t>
            </a:r>
            <a:r>
              <a:rPr lang="zh-CN" altLang="en-US" sz="2400" dirty="0" smtClean="0"/>
              <a:t>为</a:t>
            </a:r>
            <a:r>
              <a:rPr lang="zh-CN" altLang="en-US" sz="2400" dirty="0"/>
              <a:t>容许误差；</a:t>
            </a:r>
          </a:p>
          <a:p>
            <a:pPr>
              <a:spcBef>
                <a:spcPct val="50000"/>
              </a:spcBef>
            </a:pPr>
            <a:r>
              <a:rPr lang="zh-CN" altLang="en-US" sz="2400" dirty="0"/>
              <a:t>   </a:t>
            </a:r>
            <a:r>
              <a:rPr lang="en-US" altLang="zh-CN" sz="2400" i="1" dirty="0"/>
              <a:t>p </a:t>
            </a:r>
            <a:r>
              <a:rPr lang="zh-CN" altLang="en-US" sz="2400" dirty="0"/>
              <a:t>为待评价方法的灵敏度或特异度的估计值，</a:t>
            </a:r>
          </a:p>
          <a:p>
            <a:pPr>
              <a:spcBef>
                <a:spcPct val="20000"/>
              </a:spcBef>
            </a:pPr>
            <a:r>
              <a:rPr lang="zh-CN" altLang="en-US" sz="2400" dirty="0"/>
              <a:t>       </a:t>
            </a:r>
            <a:r>
              <a:rPr lang="zh-CN" altLang="en-US" sz="2400" u="sng" dirty="0">
                <a:solidFill>
                  <a:srgbClr val="CCFF33"/>
                </a:solidFill>
              </a:rPr>
              <a:t>病例组</a:t>
            </a:r>
            <a:r>
              <a:rPr lang="zh-CN" altLang="en-US" sz="2400" dirty="0"/>
              <a:t>的样本含量：</a:t>
            </a:r>
            <a:r>
              <a:rPr lang="en-US" altLang="zh-CN" sz="2400" i="1" dirty="0"/>
              <a:t>p </a:t>
            </a:r>
            <a:r>
              <a:rPr lang="zh-CN" altLang="en-US" sz="2400" dirty="0"/>
              <a:t>值代表灵敏度的估计值。</a:t>
            </a:r>
          </a:p>
          <a:p>
            <a:pPr>
              <a:spcBef>
                <a:spcPct val="20000"/>
              </a:spcBef>
            </a:pPr>
            <a:r>
              <a:rPr lang="zh-CN" altLang="en-US" sz="2400" dirty="0"/>
              <a:t>       </a:t>
            </a:r>
            <a:r>
              <a:rPr lang="zh-CN" altLang="en-US" sz="2400" u="sng" dirty="0">
                <a:solidFill>
                  <a:srgbClr val="CCFF33"/>
                </a:solidFill>
              </a:rPr>
              <a:t>非病例组</a:t>
            </a:r>
            <a:r>
              <a:rPr lang="zh-CN" altLang="en-US" sz="2400" dirty="0"/>
              <a:t>的样本含量：</a:t>
            </a:r>
            <a:r>
              <a:rPr lang="en-US" altLang="zh-CN" sz="2400" i="1" dirty="0"/>
              <a:t>p </a:t>
            </a:r>
            <a:r>
              <a:rPr lang="zh-CN" altLang="en-US" sz="2400" dirty="0"/>
              <a:t>值是特异度的估计值。</a:t>
            </a:r>
          </a:p>
        </p:txBody>
      </p:sp>
      <p:graphicFrame>
        <p:nvGraphicFramePr>
          <p:cNvPr id="1029" name="Object 8"/>
          <p:cNvGraphicFramePr>
            <a:graphicFrameLocks noChangeAspect="1"/>
          </p:cNvGraphicFramePr>
          <p:nvPr/>
        </p:nvGraphicFramePr>
        <p:xfrm>
          <a:off x="2117202" y="3899517"/>
          <a:ext cx="647700" cy="323850"/>
        </p:xfrm>
        <a:graphic>
          <a:graphicData uri="http://schemas.openxmlformats.org/presentationml/2006/ole">
            <p:oleObj spid="_x0000_s1029" name="BMP 图象" r:id="rId6" imgW="485586" imgH="323981" progId="PBrush">
              <p:embed/>
            </p:oleObj>
          </a:graphicData>
        </a:graphic>
      </p:graphicFrame>
      <p:graphicFrame>
        <p:nvGraphicFramePr>
          <p:cNvPr id="1030" name="Object 9"/>
          <p:cNvGraphicFramePr>
            <a:graphicFrameLocks noChangeAspect="1"/>
          </p:cNvGraphicFramePr>
          <p:nvPr/>
        </p:nvGraphicFramePr>
        <p:xfrm>
          <a:off x="2112885" y="4405546"/>
          <a:ext cx="630315" cy="344008"/>
        </p:xfrm>
        <a:graphic>
          <a:graphicData uri="http://schemas.openxmlformats.org/presentationml/2006/ole">
            <p:oleObj spid="_x0000_s1030" name="BMP 图象" r:id="rId7" imgW="390580" imgH="390580" progId="PBrush">
              <p:embed/>
            </p:oleObj>
          </a:graphicData>
        </a:graphic>
      </p:graphicFrame>
      <p:sp>
        <p:nvSpPr>
          <p:cNvPr id="1034" name="AutoShape 10"/>
          <p:cNvSpPr>
            <a:spLocks noChangeArrowheads="1"/>
          </p:cNvSpPr>
          <p:nvPr/>
        </p:nvSpPr>
        <p:spPr bwMode="auto">
          <a:xfrm>
            <a:off x="1634478" y="3392750"/>
            <a:ext cx="304800" cy="228600"/>
          </a:xfrm>
          <a:prstGeom prst="sun">
            <a:avLst>
              <a:gd name="adj" fmla="val 25000"/>
            </a:avLst>
          </a:prstGeom>
          <a:solidFill>
            <a:srgbClr val="FF00FF"/>
          </a:solidFill>
          <a:ln w="9525">
            <a:solidFill>
              <a:srgbClr val="FF00FF"/>
            </a:solidFill>
            <a:miter lim="800000"/>
            <a:headEnd/>
            <a:tailEnd/>
          </a:ln>
        </p:spPr>
        <p:txBody>
          <a:bodyPr wrap="none" anchor="ctr"/>
          <a:lstStyle/>
          <a:p>
            <a:endParaRPr lang="zh-CN" altLang="en-US"/>
          </a:p>
        </p:txBody>
      </p:sp>
      <p:sp>
        <p:nvSpPr>
          <p:cNvPr id="1035" name="AutoShape 11"/>
          <p:cNvSpPr>
            <a:spLocks noChangeArrowheads="1"/>
          </p:cNvSpPr>
          <p:nvPr/>
        </p:nvSpPr>
        <p:spPr bwMode="auto">
          <a:xfrm>
            <a:off x="1634478" y="3922451"/>
            <a:ext cx="304800" cy="228600"/>
          </a:xfrm>
          <a:prstGeom prst="sun">
            <a:avLst>
              <a:gd name="adj" fmla="val 25000"/>
            </a:avLst>
          </a:prstGeom>
          <a:solidFill>
            <a:srgbClr val="FF00FF"/>
          </a:solidFill>
          <a:ln w="9525">
            <a:solidFill>
              <a:srgbClr val="FF00FF"/>
            </a:solidFill>
            <a:miter lim="800000"/>
            <a:headEnd/>
            <a:tailEnd/>
          </a:ln>
        </p:spPr>
        <p:txBody>
          <a:bodyPr wrap="none" anchor="ctr"/>
          <a:lstStyle/>
          <a:p>
            <a:endParaRPr lang="zh-CN" altLang="en-US"/>
          </a:p>
        </p:txBody>
      </p:sp>
      <p:sp>
        <p:nvSpPr>
          <p:cNvPr id="1036" name="AutoShape 12"/>
          <p:cNvSpPr>
            <a:spLocks noChangeArrowheads="1"/>
          </p:cNvSpPr>
          <p:nvPr/>
        </p:nvSpPr>
        <p:spPr bwMode="auto">
          <a:xfrm>
            <a:off x="1625600" y="5192697"/>
            <a:ext cx="304800" cy="228600"/>
          </a:xfrm>
          <a:prstGeom prst="sun">
            <a:avLst>
              <a:gd name="adj" fmla="val 25000"/>
            </a:avLst>
          </a:prstGeom>
          <a:solidFill>
            <a:srgbClr val="FF00FF"/>
          </a:solidFill>
          <a:ln w="9525">
            <a:solidFill>
              <a:srgbClr val="FF00FF"/>
            </a:solidFill>
            <a:miter lim="800000"/>
            <a:headEnd/>
            <a:tailEnd/>
          </a:ln>
        </p:spPr>
        <p:txBody>
          <a:bodyPr wrap="none" anchor="ctr"/>
          <a:lstStyle/>
          <a:p>
            <a:endParaRPr lang="zh-CN" altLang="en-US"/>
          </a:p>
        </p:txBody>
      </p:sp>
      <p:sp>
        <p:nvSpPr>
          <p:cNvPr id="1037" name="AutoShape 13"/>
          <p:cNvSpPr>
            <a:spLocks noChangeArrowheads="1"/>
          </p:cNvSpPr>
          <p:nvPr/>
        </p:nvSpPr>
        <p:spPr bwMode="auto">
          <a:xfrm>
            <a:off x="1625600" y="4419600"/>
            <a:ext cx="304800" cy="228600"/>
          </a:xfrm>
          <a:prstGeom prst="sun">
            <a:avLst>
              <a:gd name="adj" fmla="val 25000"/>
            </a:avLst>
          </a:prstGeom>
          <a:solidFill>
            <a:srgbClr val="FF00FF"/>
          </a:solidFill>
          <a:ln w="9525">
            <a:solidFill>
              <a:srgbClr val="FF00FF"/>
            </a:solidFill>
            <a:miter lim="800000"/>
            <a:headEnd/>
            <a:tailEnd/>
          </a:ln>
        </p:spPr>
        <p:txBody>
          <a:bodyPr wrap="none" anchor="ctr"/>
          <a:lstStyle/>
          <a:p>
            <a:endParaRPr lang="zh-CN" altLang="en-US"/>
          </a:p>
        </p:txBody>
      </p:sp>
      <p:sp>
        <p:nvSpPr>
          <p:cNvPr id="1038" name="Rectangle 14"/>
          <p:cNvSpPr>
            <a:spLocks noChangeArrowheads="1"/>
          </p:cNvSpPr>
          <p:nvPr/>
        </p:nvSpPr>
        <p:spPr bwMode="auto">
          <a:xfrm>
            <a:off x="2032000" y="5241926"/>
            <a:ext cx="1625600" cy="1006475"/>
          </a:xfrm>
          <a:prstGeom prst="rect">
            <a:avLst/>
          </a:prstGeom>
          <a:noFill/>
          <a:ln w="12700">
            <a:noFill/>
            <a:miter lim="800000"/>
            <a:headEnd type="none" w="sm" len="sm"/>
            <a:tailEnd type="none" w="sm" len="sm"/>
          </a:ln>
        </p:spPr>
        <p:txBody>
          <a:bodyPr>
            <a:spAutoFit/>
          </a:bodyPr>
          <a:lstStyle/>
          <a:p>
            <a:pPr eaLnBrk="0" hangingPunct="0"/>
            <a:r>
              <a:rPr kumimoji="0" lang="zh-CN" altLang="en-US" sz="6000" dirty="0">
                <a:latin typeface="宋体" pitchFamily="2" charset="-122"/>
                <a:ea typeface="宋体" pitchFamily="2" charset="-122"/>
              </a:rPr>
              <a:t>｛</a:t>
            </a:r>
            <a:endParaRPr kumimoji="0" lang="zh-CN" altLang="en-US" sz="7200" b="0" dirty="0">
              <a:latin typeface="Times New Roman" pitchFamily="18" charset="0"/>
              <a:ea typeface="宋体" pitchFamily="2" charset="-122"/>
            </a:endParaRPr>
          </a:p>
        </p:txBody>
      </p:sp>
      <p:sp>
        <p:nvSpPr>
          <p:cNvPr id="1039" name="Line 15"/>
          <p:cNvSpPr>
            <a:spLocks noChangeShapeType="1"/>
          </p:cNvSpPr>
          <p:nvPr/>
        </p:nvSpPr>
        <p:spPr bwMode="auto">
          <a:xfrm>
            <a:off x="4329343" y="1703033"/>
            <a:ext cx="2844800" cy="0"/>
          </a:xfrm>
          <a:prstGeom prst="line">
            <a:avLst/>
          </a:prstGeom>
          <a:noFill/>
          <a:ln w="38100">
            <a:solidFill>
              <a:srgbClr val="FF0000"/>
            </a:solidFill>
            <a:round/>
            <a:headEnd type="none" w="sm" len="sm"/>
            <a:tailEnd type="none" w="sm" len="sm"/>
          </a:ln>
        </p:spPr>
        <p:txBody>
          <a:bodyPr/>
          <a:lstStyle/>
          <a:p>
            <a:endParaRPr lang="zh-CN" alt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1026"/>
          <p:cNvSpPr>
            <a:spLocks noChangeArrowheads="1"/>
          </p:cNvSpPr>
          <p:nvPr/>
        </p:nvSpPr>
        <p:spPr bwMode="auto">
          <a:xfrm>
            <a:off x="798990" y="207136"/>
            <a:ext cx="10464800" cy="6571030"/>
          </a:xfrm>
          <a:prstGeom prst="rect">
            <a:avLst/>
          </a:prstGeom>
          <a:noFill/>
          <a:ln w="12700">
            <a:noFill/>
            <a:miter lim="800000"/>
            <a:headEnd type="none" w="sm" len="sm"/>
            <a:tailEnd type="none" w="sm" len="sm"/>
          </a:ln>
        </p:spPr>
        <p:txBody>
          <a:bodyPr wrap="square">
            <a:spAutoFit/>
          </a:bodyPr>
          <a:lstStyle/>
          <a:p>
            <a:pPr algn="just" eaLnBrk="0" hangingPunct="0">
              <a:lnSpc>
                <a:spcPct val="150000"/>
              </a:lnSpc>
            </a:pPr>
            <a:r>
              <a:rPr lang="zh-CN" altLang="zh-CN" sz="3600" b="1" dirty="0" smtClean="0">
                <a:solidFill>
                  <a:srgbClr val="FFFF00"/>
                </a:solidFill>
              </a:rPr>
              <a:t>四、诊断试验的测量</a:t>
            </a:r>
            <a:endParaRPr lang="en-US" altLang="zh-CN" sz="3600" b="1" dirty="0" smtClean="0">
              <a:solidFill>
                <a:srgbClr val="FFFF00"/>
              </a:solidFill>
            </a:endParaRPr>
          </a:p>
          <a:p>
            <a:pPr algn="just" eaLnBrk="0" hangingPunct="0">
              <a:lnSpc>
                <a:spcPct val="150000"/>
              </a:lnSpc>
            </a:pPr>
            <a:r>
              <a:rPr lang="en-US" altLang="zh-CN" sz="2800" dirty="0" smtClean="0">
                <a:solidFill>
                  <a:srgbClr val="FFFF00"/>
                </a:solidFill>
              </a:rPr>
              <a:t>1. </a:t>
            </a:r>
            <a:r>
              <a:rPr lang="zh-CN" altLang="zh-CN" sz="2800" dirty="0" smtClean="0">
                <a:solidFill>
                  <a:srgbClr val="FFFF00"/>
                </a:solidFill>
              </a:rPr>
              <a:t>诊断指标的确定</a:t>
            </a:r>
          </a:p>
          <a:p>
            <a:pPr algn="just" eaLnBrk="0" hangingPunct="0">
              <a:lnSpc>
                <a:spcPts val="3900"/>
              </a:lnSpc>
            </a:pPr>
            <a:r>
              <a:rPr lang="zh-CN" altLang="en-US" sz="2400" dirty="0" smtClean="0"/>
              <a:t>（</a:t>
            </a:r>
            <a:r>
              <a:rPr lang="en-US" altLang="zh-CN" sz="2400" dirty="0" smtClean="0"/>
              <a:t>1</a:t>
            </a:r>
            <a:r>
              <a:rPr lang="zh-CN" altLang="en-US" sz="2400" dirty="0" smtClean="0"/>
              <a:t>）</a:t>
            </a:r>
            <a:r>
              <a:rPr lang="zh-CN" altLang="zh-CN" sz="2400" dirty="0" smtClean="0"/>
              <a:t>客观指标</a:t>
            </a:r>
            <a:r>
              <a:rPr lang="zh-CN" altLang="en-US" sz="2400" dirty="0" smtClean="0"/>
              <a:t>：</a:t>
            </a:r>
            <a:r>
              <a:rPr lang="zh-CN" altLang="zh-CN" sz="2400" dirty="0" smtClean="0"/>
              <a:t>质量最好</a:t>
            </a:r>
            <a:endParaRPr lang="en-US" altLang="zh-CN" sz="2400" dirty="0" smtClean="0"/>
          </a:p>
          <a:p>
            <a:pPr algn="just" eaLnBrk="0" hangingPunct="0">
              <a:lnSpc>
                <a:spcPts val="3900"/>
              </a:lnSpc>
            </a:pPr>
            <a:r>
              <a:rPr lang="zh-CN" altLang="en-US" sz="2400" dirty="0" smtClean="0"/>
              <a:t>（</a:t>
            </a:r>
            <a:r>
              <a:rPr lang="en-US" altLang="zh-CN" sz="2400" dirty="0" smtClean="0"/>
              <a:t>2</a:t>
            </a:r>
            <a:r>
              <a:rPr lang="zh-CN" altLang="en-US" sz="2400" dirty="0" smtClean="0"/>
              <a:t>）半客观指标</a:t>
            </a:r>
            <a:endParaRPr lang="en-US" altLang="zh-CN" sz="2400" dirty="0" smtClean="0"/>
          </a:p>
          <a:p>
            <a:pPr algn="just" eaLnBrk="0" hangingPunct="0">
              <a:lnSpc>
                <a:spcPts val="3900"/>
              </a:lnSpc>
            </a:pPr>
            <a:r>
              <a:rPr lang="zh-CN" altLang="en-US" sz="2400" dirty="0" smtClean="0"/>
              <a:t>（</a:t>
            </a:r>
            <a:r>
              <a:rPr lang="en-US" altLang="zh-CN" sz="2400" dirty="0" smtClean="0"/>
              <a:t>3</a:t>
            </a:r>
            <a:r>
              <a:rPr lang="zh-CN" altLang="en-US" sz="2400" dirty="0" smtClean="0"/>
              <a:t>）</a:t>
            </a:r>
            <a:r>
              <a:rPr lang="zh-CN" altLang="zh-CN" sz="2400" dirty="0" smtClean="0"/>
              <a:t>主观指标</a:t>
            </a:r>
            <a:r>
              <a:rPr lang="zh-CN" altLang="en-US" sz="2400" dirty="0" smtClean="0"/>
              <a:t>：</a:t>
            </a:r>
            <a:r>
              <a:rPr lang="zh-CN" altLang="zh-CN" sz="2400" dirty="0" smtClean="0"/>
              <a:t>质量最差</a:t>
            </a:r>
            <a:endParaRPr lang="zh-CN" altLang="zh-CN" sz="2400" dirty="0" smtClean="0">
              <a:solidFill>
                <a:srgbClr val="FFFF00"/>
              </a:solidFill>
            </a:endParaRPr>
          </a:p>
          <a:p>
            <a:pPr algn="just" eaLnBrk="0" hangingPunct="0">
              <a:lnSpc>
                <a:spcPts val="3900"/>
              </a:lnSpc>
            </a:pPr>
            <a:r>
              <a:rPr lang="en-US" altLang="zh-CN" sz="2800" dirty="0" smtClean="0">
                <a:solidFill>
                  <a:srgbClr val="FFFF00"/>
                </a:solidFill>
              </a:rPr>
              <a:t>2. </a:t>
            </a:r>
            <a:r>
              <a:rPr lang="zh-CN" altLang="en-US" sz="2800" dirty="0" smtClean="0">
                <a:solidFill>
                  <a:srgbClr val="FFFF00"/>
                </a:solidFill>
              </a:rPr>
              <a:t>测量方法</a:t>
            </a:r>
            <a:endParaRPr lang="zh-CN" altLang="en-US" sz="2800" dirty="0">
              <a:solidFill>
                <a:srgbClr val="FFFF00"/>
              </a:solidFill>
            </a:endParaRPr>
          </a:p>
          <a:p>
            <a:pPr eaLnBrk="0" hangingPunct="0">
              <a:lnSpc>
                <a:spcPts val="3900"/>
              </a:lnSpc>
            </a:pPr>
            <a:r>
              <a:rPr lang="zh-CN" altLang="en-US" sz="2400" dirty="0"/>
              <a:t>    诊断试验的评价应采用盲法，尤其是试验的操作者和报告者应处于盲态，避免主观因素对结果的干扰</a:t>
            </a:r>
            <a:r>
              <a:rPr lang="zh-CN" altLang="en-US" sz="2400" dirty="0" smtClean="0"/>
              <a:t>。</a:t>
            </a:r>
            <a:endParaRPr lang="en-US" altLang="zh-CN" sz="2400" dirty="0" smtClean="0"/>
          </a:p>
          <a:p>
            <a:pPr eaLnBrk="0" hangingPunct="0">
              <a:lnSpc>
                <a:spcPts val="3900"/>
              </a:lnSpc>
            </a:pPr>
            <a:r>
              <a:rPr lang="en-US" altLang="zh-CN" sz="2800" dirty="0" smtClean="0">
                <a:solidFill>
                  <a:srgbClr val="FFFF00"/>
                </a:solidFill>
              </a:rPr>
              <a:t>3. </a:t>
            </a:r>
            <a:r>
              <a:rPr lang="zh-CN" altLang="zh-CN" sz="2800" dirty="0" smtClean="0">
                <a:solidFill>
                  <a:srgbClr val="FFFF00"/>
                </a:solidFill>
              </a:rPr>
              <a:t>诊断标准的确定</a:t>
            </a:r>
            <a:endParaRPr lang="en-US" altLang="zh-CN" sz="2800" dirty="0" smtClean="0">
              <a:solidFill>
                <a:srgbClr val="FFFF00"/>
              </a:solidFill>
            </a:endParaRPr>
          </a:p>
          <a:p>
            <a:pPr eaLnBrk="0" hangingPunct="0">
              <a:lnSpc>
                <a:spcPts val="3900"/>
              </a:lnSpc>
            </a:pPr>
            <a:r>
              <a:rPr lang="zh-CN" altLang="zh-CN" sz="2400" dirty="0" smtClean="0"/>
              <a:t>是指划分诊断试验结果正常与异常的标准。当诊断结果是连续性数据指标时，可选定一个分界值（</a:t>
            </a:r>
            <a:r>
              <a:rPr lang="en-US" altLang="zh-CN" sz="2400" dirty="0" smtClean="0"/>
              <a:t>cut off point</a:t>
            </a:r>
            <a:r>
              <a:rPr lang="zh-CN" altLang="zh-CN" sz="2400" dirty="0" smtClean="0"/>
              <a:t>），又称截断点、阈值、临界点，作为诊断标准。</a:t>
            </a:r>
            <a:endParaRPr lang="zh-CN" altLang="en-US" sz="32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ChangeArrowheads="1"/>
          </p:cNvSpPr>
          <p:nvPr/>
        </p:nvSpPr>
        <p:spPr bwMode="auto">
          <a:xfrm>
            <a:off x="413305" y="417251"/>
            <a:ext cx="10248777" cy="5816977"/>
          </a:xfrm>
          <a:prstGeom prst="rect">
            <a:avLst/>
          </a:prstGeom>
          <a:noFill/>
          <a:ln w="9525">
            <a:noFill/>
            <a:miter lim="800000"/>
            <a:headEnd/>
            <a:tailEnd/>
          </a:ln>
        </p:spPr>
        <p:txBody>
          <a:bodyPr wrap="square">
            <a:spAutoFit/>
          </a:bodyPr>
          <a:lstStyle/>
          <a:p>
            <a:pPr indent="266700">
              <a:lnSpc>
                <a:spcPct val="150000"/>
              </a:lnSpc>
              <a:spcBef>
                <a:spcPct val="100000"/>
              </a:spcBef>
            </a:pPr>
            <a:r>
              <a:rPr kumimoji="0" lang="zh-CN" altLang="en-US" sz="3600" dirty="0" smtClean="0">
                <a:solidFill>
                  <a:srgbClr val="FFFF00"/>
                </a:solidFill>
              </a:rPr>
              <a:t>五、常见偏倚与质量控制</a:t>
            </a:r>
            <a:endParaRPr kumimoji="0" lang="en-US" altLang="zh-CN" sz="3600" dirty="0" smtClean="0">
              <a:solidFill>
                <a:srgbClr val="FFFF00"/>
              </a:solidFill>
            </a:endParaRPr>
          </a:p>
          <a:p>
            <a:pPr marL="457200" indent="-457200">
              <a:lnSpc>
                <a:spcPct val="150000"/>
              </a:lnSpc>
              <a:buAutoNum type="arabicPeriod"/>
            </a:pPr>
            <a:r>
              <a:rPr lang="zh-CN" altLang="zh-CN" sz="2400" dirty="0" smtClean="0">
                <a:solidFill>
                  <a:srgbClr val="FFFF00"/>
                </a:solidFill>
              </a:rPr>
              <a:t>参考试验偏倚</a:t>
            </a:r>
            <a:r>
              <a:rPr lang="en-US" altLang="zh-CN" sz="2400" dirty="0" smtClean="0">
                <a:solidFill>
                  <a:srgbClr val="FFFF00"/>
                </a:solidFill>
              </a:rPr>
              <a:t>  </a:t>
            </a:r>
            <a:r>
              <a:rPr lang="zh-CN" altLang="zh-CN" sz="2000" dirty="0" smtClean="0"/>
              <a:t>是指选择标准诊断方法（金标准）不妥当造成的偏倚。</a:t>
            </a:r>
            <a:endParaRPr lang="en-US" altLang="zh-CN" sz="2000" dirty="0" smtClean="0"/>
          </a:p>
          <a:p>
            <a:pPr marL="457200" indent="-457200">
              <a:lnSpc>
                <a:spcPct val="150000"/>
              </a:lnSpc>
            </a:pPr>
            <a:r>
              <a:rPr lang="zh-CN" altLang="zh-CN" sz="2000" dirty="0" smtClean="0"/>
              <a:t>首先要考虑诊断该疾病是否存在 </a:t>
            </a:r>
            <a:r>
              <a:rPr lang="en-US" altLang="zh-CN" sz="2000" dirty="0" smtClean="0"/>
              <a:t>“</a:t>
            </a:r>
            <a:r>
              <a:rPr lang="zh-CN" altLang="zh-CN" sz="2000" dirty="0" smtClean="0"/>
              <a:t>金标准</a:t>
            </a:r>
            <a:r>
              <a:rPr lang="en-US" altLang="zh-CN" sz="2000" dirty="0" smtClean="0"/>
              <a:t>”</a:t>
            </a:r>
            <a:r>
              <a:rPr lang="zh-CN" altLang="en-US" sz="2000" dirty="0" smtClean="0"/>
              <a:t>。</a:t>
            </a:r>
            <a:endParaRPr lang="zh-CN" altLang="zh-CN" sz="2000" dirty="0" smtClean="0"/>
          </a:p>
          <a:p>
            <a:pPr>
              <a:lnSpc>
                <a:spcPct val="150000"/>
              </a:lnSpc>
            </a:pPr>
            <a:r>
              <a:rPr lang="en-US" altLang="zh-CN" sz="2400" dirty="0" smtClean="0">
                <a:solidFill>
                  <a:srgbClr val="FFFF00"/>
                </a:solidFill>
              </a:rPr>
              <a:t>2. </a:t>
            </a:r>
            <a:r>
              <a:rPr lang="zh-CN" altLang="zh-CN" sz="2400" dirty="0" smtClean="0">
                <a:solidFill>
                  <a:srgbClr val="FFFF00"/>
                </a:solidFill>
              </a:rPr>
              <a:t>选择偏倚</a:t>
            </a:r>
            <a:r>
              <a:rPr lang="en-US" altLang="zh-CN" sz="2400" dirty="0" smtClean="0">
                <a:solidFill>
                  <a:srgbClr val="FFFF00"/>
                </a:solidFill>
              </a:rPr>
              <a:t>  </a:t>
            </a:r>
            <a:r>
              <a:rPr lang="zh-CN" altLang="zh-CN" sz="2000" dirty="0" smtClean="0"/>
              <a:t>研究对象的选择应能代表该诊断试验临床应用的目标人群，当研究对象的选择受某些因素影响，不能代表总体时，就会产生选择偏倚。</a:t>
            </a:r>
            <a:endParaRPr lang="en-US" altLang="zh-CN" sz="2000" dirty="0" smtClean="0"/>
          </a:p>
          <a:p>
            <a:pPr>
              <a:lnSpc>
                <a:spcPct val="150000"/>
              </a:lnSpc>
            </a:pPr>
            <a:r>
              <a:rPr lang="zh-CN" altLang="zh-CN" sz="2000" dirty="0" smtClean="0"/>
              <a:t>病例和对照应是同期进入研究的连续病例或按比例抽样的样本。</a:t>
            </a:r>
          </a:p>
          <a:p>
            <a:pPr>
              <a:lnSpc>
                <a:spcPct val="150000"/>
              </a:lnSpc>
            </a:pPr>
            <a:r>
              <a:rPr lang="en-US" altLang="zh-CN" sz="2400" dirty="0" smtClean="0">
                <a:solidFill>
                  <a:srgbClr val="FFFF00"/>
                </a:solidFill>
              </a:rPr>
              <a:t>3. </a:t>
            </a:r>
            <a:r>
              <a:rPr lang="zh-CN" altLang="zh-CN" sz="2400" dirty="0" smtClean="0">
                <a:solidFill>
                  <a:srgbClr val="FFFF00"/>
                </a:solidFill>
              </a:rPr>
              <a:t>测量偏倚</a:t>
            </a:r>
            <a:r>
              <a:rPr lang="en-US" altLang="zh-CN" sz="2400" dirty="0" smtClean="0">
                <a:solidFill>
                  <a:srgbClr val="FFFF00"/>
                </a:solidFill>
              </a:rPr>
              <a:t>  </a:t>
            </a:r>
            <a:r>
              <a:rPr lang="zh-CN" altLang="zh-CN" sz="2000" dirty="0" smtClean="0"/>
              <a:t>除试验操作不正规，缺乏质量控制，没有进行重复性测定，不同观察者、仪器及在不同时间测定的变化等常见原因外，需要重视非盲法判断诊断结果造成的偏倚。</a:t>
            </a:r>
            <a:endParaRPr lang="en-US" altLang="zh-CN" sz="2000" dirty="0" smtClean="0"/>
          </a:p>
          <a:p>
            <a:pPr>
              <a:lnSpc>
                <a:spcPct val="150000"/>
              </a:lnSpc>
            </a:pPr>
            <a:r>
              <a:rPr lang="zh-CN" altLang="en-US" sz="2000" dirty="0" smtClean="0"/>
              <a:t>应该</a:t>
            </a:r>
            <a:r>
              <a:rPr lang="zh-CN" altLang="en-US" sz="2000" dirty="0"/>
              <a:t>采用盲法判断试验</a:t>
            </a:r>
            <a:r>
              <a:rPr lang="zh-CN" altLang="en-US" sz="2000" dirty="0" smtClean="0"/>
              <a:t>结果；所用</a:t>
            </a:r>
            <a:r>
              <a:rPr lang="zh-CN" altLang="en-US" sz="2000" dirty="0"/>
              <a:t>的仪器型号、试验条件、试验步骤、试剂质量等要统一、</a:t>
            </a:r>
            <a:r>
              <a:rPr lang="zh-CN" altLang="en-US" sz="2000" dirty="0" smtClean="0"/>
              <a:t>标准化；试验</a:t>
            </a:r>
            <a:r>
              <a:rPr lang="zh-CN" altLang="en-US" sz="2000" dirty="0"/>
              <a:t>所涉及的方法须反复</a:t>
            </a:r>
            <a:r>
              <a:rPr lang="zh-CN" altLang="en-US" sz="2000" dirty="0" smtClean="0"/>
              <a:t>测试； </a:t>
            </a:r>
            <a:r>
              <a:rPr lang="zh-CN" altLang="en-US" sz="2000" dirty="0"/>
              <a:t>观察指标要客观、特异，判断结果的标准要明确</a:t>
            </a:r>
            <a:r>
              <a:rPr lang="zh-CN" altLang="en-US" sz="2000" dirty="0" smtClean="0"/>
              <a:t>具体； </a:t>
            </a:r>
            <a:r>
              <a:rPr lang="zh-CN" altLang="en-US" sz="2000" dirty="0"/>
              <a:t>参与调查的研究者应经过严格培训。</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ChangeArrowheads="1"/>
          </p:cNvSpPr>
          <p:nvPr/>
        </p:nvSpPr>
        <p:spPr bwMode="auto">
          <a:xfrm>
            <a:off x="1727200" y="457200"/>
            <a:ext cx="8839200" cy="1143000"/>
          </a:xfrm>
          <a:prstGeom prst="rect">
            <a:avLst/>
          </a:prstGeom>
          <a:noFill/>
          <a:ln w="9525">
            <a:noFill/>
            <a:miter lim="800000"/>
            <a:headEnd/>
            <a:tailEnd/>
          </a:ln>
        </p:spPr>
        <p:txBody>
          <a:bodyPr anchor="ctr"/>
          <a:lstStyle/>
          <a:p>
            <a:r>
              <a:rPr lang="zh-CN" altLang="en-US" sz="4400" dirty="0">
                <a:solidFill>
                  <a:srgbClr val="FFFF00"/>
                </a:solidFill>
              </a:rPr>
              <a:t>第三节　诊断试验的评价</a:t>
            </a:r>
          </a:p>
        </p:txBody>
      </p:sp>
      <p:sp>
        <p:nvSpPr>
          <p:cNvPr id="27651" name="Rectangle 4"/>
          <p:cNvSpPr>
            <a:spLocks noChangeArrowheads="1"/>
          </p:cNvSpPr>
          <p:nvPr/>
        </p:nvSpPr>
        <p:spPr bwMode="auto">
          <a:xfrm>
            <a:off x="2743200" y="3581400"/>
            <a:ext cx="8636000" cy="2743200"/>
          </a:xfrm>
          <a:prstGeom prst="rect">
            <a:avLst/>
          </a:prstGeom>
          <a:noFill/>
          <a:ln w="9525">
            <a:noFill/>
            <a:miter lim="800000"/>
            <a:headEnd/>
            <a:tailEnd/>
          </a:ln>
        </p:spPr>
        <p:txBody>
          <a:bodyPr/>
          <a:lstStyle/>
          <a:p>
            <a:pPr marL="609600" indent="-609600">
              <a:spcBef>
                <a:spcPct val="50000"/>
              </a:spcBef>
            </a:pPr>
            <a:r>
              <a:rPr kumimoji="0" lang="zh-CN" altLang="en-US" sz="3200" dirty="0">
                <a:latin typeface="Arial" pitchFamily="34" charset="0"/>
              </a:rPr>
              <a:t>真实性 </a:t>
            </a:r>
            <a:r>
              <a:rPr kumimoji="0" lang="en-US" altLang="zh-CN" sz="3200" dirty="0">
                <a:latin typeface="Arial" pitchFamily="34" charset="0"/>
                <a:ea typeface="宋体" pitchFamily="2" charset="-122"/>
              </a:rPr>
              <a:t>( Validity)</a:t>
            </a:r>
          </a:p>
          <a:p>
            <a:pPr marL="609600" indent="-609600">
              <a:spcBef>
                <a:spcPct val="50000"/>
              </a:spcBef>
            </a:pPr>
            <a:r>
              <a:rPr kumimoji="0" lang="zh-CN" altLang="en-US" sz="3200" dirty="0">
                <a:latin typeface="Arial" pitchFamily="34" charset="0"/>
              </a:rPr>
              <a:t>可靠性（</a:t>
            </a:r>
            <a:r>
              <a:rPr kumimoji="0" lang="en-US" altLang="zh-CN" sz="3200" dirty="0">
                <a:latin typeface="Arial" pitchFamily="34" charset="0"/>
              </a:rPr>
              <a:t>Reliability）</a:t>
            </a:r>
          </a:p>
          <a:p>
            <a:pPr marL="609600" indent="-609600">
              <a:spcBef>
                <a:spcPct val="50000"/>
              </a:spcBef>
            </a:pPr>
            <a:r>
              <a:rPr kumimoji="0" lang="zh-CN" altLang="en-US" sz="3200" dirty="0" smtClean="0">
                <a:latin typeface="Arial" pitchFamily="34" charset="0"/>
              </a:rPr>
              <a:t>实用性</a:t>
            </a:r>
            <a:endParaRPr kumimoji="0" lang="zh-CN" altLang="en-US" sz="3200" dirty="0">
              <a:latin typeface="Arial" pitchFamily="34" charset="0"/>
            </a:endParaRPr>
          </a:p>
          <a:p>
            <a:pPr marL="609600" indent="-609600">
              <a:lnSpc>
                <a:spcPct val="90000"/>
              </a:lnSpc>
              <a:spcBef>
                <a:spcPct val="20000"/>
              </a:spcBef>
            </a:pPr>
            <a:r>
              <a:rPr kumimoji="0" lang="zh-CN" altLang="en-US" b="0" dirty="0">
                <a:latin typeface="Arial" pitchFamily="34" charset="0"/>
                <a:ea typeface="宋体" pitchFamily="2" charset="-122"/>
              </a:rPr>
              <a:t>         </a:t>
            </a:r>
            <a:r>
              <a:rPr kumimoji="0" lang="zh-CN" altLang="en-US" sz="3200" b="0" dirty="0"/>
              <a:t>   </a:t>
            </a:r>
          </a:p>
          <a:p>
            <a:pPr marL="609600" indent="-609600">
              <a:lnSpc>
                <a:spcPct val="90000"/>
              </a:lnSpc>
              <a:spcBef>
                <a:spcPct val="20000"/>
              </a:spcBef>
            </a:pPr>
            <a:r>
              <a:rPr kumimoji="0" lang="zh-CN" altLang="en-US" b="0" dirty="0"/>
              <a:t>   </a:t>
            </a:r>
            <a:endParaRPr kumimoji="0" lang="en-US" altLang="zh-CN" b="0" dirty="0"/>
          </a:p>
        </p:txBody>
      </p:sp>
      <p:sp>
        <p:nvSpPr>
          <p:cNvPr id="27652" name="AutoShape 5"/>
          <p:cNvSpPr>
            <a:spLocks noChangeArrowheads="1"/>
          </p:cNvSpPr>
          <p:nvPr/>
        </p:nvSpPr>
        <p:spPr bwMode="auto">
          <a:xfrm>
            <a:off x="2336800" y="3733800"/>
            <a:ext cx="304800" cy="228600"/>
          </a:xfrm>
          <a:prstGeom prst="sun">
            <a:avLst>
              <a:gd name="adj" fmla="val 25000"/>
            </a:avLst>
          </a:prstGeom>
          <a:solidFill>
            <a:srgbClr val="FF00FF"/>
          </a:solidFill>
          <a:ln w="9525">
            <a:solidFill>
              <a:srgbClr val="FF00FF"/>
            </a:solidFill>
            <a:miter lim="800000"/>
            <a:headEnd/>
            <a:tailEnd/>
          </a:ln>
        </p:spPr>
        <p:txBody>
          <a:bodyPr wrap="none" anchor="ctr"/>
          <a:lstStyle/>
          <a:p>
            <a:endParaRPr lang="zh-CN" altLang="en-US"/>
          </a:p>
        </p:txBody>
      </p:sp>
      <p:sp>
        <p:nvSpPr>
          <p:cNvPr id="27653" name="AutoShape 6"/>
          <p:cNvSpPr>
            <a:spLocks noChangeArrowheads="1"/>
          </p:cNvSpPr>
          <p:nvPr/>
        </p:nvSpPr>
        <p:spPr bwMode="auto">
          <a:xfrm>
            <a:off x="2336800" y="5257800"/>
            <a:ext cx="304800" cy="228600"/>
          </a:xfrm>
          <a:prstGeom prst="sun">
            <a:avLst>
              <a:gd name="adj" fmla="val 25000"/>
            </a:avLst>
          </a:prstGeom>
          <a:solidFill>
            <a:srgbClr val="FF00FF"/>
          </a:solidFill>
          <a:ln w="9525">
            <a:solidFill>
              <a:srgbClr val="FF00FF"/>
            </a:solidFill>
            <a:miter lim="800000"/>
            <a:headEnd/>
            <a:tailEnd/>
          </a:ln>
        </p:spPr>
        <p:txBody>
          <a:bodyPr wrap="none" anchor="ctr"/>
          <a:lstStyle/>
          <a:p>
            <a:endParaRPr lang="zh-CN" altLang="en-US"/>
          </a:p>
        </p:txBody>
      </p:sp>
      <p:sp>
        <p:nvSpPr>
          <p:cNvPr id="27654" name="AutoShape 7"/>
          <p:cNvSpPr>
            <a:spLocks noChangeArrowheads="1"/>
          </p:cNvSpPr>
          <p:nvPr/>
        </p:nvSpPr>
        <p:spPr bwMode="auto">
          <a:xfrm>
            <a:off x="2336800" y="4419600"/>
            <a:ext cx="304800" cy="228600"/>
          </a:xfrm>
          <a:prstGeom prst="sun">
            <a:avLst>
              <a:gd name="adj" fmla="val 25000"/>
            </a:avLst>
          </a:prstGeom>
          <a:solidFill>
            <a:srgbClr val="FF00FF"/>
          </a:solidFill>
          <a:ln w="9525">
            <a:solidFill>
              <a:srgbClr val="FF00FF"/>
            </a:solidFill>
            <a:miter lim="800000"/>
            <a:headEnd/>
            <a:tailEnd/>
          </a:ln>
        </p:spPr>
        <p:txBody>
          <a:bodyPr wrap="none" anchor="ctr"/>
          <a:lstStyle/>
          <a:p>
            <a:endParaRPr lang="zh-CN" altLang="en-US"/>
          </a:p>
        </p:txBody>
      </p:sp>
      <p:sp>
        <p:nvSpPr>
          <p:cNvPr id="190472" name="Rectangle 8"/>
          <p:cNvSpPr>
            <a:spLocks noChangeArrowheads="1"/>
          </p:cNvSpPr>
          <p:nvPr/>
        </p:nvSpPr>
        <p:spPr bwMode="auto">
          <a:xfrm>
            <a:off x="1016000" y="1828801"/>
            <a:ext cx="10871200" cy="1190625"/>
          </a:xfrm>
          <a:prstGeom prst="rect">
            <a:avLst/>
          </a:prstGeom>
          <a:noFill/>
          <a:ln w="12700">
            <a:noFill/>
            <a:miter lim="800000"/>
            <a:headEnd type="none" w="sm" len="sm"/>
            <a:tailEnd type="none" w="sm" len="sm"/>
          </a:ln>
        </p:spPr>
        <p:txBody>
          <a:bodyPr>
            <a:spAutoFit/>
          </a:bodyPr>
          <a:lstStyle/>
          <a:p>
            <a:r>
              <a:rPr kumimoji="0" lang="zh-CN" altLang="en-US" sz="3600"/>
              <a:t>   一种好的诊断方法要求</a:t>
            </a:r>
            <a:r>
              <a:rPr kumimoji="0" lang="zh-CN" altLang="en-US" sz="3600" u="sng">
                <a:solidFill>
                  <a:srgbClr val="99FF33"/>
                </a:solidFill>
              </a:rPr>
              <a:t>真实、可靠、收益、快速、安全、无损伤、费用低等</a:t>
            </a:r>
            <a:r>
              <a:rPr kumimoji="0" lang="zh-CN" altLang="en-US" sz="3600">
                <a:solidFill>
                  <a:srgbClr val="99FF33"/>
                </a:solidFill>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90472">
                                            <p:txEl>
                                              <p:pRg st="0" end="0"/>
                                            </p:txEl>
                                          </p:spTgt>
                                        </p:tgtEl>
                                        <p:attrNameLst>
                                          <p:attrName>style.visibility</p:attrName>
                                        </p:attrNameLst>
                                      </p:cBhvr>
                                      <p:to>
                                        <p:strVal val="visible"/>
                                      </p:to>
                                    </p:set>
                                    <p:anim calcmode="lin" valueType="num">
                                      <p:cBhvr additive="base">
                                        <p:cTn id="7" dur="500" fill="hold"/>
                                        <p:tgtEl>
                                          <p:spTgt spid="19047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9047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90472">
                                            <p:txEl>
                                              <p:pRg st="0" end="0"/>
                                            </p:txEl>
                                          </p:spTgt>
                                        </p:tgtEl>
                                        <p:attrNameLst>
                                          <p:attrName>style.visibility</p:attrName>
                                        </p:attrNameLst>
                                      </p:cBhvr>
                                      <p:to>
                                        <p:strVal val="visible"/>
                                      </p:to>
                                    </p:set>
                                    <p:anim calcmode="lin" valueType="num">
                                      <p:cBhvr additive="base">
                                        <p:cTn id="13" dur="500" fill="hold"/>
                                        <p:tgtEl>
                                          <p:spTgt spid="190472">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9047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90472">
                                            <p:txEl>
                                              <p:pRg st="0" end="0"/>
                                            </p:txEl>
                                          </p:spTgt>
                                        </p:tgtEl>
                                        <p:attrNameLst>
                                          <p:attrName>style.visibility</p:attrName>
                                        </p:attrNameLst>
                                      </p:cBhvr>
                                      <p:to>
                                        <p:strVal val="visible"/>
                                      </p:to>
                                    </p:set>
                                    <p:anim calcmode="lin" valueType="num">
                                      <p:cBhvr additive="base">
                                        <p:cTn id="19" dur="500" fill="hold"/>
                                        <p:tgtEl>
                                          <p:spTgt spid="190472">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9047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90472">
                                            <p:txEl>
                                              <p:pRg st="0" end="0"/>
                                            </p:txEl>
                                          </p:spTgt>
                                        </p:tgtEl>
                                        <p:attrNameLst>
                                          <p:attrName>style.visibility</p:attrName>
                                        </p:attrNameLst>
                                      </p:cBhvr>
                                      <p:to>
                                        <p:strVal val="visible"/>
                                      </p:to>
                                    </p:set>
                                    <p:anim calcmode="lin" valueType="num">
                                      <p:cBhvr additive="base">
                                        <p:cTn id="25" dur="500" fill="hold"/>
                                        <p:tgtEl>
                                          <p:spTgt spid="190472">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9047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90472">
                                            <p:txEl>
                                              <p:pRg st="0" end="0"/>
                                            </p:txEl>
                                          </p:spTgt>
                                        </p:tgtEl>
                                        <p:attrNameLst>
                                          <p:attrName>style.visibility</p:attrName>
                                        </p:attrNameLst>
                                      </p:cBhvr>
                                      <p:to>
                                        <p:strVal val="visible"/>
                                      </p:to>
                                    </p:set>
                                    <p:anim calcmode="lin" valueType="num">
                                      <p:cBhvr additive="base">
                                        <p:cTn id="31" dur="500" fill="hold"/>
                                        <p:tgtEl>
                                          <p:spTgt spid="190472">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9047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90472">
                                            <p:txEl>
                                              <p:pRg st="0" end="0"/>
                                            </p:txEl>
                                          </p:spTgt>
                                        </p:tgtEl>
                                        <p:attrNameLst>
                                          <p:attrName>style.visibility</p:attrName>
                                        </p:attrNameLst>
                                      </p:cBhvr>
                                      <p:to>
                                        <p:strVal val="visible"/>
                                      </p:to>
                                    </p:set>
                                    <p:anim calcmode="lin" valueType="num">
                                      <p:cBhvr additive="base">
                                        <p:cTn id="37" dur="500" fill="hold"/>
                                        <p:tgtEl>
                                          <p:spTgt spid="190472">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90472">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ChangeArrowheads="1"/>
          </p:cNvSpPr>
          <p:nvPr/>
        </p:nvSpPr>
        <p:spPr bwMode="auto">
          <a:xfrm>
            <a:off x="914400" y="3429000"/>
            <a:ext cx="10566400" cy="1938992"/>
          </a:xfrm>
          <a:prstGeom prst="rect">
            <a:avLst/>
          </a:prstGeom>
          <a:noFill/>
          <a:ln w="12700">
            <a:noFill/>
            <a:miter lim="800000"/>
            <a:headEnd/>
            <a:tailEnd/>
          </a:ln>
        </p:spPr>
        <p:txBody>
          <a:bodyPr>
            <a:spAutoFit/>
          </a:bodyPr>
          <a:lstStyle/>
          <a:p>
            <a:pPr>
              <a:spcBef>
                <a:spcPct val="50000"/>
              </a:spcBef>
            </a:pPr>
            <a:r>
              <a:rPr kumimoji="0" lang="zh-CN" altLang="en-US" sz="4000" dirty="0">
                <a:solidFill>
                  <a:srgbClr val="FFFF00"/>
                </a:solidFill>
                <a:latin typeface="Arial" pitchFamily="34" charset="0"/>
              </a:rPr>
              <a:t>可靠性（</a:t>
            </a:r>
            <a:r>
              <a:rPr kumimoji="0" lang="en-US" altLang="zh-CN" sz="4000" dirty="0">
                <a:solidFill>
                  <a:srgbClr val="FFFF00"/>
                </a:solidFill>
                <a:latin typeface="Arial" pitchFamily="34" charset="0"/>
              </a:rPr>
              <a:t>Reliability</a:t>
            </a:r>
            <a:r>
              <a:rPr kumimoji="0" lang="zh-CN" altLang="en-US" sz="4000" dirty="0">
                <a:solidFill>
                  <a:srgbClr val="FFFF00"/>
                </a:solidFill>
                <a:latin typeface="Arial" pitchFamily="34" charset="0"/>
              </a:rPr>
              <a:t>）:</a:t>
            </a:r>
          </a:p>
          <a:p>
            <a:pPr>
              <a:spcBef>
                <a:spcPct val="50000"/>
              </a:spcBef>
            </a:pPr>
            <a:r>
              <a:rPr lang="zh-CN" altLang="en-US" dirty="0"/>
              <a:t>  </a:t>
            </a:r>
            <a:r>
              <a:rPr lang="zh-CN" altLang="en-US" sz="3200" dirty="0">
                <a:latin typeface="Arial" pitchFamily="34" charset="0"/>
              </a:rPr>
              <a:t>又称重复性</a:t>
            </a:r>
            <a:r>
              <a:rPr lang="en-US" altLang="zh-CN" sz="3200" dirty="0">
                <a:latin typeface="Arial" pitchFamily="34" charset="0"/>
              </a:rPr>
              <a:t>(Reproducibility)</a:t>
            </a:r>
            <a:r>
              <a:rPr lang="zh-CN" altLang="en-US" sz="3200" dirty="0">
                <a:latin typeface="Arial" pitchFamily="34" charset="0"/>
              </a:rPr>
              <a:t>或精密性</a:t>
            </a:r>
            <a:r>
              <a:rPr lang="en-US" altLang="zh-CN" sz="3200" dirty="0">
                <a:latin typeface="Arial" pitchFamily="34" charset="0"/>
              </a:rPr>
              <a:t>(Precision),</a:t>
            </a:r>
            <a:r>
              <a:rPr lang="zh-CN" altLang="en-US" sz="3200" dirty="0">
                <a:latin typeface="Arial" pitchFamily="34" charset="0"/>
              </a:rPr>
              <a:t>是指在相同条件下重复试验获得相同结果的稳定程度。</a:t>
            </a:r>
          </a:p>
        </p:txBody>
      </p:sp>
      <p:sp>
        <p:nvSpPr>
          <p:cNvPr id="28675" name="Rectangle 3"/>
          <p:cNvSpPr>
            <a:spLocks noChangeArrowheads="1"/>
          </p:cNvSpPr>
          <p:nvPr/>
        </p:nvSpPr>
        <p:spPr bwMode="auto">
          <a:xfrm>
            <a:off x="812800" y="838201"/>
            <a:ext cx="10972800" cy="1877437"/>
          </a:xfrm>
          <a:prstGeom prst="rect">
            <a:avLst/>
          </a:prstGeom>
          <a:noFill/>
          <a:ln w="12700">
            <a:noFill/>
            <a:miter lim="800000"/>
            <a:headEnd/>
            <a:tailEnd/>
          </a:ln>
        </p:spPr>
        <p:txBody>
          <a:bodyPr>
            <a:spAutoFit/>
          </a:bodyPr>
          <a:lstStyle/>
          <a:p>
            <a:r>
              <a:rPr kumimoji="0" lang="zh-CN" altLang="en-US" sz="4000" dirty="0">
                <a:solidFill>
                  <a:srgbClr val="FFFF00"/>
                </a:solidFill>
                <a:latin typeface="Arial" pitchFamily="34" charset="0"/>
              </a:rPr>
              <a:t>真实性(</a:t>
            </a:r>
            <a:r>
              <a:rPr kumimoji="0" lang="en-US" altLang="zh-CN" sz="4400" dirty="0">
                <a:solidFill>
                  <a:srgbClr val="FFFF00"/>
                </a:solidFill>
              </a:rPr>
              <a:t>Validity</a:t>
            </a:r>
            <a:r>
              <a:rPr kumimoji="0" lang="zh-CN" altLang="en-US" sz="4000" dirty="0">
                <a:solidFill>
                  <a:srgbClr val="FFFF00"/>
                </a:solidFill>
                <a:latin typeface="Arial" pitchFamily="34" charset="0"/>
              </a:rPr>
              <a:t> )：</a:t>
            </a:r>
          </a:p>
          <a:p>
            <a:r>
              <a:rPr kumimoji="0" lang="zh-CN" altLang="en-US" sz="4000" dirty="0">
                <a:solidFill>
                  <a:schemeClr val="folHlink"/>
                </a:solidFill>
                <a:latin typeface="Arial" pitchFamily="34" charset="0"/>
              </a:rPr>
              <a:t>    </a:t>
            </a:r>
            <a:r>
              <a:rPr kumimoji="0" lang="zh-CN" altLang="en-US" sz="3200" dirty="0">
                <a:latin typeface="Arial" pitchFamily="34" charset="0"/>
              </a:rPr>
              <a:t>又称有效性</a:t>
            </a:r>
            <a:r>
              <a:rPr lang="zh-CN" altLang="en-US" sz="3200" dirty="0">
                <a:latin typeface="Arial" pitchFamily="34" charset="0"/>
              </a:rPr>
              <a:t>或准确度</a:t>
            </a:r>
            <a:r>
              <a:rPr kumimoji="0" lang="en-US" altLang="zh-CN" sz="3200" dirty="0">
                <a:latin typeface="Arial" pitchFamily="34" charset="0"/>
              </a:rPr>
              <a:t>(A</a:t>
            </a:r>
            <a:r>
              <a:rPr lang="en-US" altLang="zh-CN" sz="3600" dirty="0">
                <a:latin typeface="Arial" pitchFamily="34" charset="0"/>
                <a:ea typeface="宋体" pitchFamily="2" charset="-122"/>
              </a:rPr>
              <a:t>ccuracy)</a:t>
            </a:r>
            <a:r>
              <a:rPr kumimoji="0" lang="zh-CN" altLang="en-US" sz="3200" dirty="0">
                <a:latin typeface="Arial" pitchFamily="34" charset="0"/>
              </a:rPr>
              <a:t>，是指诊断试验所获得的测量值与实际值（</a:t>
            </a:r>
            <a:r>
              <a:rPr lang="zh-CN" altLang="en-US" sz="3200" dirty="0">
                <a:latin typeface="Times New Roman" pitchFamily="18" charset="0"/>
              </a:rPr>
              <a:t>“</a:t>
            </a:r>
            <a:r>
              <a:rPr lang="zh-CN" altLang="en-US" sz="3200" dirty="0">
                <a:latin typeface="Arial" pitchFamily="34" charset="0"/>
              </a:rPr>
              <a:t>金标准</a:t>
            </a:r>
            <a:r>
              <a:rPr lang="zh-CN" altLang="en-US" sz="3200" dirty="0">
                <a:latin typeface="Times New Roman" pitchFamily="18" charset="0"/>
              </a:rPr>
              <a:t>”</a:t>
            </a:r>
            <a:r>
              <a:rPr lang="zh-CN" altLang="en-US" sz="3200" dirty="0">
                <a:latin typeface="Arial" pitchFamily="34" charset="0"/>
              </a:rPr>
              <a:t>）</a:t>
            </a:r>
            <a:r>
              <a:rPr kumimoji="0" lang="zh-CN" altLang="en-US" sz="3200" dirty="0">
                <a:latin typeface="Arial" pitchFamily="34" charset="0"/>
              </a:rPr>
              <a:t>的符合程度</a:t>
            </a:r>
            <a:r>
              <a:rPr kumimoji="0" lang="zh-CN" altLang="en-US" sz="3200" dirty="0">
                <a:latin typeface="Arial" pitchFamily="34" charset="0"/>
                <a:ea typeface="宋体" pitchFamily="2" charset="-122"/>
              </a:rPr>
              <a:t>。</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1026" descr="筛检1"/>
          <p:cNvPicPr>
            <a:picLocks noChangeAspect="1" noChangeArrowheads="1"/>
          </p:cNvPicPr>
          <p:nvPr/>
        </p:nvPicPr>
        <p:blipFill>
          <a:blip r:embed="rId2"/>
          <a:srcRect/>
          <a:stretch>
            <a:fillRect/>
          </a:stretch>
        </p:blipFill>
        <p:spPr bwMode="auto">
          <a:xfrm>
            <a:off x="609600" y="457201"/>
            <a:ext cx="11176000" cy="57451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3"/>
          <p:cNvPicPr>
            <a:picLocks noChangeAspect="1" noChangeArrowheads="1"/>
          </p:cNvPicPr>
          <p:nvPr/>
        </p:nvPicPr>
        <p:blipFill>
          <a:blip r:embed="rId2"/>
          <a:srcRect/>
          <a:stretch>
            <a:fillRect/>
          </a:stretch>
        </p:blipFill>
        <p:spPr bwMode="auto">
          <a:xfrm>
            <a:off x="1320800" y="1"/>
            <a:ext cx="9550400" cy="6811963"/>
          </a:xfrm>
          <a:prstGeom prst="rect">
            <a:avLst/>
          </a:prstGeom>
          <a:noFill/>
          <a:ln w="12700">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ChangeArrowheads="1"/>
          </p:cNvSpPr>
          <p:nvPr/>
        </p:nvSpPr>
        <p:spPr bwMode="auto">
          <a:xfrm>
            <a:off x="457076" y="1185185"/>
            <a:ext cx="10363200" cy="762000"/>
          </a:xfrm>
          <a:prstGeom prst="rect">
            <a:avLst/>
          </a:prstGeom>
          <a:noFill/>
          <a:ln w="9525">
            <a:noFill/>
            <a:miter lim="800000"/>
            <a:headEnd/>
            <a:tailEnd/>
          </a:ln>
        </p:spPr>
        <p:txBody>
          <a:bodyPr anchor="ctr"/>
          <a:lstStyle/>
          <a:p>
            <a:r>
              <a:rPr kumimoji="0" lang="zh-CN" altLang="en-US" sz="2800" dirty="0">
                <a:solidFill>
                  <a:srgbClr val="FFFF00"/>
                </a:solidFill>
              </a:rPr>
              <a:t>1.灵敏度、特异度、假阳性率、假阴性率</a:t>
            </a:r>
            <a:endParaRPr kumimoji="0" lang="en-US" altLang="zh-CN" sz="2800" dirty="0">
              <a:solidFill>
                <a:srgbClr val="FFFF00"/>
              </a:solidFill>
            </a:endParaRPr>
          </a:p>
        </p:txBody>
      </p:sp>
      <p:graphicFrame>
        <p:nvGraphicFramePr>
          <p:cNvPr id="191551" name="Group 63"/>
          <p:cNvGraphicFramePr>
            <a:graphicFrameLocks noGrp="1"/>
          </p:cNvGraphicFramePr>
          <p:nvPr/>
        </p:nvGraphicFramePr>
        <p:xfrm>
          <a:off x="571501" y="1896876"/>
          <a:ext cx="8674101" cy="3049588"/>
        </p:xfrm>
        <a:graphic>
          <a:graphicData uri="http://schemas.openxmlformats.org/drawingml/2006/table">
            <a:tbl>
              <a:tblPr/>
              <a:tblGrid>
                <a:gridCol w="2408767"/>
                <a:gridCol w="2169584"/>
                <a:gridCol w="2167467"/>
                <a:gridCol w="1928283"/>
              </a:tblGrid>
              <a:tr h="493713">
                <a:tc row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400" b="1" i="0" u="none" strike="noStrike" cap="none" normalizeH="0" baseline="0" smtClean="0">
                          <a:ln>
                            <a:noFill/>
                          </a:ln>
                          <a:solidFill>
                            <a:srgbClr val="000000"/>
                          </a:solidFill>
                          <a:effectLst/>
                          <a:latin typeface="Arial" pitchFamily="34" charset="0"/>
                          <a:ea typeface="宋体" pitchFamily="2" charset="-122"/>
                        </a:rPr>
                        <a:t>诊断试验</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chemeClr val="folHlink"/>
                    </a:solidFill>
                  </a:tcPr>
                </a:tc>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400" b="1" i="0" u="none" strike="noStrike" cap="none" normalizeH="0" baseline="0" smtClean="0">
                          <a:ln>
                            <a:noFill/>
                          </a:ln>
                          <a:solidFill>
                            <a:srgbClr val="000000"/>
                          </a:solidFill>
                          <a:effectLst/>
                          <a:latin typeface="Arial" pitchFamily="34" charset="0"/>
                          <a:ea typeface="宋体" pitchFamily="2" charset="-122"/>
                        </a:rPr>
                        <a:t>金 标准</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solidFill>
                      <a:schemeClr val="folHlink"/>
                    </a:solidFill>
                  </a:tcPr>
                </a:tc>
                <a:tc hMerge="1">
                  <a:txBody>
                    <a:bodyPr/>
                    <a:lstStyle/>
                    <a:p>
                      <a:endParaRPr lang="zh-CN" altLang="en-US"/>
                    </a:p>
                  </a:txBody>
                  <a:tcPr/>
                </a:tc>
                <a:tc row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400" b="1" i="0" u="none" strike="noStrike" cap="none" normalizeH="0" baseline="0" smtClean="0">
                          <a:ln>
                            <a:noFill/>
                          </a:ln>
                          <a:solidFill>
                            <a:srgbClr val="000000"/>
                          </a:solidFill>
                          <a:effectLst/>
                          <a:latin typeface="Arial" pitchFamily="34" charset="0"/>
                          <a:ea typeface="宋体" pitchFamily="2" charset="-122"/>
                        </a:rPr>
                        <a:t>合计</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chemeClr val="folHlink"/>
                    </a:solidFill>
                  </a:tcPr>
                </a:tc>
              </a:tr>
              <a:tr h="428625">
                <a:tc vMerge="1">
                  <a:txBody>
                    <a:bodyPr/>
                    <a:lstStyle/>
                    <a:p>
                      <a:endParaRPr lang="zh-CN" altLang="en-US"/>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400" b="1" i="0" u="none" strike="noStrike" cap="none" normalizeH="0" baseline="0" smtClean="0">
                          <a:ln>
                            <a:noFill/>
                          </a:ln>
                          <a:solidFill>
                            <a:srgbClr val="000000"/>
                          </a:solidFill>
                          <a:effectLst/>
                          <a:latin typeface="Arial" pitchFamily="34" charset="0"/>
                          <a:ea typeface="宋体" pitchFamily="2" charset="-122"/>
                        </a:rPr>
                        <a:t>病人</a:t>
                      </a:r>
                      <a:endParaRPr kumimoji="0" lang="en-US" altLang="zh-CN" sz="2400" b="1" i="0" u="none" strike="noStrike" cap="none" normalizeH="0" baseline="0" smtClean="0">
                        <a:ln>
                          <a:noFill/>
                        </a:ln>
                        <a:solidFill>
                          <a:srgbClr val="000000"/>
                        </a:solidFill>
                        <a:effectLst/>
                        <a:latin typeface="Arial" pitchFamily="34" charset="0"/>
                        <a:ea typeface="宋体" pitchFamily="2" charset="-122"/>
                      </a:endParaRPr>
                    </a:p>
                  </a:txBody>
                  <a:tcPr marL="121920" marR="121920" anchor="ctr" horzOverflow="overflow">
                    <a:lnL w="12700" cap="flat" cmpd="sng" algn="ctr">
                      <a:solidFill>
                        <a:srgbClr val="000000"/>
                      </a:solidFill>
                      <a:prstDash val="solid"/>
                      <a:round/>
                      <a:headEnd type="none" w="med" len="med"/>
                      <a:tailEnd type="none" w="med" len="med"/>
                    </a:lnL>
                    <a:lnR>
                      <a:noFill/>
                    </a:lnR>
                    <a:lnT>
                      <a:noFill/>
                    </a:lnT>
                    <a:lnB w="28575"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400" b="1" i="0" u="none" strike="noStrike" cap="none" normalizeH="0" baseline="0" smtClean="0">
                          <a:ln>
                            <a:noFill/>
                          </a:ln>
                          <a:solidFill>
                            <a:srgbClr val="000000"/>
                          </a:solidFill>
                          <a:effectLst/>
                          <a:latin typeface="Arial" pitchFamily="34" charset="0"/>
                          <a:ea typeface="宋体" pitchFamily="2" charset="-122"/>
                        </a:rPr>
                        <a:t>非病人</a:t>
                      </a:r>
                      <a:endParaRPr kumimoji="0" lang="en-US" altLang="zh-CN" sz="2400" b="1" i="0" u="none" strike="noStrike" cap="none" normalizeH="0" baseline="0" smtClean="0">
                        <a:ln>
                          <a:noFill/>
                        </a:ln>
                        <a:solidFill>
                          <a:srgbClr val="000000"/>
                        </a:solidFill>
                        <a:effectLst/>
                        <a:latin typeface="Arial" pitchFamily="34" charset="0"/>
                        <a:ea typeface="宋体" pitchFamily="2" charset="-122"/>
                      </a:endParaRPr>
                    </a:p>
                  </a:txBody>
                  <a:tcPr marL="121920" marR="121920" anchor="ctr" horzOverflow="overflow">
                    <a:lnL>
                      <a:noFill/>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lnTlToBr>
                      <a:noFill/>
                    </a:lnTlToBr>
                    <a:lnBlToTr>
                      <a:noFill/>
                    </a:lnBlToTr>
                    <a:solidFill>
                      <a:schemeClr val="folHlink"/>
                    </a:solidFill>
                  </a:tcPr>
                </a:tc>
                <a:tc vMerge="1">
                  <a:txBody>
                    <a:bodyPr/>
                    <a:lstStyle/>
                    <a:p>
                      <a:endParaRPr lang="zh-CN" altLang="en-US"/>
                    </a:p>
                  </a:txBody>
                  <a:tcPr/>
                </a:tc>
              </a:tr>
              <a:tr h="8794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400" b="1" i="0" u="none" strike="noStrike" cap="none" normalizeH="0" baseline="0" smtClean="0">
                          <a:ln>
                            <a:noFill/>
                          </a:ln>
                          <a:solidFill>
                            <a:srgbClr val="000000"/>
                          </a:solidFill>
                          <a:effectLst/>
                          <a:latin typeface="Arial" pitchFamily="34" charset="0"/>
                          <a:ea typeface="宋体" pitchFamily="2" charset="-122"/>
                        </a:rPr>
                        <a:t>阳性</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1" i="0" u="none" strike="noStrike" cap="none" normalizeH="0" baseline="0" smtClean="0">
                          <a:ln>
                            <a:noFill/>
                          </a:ln>
                          <a:solidFill>
                            <a:srgbClr val="000000"/>
                          </a:solidFill>
                          <a:effectLst/>
                          <a:latin typeface="Arial" pitchFamily="34" charset="0"/>
                          <a:ea typeface="宋体" pitchFamily="2" charset="-122"/>
                        </a:rPr>
                        <a:t>a</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1" i="0" u="none" strike="noStrike" cap="none" normalizeH="0" baseline="0" smtClean="0">
                          <a:ln>
                            <a:noFill/>
                          </a:ln>
                          <a:solidFill>
                            <a:srgbClr val="000000"/>
                          </a:solidFill>
                          <a:effectLst/>
                          <a:latin typeface="Arial" pitchFamily="34" charset="0"/>
                          <a:ea typeface="宋体" pitchFamily="2" charset="-122"/>
                        </a:rPr>
                        <a:t>b</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1" i="0" u="none" strike="noStrike" cap="none" normalizeH="0" baseline="0" smtClean="0">
                          <a:ln>
                            <a:noFill/>
                          </a:ln>
                          <a:solidFill>
                            <a:srgbClr val="000000"/>
                          </a:solidFill>
                          <a:effectLst/>
                          <a:latin typeface="Arial" pitchFamily="34" charset="0"/>
                          <a:ea typeface="宋体" pitchFamily="2" charset="-122"/>
                        </a:rPr>
                        <a:t>a+b</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FF00"/>
                    </a:solidFill>
                  </a:tcPr>
                </a:tc>
              </a:tr>
              <a:tr h="762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400" b="1" i="0" u="none" strike="noStrike" cap="none" normalizeH="0" baseline="0" smtClean="0">
                          <a:ln>
                            <a:noFill/>
                          </a:ln>
                          <a:solidFill>
                            <a:srgbClr val="000000"/>
                          </a:solidFill>
                          <a:effectLst/>
                          <a:latin typeface="Arial" pitchFamily="34" charset="0"/>
                          <a:ea typeface="宋体" pitchFamily="2" charset="-122"/>
                        </a:rPr>
                        <a:t>阴性</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1" i="0" u="none" strike="noStrike" cap="none" normalizeH="0" baseline="0" smtClean="0">
                          <a:ln>
                            <a:noFill/>
                          </a:ln>
                          <a:solidFill>
                            <a:srgbClr val="000000"/>
                          </a:solidFill>
                          <a:effectLst/>
                          <a:latin typeface="Arial" pitchFamily="34" charset="0"/>
                          <a:ea typeface="宋体" pitchFamily="2" charset="-122"/>
                        </a:rPr>
                        <a:t>c</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1" i="0" u="none" strike="noStrike" cap="none" normalizeH="0" baseline="0" smtClean="0">
                          <a:ln>
                            <a:noFill/>
                          </a:ln>
                          <a:solidFill>
                            <a:srgbClr val="000000"/>
                          </a:solidFill>
                          <a:effectLst/>
                          <a:latin typeface="Arial" pitchFamily="34" charset="0"/>
                          <a:ea typeface="宋体" pitchFamily="2" charset="-122"/>
                        </a:rPr>
                        <a:t>d</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1" i="0" u="none" strike="noStrike" cap="none" normalizeH="0" baseline="0" smtClean="0">
                          <a:ln>
                            <a:noFill/>
                          </a:ln>
                          <a:solidFill>
                            <a:srgbClr val="000000"/>
                          </a:solidFill>
                          <a:effectLst/>
                          <a:latin typeface="Arial" pitchFamily="34" charset="0"/>
                          <a:ea typeface="宋体" pitchFamily="2" charset="-122"/>
                        </a:rPr>
                        <a:t>c+d</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FF00"/>
                    </a:solidFill>
                  </a:tcPr>
                </a:tc>
              </a:tr>
              <a:tr h="4270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400" b="1" i="0" u="none" strike="noStrike" cap="none" normalizeH="0" baseline="0" smtClean="0">
                          <a:ln>
                            <a:noFill/>
                          </a:ln>
                          <a:solidFill>
                            <a:srgbClr val="000000"/>
                          </a:solidFill>
                          <a:effectLst/>
                          <a:latin typeface="Arial" pitchFamily="34" charset="0"/>
                          <a:ea typeface="宋体" pitchFamily="2" charset="-122"/>
                        </a:rPr>
                        <a:t>合计</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1" i="0" u="none" strike="noStrike" cap="none" normalizeH="0" baseline="0" smtClean="0">
                          <a:ln>
                            <a:noFill/>
                          </a:ln>
                          <a:solidFill>
                            <a:srgbClr val="000000"/>
                          </a:solidFill>
                          <a:effectLst/>
                          <a:latin typeface="Arial" pitchFamily="34" charset="0"/>
                          <a:ea typeface="宋体" pitchFamily="2" charset="-122"/>
                        </a:rPr>
                        <a:t>a+c</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FF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1" i="0" u="none" strike="noStrike" cap="none" normalizeH="0" baseline="0" smtClean="0">
                          <a:ln>
                            <a:noFill/>
                          </a:ln>
                          <a:solidFill>
                            <a:srgbClr val="000000"/>
                          </a:solidFill>
                          <a:effectLst/>
                          <a:latin typeface="Arial" pitchFamily="34" charset="0"/>
                          <a:ea typeface="宋体" pitchFamily="2" charset="-122"/>
                        </a:rPr>
                        <a:t>b+d</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FF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1" i="0" u="none" strike="noStrike" cap="none" normalizeH="0" baseline="0" smtClean="0">
                          <a:ln>
                            <a:noFill/>
                          </a:ln>
                          <a:solidFill>
                            <a:srgbClr val="000000"/>
                          </a:solidFill>
                          <a:effectLst/>
                          <a:latin typeface="Arial" pitchFamily="34" charset="0"/>
                          <a:ea typeface="宋体" pitchFamily="2" charset="-122"/>
                        </a:rPr>
                        <a:t>a+b+c+d</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FF00"/>
                    </a:solidFill>
                  </a:tcPr>
                </a:tc>
              </a:tr>
            </a:tbl>
          </a:graphicData>
        </a:graphic>
      </p:graphicFrame>
      <p:sp>
        <p:nvSpPr>
          <p:cNvPr id="32799" name="Text Box 34"/>
          <p:cNvSpPr txBox="1">
            <a:spLocks noChangeArrowheads="1"/>
          </p:cNvSpPr>
          <p:nvPr/>
        </p:nvSpPr>
        <p:spPr bwMode="auto">
          <a:xfrm>
            <a:off x="9245600" y="3268477"/>
            <a:ext cx="2641600" cy="590931"/>
          </a:xfrm>
          <a:prstGeom prst="rect">
            <a:avLst/>
          </a:prstGeom>
          <a:noFill/>
          <a:ln w="9525">
            <a:noFill/>
            <a:miter lim="800000"/>
            <a:headEnd/>
            <a:tailEnd/>
          </a:ln>
        </p:spPr>
        <p:txBody>
          <a:bodyPr>
            <a:spAutoFit/>
          </a:bodyPr>
          <a:lstStyle/>
          <a:p>
            <a:pPr>
              <a:lnSpc>
                <a:spcPct val="65000"/>
              </a:lnSpc>
              <a:spcBef>
                <a:spcPct val="50000"/>
              </a:spcBef>
            </a:pPr>
            <a:r>
              <a:rPr kumimoji="0" lang="en-US" altLang="zh-CN" b="0">
                <a:latin typeface="Arial" pitchFamily="34" charset="0"/>
                <a:ea typeface="宋体" pitchFamily="2" charset="-122"/>
              </a:rPr>
              <a:t>Sensitivity </a:t>
            </a:r>
          </a:p>
          <a:p>
            <a:pPr>
              <a:lnSpc>
                <a:spcPct val="65000"/>
              </a:lnSpc>
              <a:spcBef>
                <a:spcPct val="50000"/>
              </a:spcBef>
            </a:pPr>
            <a:r>
              <a:rPr kumimoji="0" lang="en-US" altLang="zh-CN" b="0">
                <a:latin typeface="Arial" pitchFamily="34" charset="0"/>
                <a:ea typeface="宋体" pitchFamily="2" charset="-122"/>
              </a:rPr>
              <a:t>   = a/(a+c)</a:t>
            </a:r>
          </a:p>
        </p:txBody>
      </p:sp>
      <p:sp>
        <p:nvSpPr>
          <p:cNvPr id="32800" name="Oval 35"/>
          <p:cNvSpPr>
            <a:spLocks noChangeArrowheads="1"/>
          </p:cNvSpPr>
          <p:nvPr/>
        </p:nvSpPr>
        <p:spPr bwMode="auto">
          <a:xfrm>
            <a:off x="3390900" y="3025589"/>
            <a:ext cx="1219200" cy="457200"/>
          </a:xfrm>
          <a:prstGeom prst="ellipse">
            <a:avLst/>
          </a:prstGeom>
          <a:noFill/>
          <a:ln w="38100">
            <a:solidFill>
              <a:srgbClr val="FF0000"/>
            </a:solidFill>
            <a:round/>
            <a:headEnd/>
            <a:tailEnd/>
          </a:ln>
        </p:spPr>
        <p:txBody>
          <a:bodyPr wrap="none" anchor="ctr"/>
          <a:lstStyle/>
          <a:p>
            <a:endParaRPr lang="zh-CN" altLang="en-US"/>
          </a:p>
        </p:txBody>
      </p:sp>
      <p:sp>
        <p:nvSpPr>
          <p:cNvPr id="32801" name="Oval 36"/>
          <p:cNvSpPr>
            <a:spLocks noChangeArrowheads="1"/>
          </p:cNvSpPr>
          <p:nvPr/>
        </p:nvSpPr>
        <p:spPr bwMode="auto">
          <a:xfrm>
            <a:off x="3454400" y="4487676"/>
            <a:ext cx="1219200" cy="457200"/>
          </a:xfrm>
          <a:prstGeom prst="ellipse">
            <a:avLst/>
          </a:prstGeom>
          <a:noFill/>
          <a:ln w="38100">
            <a:solidFill>
              <a:srgbClr val="FF0000"/>
            </a:solidFill>
            <a:round/>
            <a:headEnd/>
            <a:tailEnd/>
          </a:ln>
        </p:spPr>
        <p:txBody>
          <a:bodyPr wrap="none" anchor="ctr"/>
          <a:lstStyle/>
          <a:p>
            <a:endParaRPr lang="zh-CN" altLang="en-US"/>
          </a:p>
        </p:txBody>
      </p:sp>
      <p:sp>
        <p:nvSpPr>
          <p:cNvPr id="32802" name="Rectangle 37"/>
          <p:cNvSpPr>
            <a:spLocks noChangeArrowheads="1"/>
          </p:cNvSpPr>
          <p:nvPr/>
        </p:nvSpPr>
        <p:spPr bwMode="auto">
          <a:xfrm>
            <a:off x="508000" y="4944876"/>
            <a:ext cx="11379200" cy="1649682"/>
          </a:xfrm>
          <a:prstGeom prst="rect">
            <a:avLst/>
          </a:prstGeom>
          <a:noFill/>
          <a:ln w="12700">
            <a:noFill/>
            <a:miter lim="800000"/>
            <a:headEnd type="none" w="sm" len="sm"/>
            <a:tailEnd type="none" w="sm" len="sm"/>
          </a:ln>
        </p:spPr>
        <p:txBody>
          <a:bodyPr>
            <a:spAutoFit/>
          </a:bodyPr>
          <a:lstStyle/>
          <a:p>
            <a:pPr eaLnBrk="0" hangingPunct="0">
              <a:spcBef>
                <a:spcPct val="20000"/>
              </a:spcBef>
              <a:buClr>
                <a:schemeClr val="tx2"/>
              </a:buClr>
            </a:pPr>
            <a:r>
              <a:rPr kumimoji="0" lang="en-US" altLang="zh-CN" sz="2200" b="0" u="sng">
                <a:latin typeface="Times New Roman" pitchFamily="18" charset="0"/>
                <a:ea typeface="宋体" pitchFamily="2" charset="-122"/>
              </a:rPr>
              <a:t>Sensitivity(SN)</a:t>
            </a:r>
            <a:r>
              <a:rPr kumimoji="0" lang="en-US" altLang="zh-CN" sz="2200" b="0">
                <a:latin typeface="Times New Roman" pitchFamily="18" charset="0"/>
                <a:ea typeface="宋体" pitchFamily="2" charset="-122"/>
              </a:rPr>
              <a:t> is the ability of the test to find people who have the disease (i.e., new test is positive when gold standard is positive)</a:t>
            </a:r>
          </a:p>
          <a:p>
            <a:pPr eaLnBrk="0" hangingPunct="0">
              <a:spcBef>
                <a:spcPct val="20000"/>
              </a:spcBef>
              <a:buClr>
                <a:schemeClr val="tx2"/>
              </a:buClr>
            </a:pPr>
            <a:r>
              <a:rPr kumimoji="0" lang="zh-CN" altLang="en-US" sz="2600" u="sng">
                <a:latin typeface="Times New Roman" pitchFamily="18" charset="0"/>
              </a:rPr>
              <a:t>灵敏度</a:t>
            </a:r>
            <a:r>
              <a:rPr kumimoji="0" lang="zh-CN" altLang="en-US" sz="2600">
                <a:latin typeface="Times New Roman" pitchFamily="18" charset="0"/>
              </a:rPr>
              <a:t>：是试验发现有病的人的能力，即实际（金标准）诊断为“有”病的病例中，诊断性试验检测为阳性例数的比例。</a:t>
            </a:r>
            <a:r>
              <a:rPr kumimoji="0" lang="zh-CN" altLang="en-US" sz="2600" b="0">
                <a:latin typeface="Times New Roman" pitchFamily="18" charset="0"/>
                <a:ea typeface="宋体" pitchFamily="2" charset="-122"/>
              </a:rPr>
              <a:t> </a:t>
            </a:r>
            <a:endParaRPr kumimoji="0" lang="en-US" altLang="zh-CN" sz="2600" b="0">
              <a:latin typeface="Times New Roman" pitchFamily="18" charset="0"/>
              <a:ea typeface="宋体" pitchFamily="2" charset="-122"/>
            </a:endParaRPr>
          </a:p>
        </p:txBody>
      </p:sp>
      <p:sp>
        <p:nvSpPr>
          <p:cNvPr id="8" name="矩形 7"/>
          <p:cNvSpPr/>
          <p:nvPr/>
        </p:nvSpPr>
        <p:spPr>
          <a:xfrm>
            <a:off x="381740" y="550489"/>
            <a:ext cx="6096000" cy="1034129"/>
          </a:xfrm>
          <a:prstGeom prst="rect">
            <a:avLst/>
          </a:prstGeom>
        </p:spPr>
        <p:txBody>
          <a:bodyPr>
            <a:spAutoFit/>
          </a:bodyPr>
          <a:lstStyle/>
          <a:p>
            <a:pPr marL="609600" indent="-609600">
              <a:lnSpc>
                <a:spcPct val="90000"/>
              </a:lnSpc>
              <a:spcBef>
                <a:spcPct val="20000"/>
              </a:spcBef>
            </a:pPr>
            <a:r>
              <a:rPr lang="zh-CN" altLang="en-US" sz="4400" dirty="0" smtClean="0">
                <a:solidFill>
                  <a:srgbClr val="FFFF00"/>
                </a:solidFill>
              </a:rPr>
              <a:t> </a:t>
            </a:r>
            <a:r>
              <a:rPr lang="zh-CN" altLang="en-US" sz="4000" dirty="0" smtClean="0">
                <a:solidFill>
                  <a:srgbClr val="FFFF00"/>
                </a:solidFill>
              </a:rPr>
              <a:t>一、评价</a:t>
            </a:r>
            <a:r>
              <a:rPr lang="zh-CN" altLang="en-US" sz="4000" dirty="0" smtClean="0">
                <a:solidFill>
                  <a:srgbClr val="FFFF00"/>
                </a:solidFill>
                <a:latin typeface="Arial" pitchFamily="34" charset="0"/>
              </a:rPr>
              <a:t>真实性的指标</a:t>
            </a:r>
            <a:endParaRPr lang="zh-CN" altLang="en-US" dirty="0" smtClean="0">
              <a:solidFill>
                <a:srgbClr val="FFFF00"/>
              </a:solidFill>
              <a:latin typeface="Arial" pitchFamily="34" charset="0"/>
              <a:ea typeface="宋体" pitchFamily="2" charset="-122"/>
            </a:endParaRPr>
          </a:p>
          <a:p>
            <a:pPr marL="609600" indent="-609600">
              <a:spcBef>
                <a:spcPct val="20000"/>
              </a:spcBef>
            </a:pPr>
            <a:r>
              <a:rPr lang="zh-CN" altLang="en-US" dirty="0" smtClean="0">
                <a:latin typeface="Arial" pitchFamily="34" charset="0"/>
                <a:ea typeface="宋体" pitchFamily="2" charset="-122"/>
              </a:rPr>
              <a:t>       </a:t>
            </a:r>
            <a:endParaRPr lang="zh-CN" alt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4"/>
          <p:cNvSpPr txBox="1">
            <a:spLocks noChangeArrowheads="1"/>
          </p:cNvSpPr>
          <p:nvPr/>
        </p:nvSpPr>
        <p:spPr bwMode="auto">
          <a:xfrm>
            <a:off x="766114" y="1828800"/>
            <a:ext cx="800219" cy="2895600"/>
          </a:xfrm>
          <a:prstGeom prst="rect">
            <a:avLst/>
          </a:prstGeom>
          <a:noFill/>
          <a:ln w="9525">
            <a:noFill/>
            <a:miter lim="800000"/>
            <a:headEnd/>
            <a:tailEnd/>
          </a:ln>
        </p:spPr>
        <p:txBody>
          <a:bodyPr vert="eaVert">
            <a:spAutoFit/>
          </a:bodyPr>
          <a:lstStyle/>
          <a:p>
            <a:pPr algn="dist"/>
            <a:r>
              <a:rPr lang="zh-CN" altLang="en-US" sz="4000">
                <a:solidFill>
                  <a:srgbClr val="FF3300"/>
                </a:solidFill>
                <a:latin typeface="Times New Roman" pitchFamily="18" charset="0"/>
                <a:ea typeface="黑体" pitchFamily="49" charset="-122"/>
              </a:rPr>
              <a:t>主要内容</a:t>
            </a:r>
          </a:p>
        </p:txBody>
      </p:sp>
      <p:sp>
        <p:nvSpPr>
          <p:cNvPr id="323590" name="Rectangle 6"/>
          <p:cNvSpPr>
            <a:spLocks noChangeArrowheads="1"/>
          </p:cNvSpPr>
          <p:nvPr/>
        </p:nvSpPr>
        <p:spPr bwMode="auto">
          <a:xfrm>
            <a:off x="3149599" y="838200"/>
            <a:ext cx="6624715" cy="808038"/>
          </a:xfrm>
          <a:prstGeom prst="rect">
            <a:avLst/>
          </a:prstGeom>
          <a:solidFill>
            <a:srgbClr val="99FFCC"/>
          </a:solidFill>
          <a:ln w="9525">
            <a:solidFill>
              <a:schemeClr val="bg2"/>
            </a:solidFill>
            <a:miter lim="800000"/>
            <a:headEnd/>
            <a:tailEnd/>
          </a:ln>
          <a:effectLst>
            <a:outerShdw dist="35921" dir="2700000" algn="ctr" rotWithShape="0">
              <a:schemeClr val="bg2"/>
            </a:outerShdw>
          </a:effectLst>
        </p:spPr>
        <p:txBody>
          <a:bodyPr anchor="ctr"/>
          <a:lstStyle/>
          <a:p>
            <a:pPr latinLnBrk="1">
              <a:defRPr/>
            </a:pPr>
            <a:r>
              <a:rPr lang="zh-CN" altLang="en-US" sz="3200">
                <a:solidFill>
                  <a:srgbClr val="000099"/>
                </a:solidFill>
                <a:latin typeface="Times New Roman" pitchFamily="18" charset="0"/>
                <a:ea typeface="黑体" pitchFamily="49" charset="-122"/>
              </a:rPr>
              <a:t>第一节   概述</a:t>
            </a:r>
            <a:endParaRPr lang="ko-KR" altLang="en-US" sz="3200">
              <a:solidFill>
                <a:srgbClr val="000099"/>
              </a:solidFill>
              <a:latin typeface="Times New Roman" pitchFamily="18" charset="0"/>
              <a:ea typeface="黑体" pitchFamily="49" charset="-122"/>
            </a:endParaRPr>
          </a:p>
        </p:txBody>
      </p:sp>
      <p:sp>
        <p:nvSpPr>
          <p:cNvPr id="323591" name="Rectangle 7"/>
          <p:cNvSpPr>
            <a:spLocks noChangeArrowheads="1"/>
          </p:cNvSpPr>
          <p:nvPr/>
        </p:nvSpPr>
        <p:spPr bwMode="auto">
          <a:xfrm>
            <a:off x="3149600" y="1981201"/>
            <a:ext cx="6651348" cy="792163"/>
          </a:xfrm>
          <a:prstGeom prst="rect">
            <a:avLst/>
          </a:prstGeom>
          <a:solidFill>
            <a:srgbClr val="99FFCC"/>
          </a:solidFill>
          <a:ln w="9525">
            <a:solidFill>
              <a:schemeClr val="bg2"/>
            </a:solidFill>
            <a:miter lim="800000"/>
            <a:headEnd/>
            <a:tailEnd/>
          </a:ln>
          <a:effectLst>
            <a:outerShdw dist="35921" dir="2700000" algn="ctr" rotWithShape="0">
              <a:schemeClr val="bg2"/>
            </a:outerShdw>
          </a:effectLst>
        </p:spPr>
        <p:txBody>
          <a:bodyPr anchor="ctr"/>
          <a:lstStyle/>
          <a:p>
            <a:pPr latinLnBrk="1">
              <a:defRPr/>
            </a:pPr>
            <a:r>
              <a:rPr lang="zh-CN" altLang="en-US" sz="3200" dirty="0">
                <a:solidFill>
                  <a:srgbClr val="000099"/>
                </a:solidFill>
                <a:latin typeface="Times New Roman" pitchFamily="18" charset="0"/>
                <a:ea typeface="黑体" pitchFamily="49" charset="-122"/>
              </a:rPr>
              <a:t>第二节   诊断</a:t>
            </a:r>
            <a:r>
              <a:rPr lang="zh-CN" altLang="en-US" sz="3200" dirty="0" smtClean="0">
                <a:solidFill>
                  <a:srgbClr val="000099"/>
                </a:solidFill>
                <a:latin typeface="Times New Roman" pitchFamily="18" charset="0"/>
                <a:ea typeface="黑体" pitchFamily="49" charset="-122"/>
              </a:rPr>
              <a:t>试验的设计要点</a:t>
            </a:r>
            <a:endParaRPr lang="ko-KR" altLang="en-US" sz="3200" dirty="0">
              <a:solidFill>
                <a:srgbClr val="000099"/>
              </a:solidFill>
              <a:latin typeface="Times New Roman" pitchFamily="18" charset="0"/>
              <a:ea typeface="黑体" pitchFamily="49" charset="-122"/>
            </a:endParaRPr>
          </a:p>
        </p:txBody>
      </p:sp>
      <p:sp>
        <p:nvSpPr>
          <p:cNvPr id="323592" name="Rectangle 8"/>
          <p:cNvSpPr>
            <a:spLocks noChangeArrowheads="1"/>
          </p:cNvSpPr>
          <p:nvPr/>
        </p:nvSpPr>
        <p:spPr bwMode="auto">
          <a:xfrm>
            <a:off x="3149599" y="3276600"/>
            <a:ext cx="6624715" cy="762000"/>
          </a:xfrm>
          <a:prstGeom prst="rect">
            <a:avLst/>
          </a:prstGeom>
          <a:solidFill>
            <a:srgbClr val="99FFCC"/>
          </a:solidFill>
          <a:ln w="9525" algn="ctr">
            <a:solidFill>
              <a:schemeClr val="bg2"/>
            </a:solidFill>
            <a:miter lim="800000"/>
            <a:headEnd/>
            <a:tailEnd/>
          </a:ln>
          <a:effectLst>
            <a:outerShdw dist="35921" dir="2700000" algn="ctr" rotWithShape="0">
              <a:schemeClr val="bg2"/>
            </a:outerShdw>
          </a:effectLst>
        </p:spPr>
        <p:txBody>
          <a:bodyPr anchor="ctr"/>
          <a:lstStyle/>
          <a:p>
            <a:pPr latinLnBrk="1">
              <a:defRPr/>
            </a:pPr>
            <a:r>
              <a:rPr lang="zh-CN" altLang="en-US" sz="3200" dirty="0">
                <a:solidFill>
                  <a:srgbClr val="000099"/>
                </a:solidFill>
                <a:latin typeface="Times New Roman" pitchFamily="18" charset="0"/>
                <a:ea typeface="黑体" pitchFamily="49" charset="-122"/>
              </a:rPr>
              <a:t>第三节   诊断</a:t>
            </a:r>
            <a:r>
              <a:rPr lang="zh-CN" altLang="en-US" sz="3200" dirty="0" smtClean="0">
                <a:solidFill>
                  <a:srgbClr val="000099"/>
                </a:solidFill>
                <a:latin typeface="Times New Roman" pitchFamily="18" charset="0"/>
                <a:ea typeface="黑体" pitchFamily="49" charset="-122"/>
              </a:rPr>
              <a:t>试验的评价</a:t>
            </a:r>
            <a:endParaRPr lang="ko-KR" altLang="en-US" sz="3200" dirty="0">
              <a:solidFill>
                <a:srgbClr val="000099"/>
              </a:solidFill>
              <a:latin typeface="Times New Roman" pitchFamily="18" charset="0"/>
              <a:ea typeface="黑体" pitchFamily="49" charset="-122"/>
            </a:endParaRPr>
          </a:p>
        </p:txBody>
      </p:sp>
      <p:sp>
        <p:nvSpPr>
          <p:cNvPr id="323593" name="Rectangle 9"/>
          <p:cNvSpPr>
            <a:spLocks noChangeArrowheads="1"/>
          </p:cNvSpPr>
          <p:nvPr/>
        </p:nvSpPr>
        <p:spPr bwMode="auto">
          <a:xfrm>
            <a:off x="3149600" y="5516564"/>
            <a:ext cx="6642470" cy="808037"/>
          </a:xfrm>
          <a:prstGeom prst="rect">
            <a:avLst/>
          </a:prstGeom>
          <a:solidFill>
            <a:srgbClr val="99FFCC"/>
          </a:solidFill>
          <a:ln w="9525">
            <a:solidFill>
              <a:schemeClr val="bg2"/>
            </a:solidFill>
            <a:miter lim="800000"/>
            <a:headEnd/>
            <a:tailEnd/>
          </a:ln>
          <a:effectLst>
            <a:outerShdw dist="35921" dir="2700000" algn="ctr" rotWithShape="0">
              <a:schemeClr val="bg2"/>
            </a:outerShdw>
          </a:effectLst>
        </p:spPr>
        <p:txBody>
          <a:bodyPr anchor="ctr"/>
          <a:lstStyle/>
          <a:p>
            <a:pPr latinLnBrk="1">
              <a:defRPr/>
            </a:pPr>
            <a:r>
              <a:rPr lang="zh-CN" altLang="en-US" sz="3200">
                <a:solidFill>
                  <a:srgbClr val="000099"/>
                </a:solidFill>
                <a:latin typeface="Times New Roman" pitchFamily="18" charset="0"/>
                <a:ea typeface="黑体" pitchFamily="49" charset="-122"/>
              </a:rPr>
              <a:t>第五节   提高诊断试验效率的方法</a:t>
            </a:r>
            <a:endParaRPr lang="ko-KR" altLang="en-US" sz="3200">
              <a:solidFill>
                <a:srgbClr val="000099"/>
              </a:solidFill>
              <a:latin typeface="Times New Roman" pitchFamily="18" charset="0"/>
              <a:ea typeface="黑体" pitchFamily="49" charset="-122"/>
            </a:endParaRPr>
          </a:p>
        </p:txBody>
      </p:sp>
      <p:sp>
        <p:nvSpPr>
          <p:cNvPr id="323596" name="Rectangle 12"/>
          <p:cNvSpPr>
            <a:spLocks noChangeArrowheads="1"/>
          </p:cNvSpPr>
          <p:nvPr/>
        </p:nvSpPr>
        <p:spPr bwMode="auto">
          <a:xfrm>
            <a:off x="3149600" y="4419600"/>
            <a:ext cx="6642470" cy="762000"/>
          </a:xfrm>
          <a:prstGeom prst="rect">
            <a:avLst/>
          </a:prstGeom>
          <a:solidFill>
            <a:srgbClr val="99FFCC"/>
          </a:solidFill>
          <a:ln w="9525" algn="ctr">
            <a:solidFill>
              <a:schemeClr val="bg2"/>
            </a:solidFill>
            <a:miter lim="800000"/>
            <a:headEnd/>
            <a:tailEnd/>
          </a:ln>
          <a:effectLst>
            <a:outerShdw dist="35921" dir="2700000" algn="ctr" rotWithShape="0">
              <a:schemeClr val="bg2"/>
            </a:outerShdw>
          </a:effectLst>
        </p:spPr>
        <p:txBody>
          <a:bodyPr anchor="ctr"/>
          <a:lstStyle/>
          <a:p>
            <a:pPr latinLnBrk="1">
              <a:defRPr/>
            </a:pPr>
            <a:r>
              <a:rPr lang="zh-CN" altLang="en-US" sz="3200">
                <a:solidFill>
                  <a:srgbClr val="000099"/>
                </a:solidFill>
                <a:latin typeface="Times New Roman" pitchFamily="18" charset="0"/>
                <a:ea typeface="黑体" pitchFamily="49" charset="-122"/>
              </a:rPr>
              <a:t>第四节   截断点的选择方法</a:t>
            </a:r>
            <a:endParaRPr lang="ko-KR" altLang="en-US" sz="3200">
              <a:solidFill>
                <a:srgbClr val="000099"/>
              </a:solidFill>
              <a:latin typeface="Times New Roman" pitchFamily="18" charset="0"/>
              <a:ea typeface="黑体" pitchFamily="49" charset="-122"/>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ext Box 33"/>
          <p:cNvSpPr txBox="1">
            <a:spLocks noChangeArrowheads="1"/>
          </p:cNvSpPr>
          <p:nvPr/>
        </p:nvSpPr>
        <p:spPr bwMode="auto">
          <a:xfrm>
            <a:off x="9245600" y="2274888"/>
            <a:ext cx="2286493" cy="1475789"/>
          </a:xfrm>
          <a:prstGeom prst="rect">
            <a:avLst/>
          </a:prstGeom>
          <a:noFill/>
          <a:ln w="9525">
            <a:noFill/>
            <a:miter lim="800000"/>
            <a:headEnd/>
            <a:tailEnd/>
          </a:ln>
        </p:spPr>
        <p:txBody>
          <a:bodyPr wrap="square">
            <a:spAutoFit/>
          </a:bodyPr>
          <a:lstStyle/>
          <a:p>
            <a:pPr>
              <a:lnSpc>
                <a:spcPct val="65000"/>
              </a:lnSpc>
              <a:spcBef>
                <a:spcPct val="50000"/>
              </a:spcBef>
            </a:pPr>
            <a:r>
              <a:rPr kumimoji="0" lang="en-US" altLang="zh-CN" b="0" dirty="0">
                <a:solidFill>
                  <a:srgbClr val="FFFF00"/>
                </a:solidFill>
                <a:latin typeface="Arial" pitchFamily="34" charset="0"/>
                <a:ea typeface="宋体" pitchFamily="2" charset="-122"/>
              </a:rPr>
              <a:t>Sensitivity </a:t>
            </a:r>
          </a:p>
          <a:p>
            <a:pPr>
              <a:lnSpc>
                <a:spcPct val="65000"/>
              </a:lnSpc>
              <a:spcBef>
                <a:spcPct val="50000"/>
              </a:spcBef>
            </a:pPr>
            <a:r>
              <a:rPr kumimoji="0" lang="en-US" altLang="zh-CN" b="0" dirty="0">
                <a:solidFill>
                  <a:srgbClr val="FFFF00"/>
                </a:solidFill>
                <a:latin typeface="Arial" pitchFamily="34" charset="0"/>
                <a:ea typeface="宋体" pitchFamily="2" charset="-122"/>
              </a:rPr>
              <a:t>   = a/(</a:t>
            </a:r>
            <a:r>
              <a:rPr kumimoji="0" lang="en-US" altLang="zh-CN" b="0" dirty="0" err="1">
                <a:solidFill>
                  <a:srgbClr val="FFFF00"/>
                </a:solidFill>
                <a:latin typeface="Arial" pitchFamily="34" charset="0"/>
                <a:ea typeface="宋体" pitchFamily="2" charset="-122"/>
              </a:rPr>
              <a:t>a+c</a:t>
            </a:r>
            <a:r>
              <a:rPr kumimoji="0" lang="en-US" altLang="zh-CN" b="0" dirty="0">
                <a:solidFill>
                  <a:srgbClr val="FFFF00"/>
                </a:solidFill>
                <a:latin typeface="Arial" pitchFamily="34" charset="0"/>
                <a:ea typeface="宋体" pitchFamily="2" charset="-122"/>
              </a:rPr>
              <a:t>)</a:t>
            </a:r>
          </a:p>
          <a:p>
            <a:pPr>
              <a:lnSpc>
                <a:spcPct val="65000"/>
              </a:lnSpc>
              <a:spcBef>
                <a:spcPct val="50000"/>
              </a:spcBef>
            </a:pPr>
            <a:r>
              <a:rPr kumimoji="0" lang="en-US" altLang="zh-CN" b="0" dirty="0">
                <a:solidFill>
                  <a:srgbClr val="FFFF00"/>
                </a:solidFill>
                <a:latin typeface="Arial" pitchFamily="34" charset="0"/>
                <a:ea typeface="宋体" pitchFamily="2" charset="-122"/>
              </a:rPr>
              <a:t>Specificity</a:t>
            </a:r>
          </a:p>
          <a:p>
            <a:pPr lvl="1">
              <a:lnSpc>
                <a:spcPct val="65000"/>
              </a:lnSpc>
              <a:spcBef>
                <a:spcPct val="50000"/>
              </a:spcBef>
            </a:pPr>
            <a:r>
              <a:rPr kumimoji="0" lang="en-US" altLang="zh-CN" b="0" dirty="0">
                <a:solidFill>
                  <a:srgbClr val="FFFF00"/>
                </a:solidFill>
                <a:latin typeface="Arial" pitchFamily="34" charset="0"/>
                <a:ea typeface="宋体" pitchFamily="2" charset="-122"/>
              </a:rPr>
              <a:t>= d/(</a:t>
            </a:r>
            <a:r>
              <a:rPr kumimoji="0" lang="en-US" altLang="zh-CN" b="0" dirty="0" err="1">
                <a:solidFill>
                  <a:srgbClr val="FFFF00"/>
                </a:solidFill>
                <a:latin typeface="Arial" pitchFamily="34" charset="0"/>
                <a:ea typeface="宋体" pitchFamily="2" charset="-122"/>
              </a:rPr>
              <a:t>b+d</a:t>
            </a:r>
            <a:r>
              <a:rPr kumimoji="0" lang="en-US" altLang="zh-CN" sz="3200" b="0" dirty="0">
                <a:solidFill>
                  <a:srgbClr val="FFFF00"/>
                </a:solidFill>
                <a:latin typeface="Arial" pitchFamily="34" charset="0"/>
                <a:ea typeface="宋体" pitchFamily="2" charset="-122"/>
              </a:rPr>
              <a:t>)</a:t>
            </a:r>
          </a:p>
        </p:txBody>
      </p:sp>
      <p:sp>
        <p:nvSpPr>
          <p:cNvPr id="33795" name="Text Box 36"/>
          <p:cNvSpPr txBox="1">
            <a:spLocks noChangeArrowheads="1"/>
          </p:cNvSpPr>
          <p:nvPr/>
        </p:nvSpPr>
        <p:spPr bwMode="auto">
          <a:xfrm>
            <a:off x="812800" y="4495800"/>
            <a:ext cx="10769600" cy="1274195"/>
          </a:xfrm>
          <a:prstGeom prst="rect">
            <a:avLst/>
          </a:prstGeom>
          <a:noFill/>
          <a:ln w="9525">
            <a:noFill/>
            <a:miter lim="800000"/>
            <a:headEnd/>
            <a:tailEnd/>
          </a:ln>
        </p:spPr>
        <p:txBody>
          <a:bodyPr>
            <a:spAutoFit/>
          </a:bodyPr>
          <a:lstStyle/>
          <a:p>
            <a:pPr>
              <a:spcBef>
                <a:spcPct val="20000"/>
              </a:spcBef>
            </a:pPr>
            <a:r>
              <a:rPr lang="en-US" altLang="zh-CN" sz="2400" dirty="0"/>
              <a:t>False negative = c/(</a:t>
            </a:r>
            <a:r>
              <a:rPr lang="en-US" altLang="zh-CN" sz="2400" dirty="0" err="1"/>
              <a:t>a+c</a:t>
            </a:r>
            <a:r>
              <a:rPr lang="en-US" altLang="zh-CN" sz="2400" dirty="0"/>
              <a:t>)</a:t>
            </a:r>
          </a:p>
          <a:p>
            <a:pPr>
              <a:spcBef>
                <a:spcPct val="20000"/>
              </a:spcBef>
            </a:pPr>
            <a:r>
              <a:rPr lang="zh-CN" altLang="en-US" sz="2400" dirty="0"/>
              <a:t>假阴性率(</a:t>
            </a:r>
            <a:r>
              <a:rPr lang="zh-CN" altLang="en-US" sz="2400" dirty="0">
                <a:sym typeface="Symbol" pitchFamily="18" charset="2"/>
              </a:rPr>
              <a:t></a:t>
            </a:r>
            <a:r>
              <a:rPr lang="zh-CN" altLang="en-US" sz="2400" dirty="0"/>
              <a:t>)：在金标准方法已确诊患某病组中，新试验方法错判为阴性的比例，即假阴性所占的百分率。也叫漏诊率，漏诊率与灵敏度互为补数 。</a:t>
            </a:r>
            <a:endParaRPr lang="en-US" altLang="zh-CN" sz="2400" dirty="0"/>
          </a:p>
        </p:txBody>
      </p:sp>
      <p:sp>
        <p:nvSpPr>
          <p:cNvPr id="33796" name="Rectangle 42"/>
          <p:cNvSpPr>
            <a:spLocks noGrp="1" noChangeArrowheads="1"/>
          </p:cNvSpPr>
          <p:nvPr>
            <p:ph type="title"/>
          </p:nvPr>
        </p:nvSpPr>
        <p:spPr>
          <a:xfrm>
            <a:off x="594199" y="414291"/>
            <a:ext cx="10353762" cy="970450"/>
          </a:xfrm>
          <a:noFill/>
        </p:spPr>
        <p:txBody>
          <a:bodyPr/>
          <a:lstStyle/>
          <a:p>
            <a:pPr algn="l" eaLnBrk="1" hangingPunct="1"/>
            <a:r>
              <a:rPr lang="zh-CN" altLang="en-US" sz="3200" b="1" dirty="0" smtClean="0">
                <a:latin typeface="楷体_GB2312" pitchFamily="49" charset="-122"/>
                <a:ea typeface="楷体_GB2312" pitchFamily="49" charset="-122"/>
              </a:rPr>
              <a:t>1.灵敏度、特异度、假阳性率、假阴性率</a:t>
            </a:r>
            <a:endParaRPr lang="en-US" altLang="zh-CN" sz="3200" b="1" dirty="0" smtClean="0">
              <a:latin typeface="楷体_GB2312" pitchFamily="49" charset="-122"/>
              <a:ea typeface="楷体_GB2312" pitchFamily="49" charset="-122"/>
            </a:endParaRPr>
          </a:p>
        </p:txBody>
      </p:sp>
      <p:graphicFrame>
        <p:nvGraphicFramePr>
          <p:cNvPr id="67663" name="Group 79"/>
          <p:cNvGraphicFramePr>
            <a:graphicFrameLocks noGrp="1"/>
          </p:cNvGraphicFramePr>
          <p:nvPr/>
        </p:nvGraphicFramePr>
        <p:xfrm>
          <a:off x="609601" y="1295400"/>
          <a:ext cx="8674101" cy="3049588"/>
        </p:xfrm>
        <a:graphic>
          <a:graphicData uri="http://schemas.openxmlformats.org/drawingml/2006/table">
            <a:tbl>
              <a:tblPr/>
              <a:tblGrid>
                <a:gridCol w="2408767"/>
                <a:gridCol w="2169584"/>
                <a:gridCol w="2167467"/>
                <a:gridCol w="1928283"/>
              </a:tblGrid>
              <a:tr h="493713">
                <a:tc row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400" b="1" i="0" u="none" strike="noStrike" cap="none" normalizeH="0" baseline="0" smtClean="0">
                          <a:ln>
                            <a:noFill/>
                          </a:ln>
                          <a:solidFill>
                            <a:srgbClr val="000000"/>
                          </a:solidFill>
                          <a:effectLst/>
                          <a:latin typeface="Arial" pitchFamily="34" charset="0"/>
                          <a:ea typeface="宋体" pitchFamily="2" charset="-122"/>
                        </a:rPr>
                        <a:t>诊断试验</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chemeClr val="folHlink"/>
                    </a:solidFill>
                  </a:tcPr>
                </a:tc>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400" b="1" i="0" u="none" strike="noStrike" cap="none" normalizeH="0" baseline="0" smtClean="0">
                          <a:ln>
                            <a:noFill/>
                          </a:ln>
                          <a:solidFill>
                            <a:srgbClr val="000000"/>
                          </a:solidFill>
                          <a:effectLst/>
                          <a:latin typeface="Arial" pitchFamily="34" charset="0"/>
                          <a:ea typeface="宋体" pitchFamily="2" charset="-122"/>
                        </a:rPr>
                        <a:t>金 标准</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solidFill>
                      <a:schemeClr val="folHlink"/>
                    </a:solidFill>
                  </a:tcPr>
                </a:tc>
                <a:tc hMerge="1">
                  <a:txBody>
                    <a:bodyPr/>
                    <a:lstStyle/>
                    <a:p>
                      <a:endParaRPr lang="zh-CN" altLang="en-US"/>
                    </a:p>
                  </a:txBody>
                  <a:tcPr/>
                </a:tc>
                <a:tc row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400" b="1" i="0" u="none" strike="noStrike" cap="none" normalizeH="0" baseline="0" smtClean="0">
                          <a:ln>
                            <a:noFill/>
                          </a:ln>
                          <a:solidFill>
                            <a:srgbClr val="000000"/>
                          </a:solidFill>
                          <a:effectLst/>
                          <a:latin typeface="Arial" pitchFamily="34" charset="0"/>
                          <a:ea typeface="宋体" pitchFamily="2" charset="-122"/>
                        </a:rPr>
                        <a:t>合计</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chemeClr val="folHlink"/>
                    </a:solidFill>
                  </a:tcPr>
                </a:tc>
              </a:tr>
              <a:tr h="428625">
                <a:tc vMerge="1">
                  <a:txBody>
                    <a:bodyPr/>
                    <a:lstStyle/>
                    <a:p>
                      <a:endParaRPr lang="zh-CN" altLang="en-US"/>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400" b="1" i="0" u="none" strike="noStrike" cap="none" normalizeH="0" baseline="0" smtClean="0">
                          <a:ln>
                            <a:noFill/>
                          </a:ln>
                          <a:solidFill>
                            <a:srgbClr val="000000"/>
                          </a:solidFill>
                          <a:effectLst/>
                          <a:latin typeface="Arial" pitchFamily="34" charset="0"/>
                          <a:ea typeface="宋体" pitchFamily="2" charset="-122"/>
                        </a:rPr>
                        <a:t>病人</a:t>
                      </a:r>
                      <a:endParaRPr kumimoji="0" lang="en-US" altLang="zh-CN" sz="2400" b="1" i="0" u="none" strike="noStrike" cap="none" normalizeH="0" baseline="0" smtClean="0">
                        <a:ln>
                          <a:noFill/>
                        </a:ln>
                        <a:solidFill>
                          <a:srgbClr val="000000"/>
                        </a:solidFill>
                        <a:effectLst/>
                        <a:latin typeface="Arial" pitchFamily="34" charset="0"/>
                        <a:ea typeface="宋体" pitchFamily="2" charset="-122"/>
                      </a:endParaRPr>
                    </a:p>
                  </a:txBody>
                  <a:tcPr marL="121920" marR="121920" anchor="ctr" horzOverflow="overflow">
                    <a:lnL w="12700" cap="flat" cmpd="sng" algn="ctr">
                      <a:solidFill>
                        <a:srgbClr val="000000"/>
                      </a:solidFill>
                      <a:prstDash val="solid"/>
                      <a:round/>
                      <a:headEnd type="none" w="med" len="med"/>
                      <a:tailEnd type="none" w="med" len="med"/>
                    </a:lnL>
                    <a:lnR>
                      <a:noFill/>
                    </a:lnR>
                    <a:lnT>
                      <a:noFill/>
                    </a:lnT>
                    <a:lnB w="28575"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400" b="1" i="0" u="none" strike="noStrike" cap="none" normalizeH="0" baseline="0" smtClean="0">
                          <a:ln>
                            <a:noFill/>
                          </a:ln>
                          <a:solidFill>
                            <a:srgbClr val="000000"/>
                          </a:solidFill>
                          <a:effectLst/>
                          <a:latin typeface="Arial" pitchFamily="34" charset="0"/>
                          <a:ea typeface="宋体" pitchFamily="2" charset="-122"/>
                        </a:rPr>
                        <a:t>非病人</a:t>
                      </a:r>
                      <a:endParaRPr kumimoji="0" lang="en-US" altLang="zh-CN" sz="2400" b="1" i="0" u="none" strike="noStrike" cap="none" normalizeH="0" baseline="0" smtClean="0">
                        <a:ln>
                          <a:noFill/>
                        </a:ln>
                        <a:solidFill>
                          <a:srgbClr val="000000"/>
                        </a:solidFill>
                        <a:effectLst/>
                        <a:latin typeface="Arial" pitchFamily="34" charset="0"/>
                        <a:ea typeface="宋体" pitchFamily="2" charset="-122"/>
                      </a:endParaRPr>
                    </a:p>
                  </a:txBody>
                  <a:tcPr marL="121920" marR="121920" anchor="ctr" horzOverflow="overflow">
                    <a:lnL>
                      <a:noFill/>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lnTlToBr>
                      <a:noFill/>
                    </a:lnTlToBr>
                    <a:lnBlToTr>
                      <a:noFill/>
                    </a:lnBlToTr>
                    <a:solidFill>
                      <a:schemeClr val="folHlink"/>
                    </a:solidFill>
                  </a:tcPr>
                </a:tc>
                <a:tc vMerge="1">
                  <a:txBody>
                    <a:bodyPr/>
                    <a:lstStyle/>
                    <a:p>
                      <a:endParaRPr lang="zh-CN" altLang="en-US"/>
                    </a:p>
                  </a:txBody>
                  <a:tcPr/>
                </a:tc>
              </a:tr>
              <a:tr h="8794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400" b="1" i="0" u="none" strike="noStrike" cap="none" normalizeH="0" baseline="0" smtClean="0">
                          <a:ln>
                            <a:noFill/>
                          </a:ln>
                          <a:solidFill>
                            <a:srgbClr val="000000"/>
                          </a:solidFill>
                          <a:effectLst/>
                          <a:latin typeface="Arial" pitchFamily="34" charset="0"/>
                          <a:ea typeface="宋体" pitchFamily="2" charset="-122"/>
                        </a:rPr>
                        <a:t>阳性</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1" i="0" u="none" strike="noStrike" cap="none" normalizeH="0" baseline="0" smtClean="0">
                          <a:ln>
                            <a:noFill/>
                          </a:ln>
                          <a:solidFill>
                            <a:srgbClr val="000000"/>
                          </a:solidFill>
                          <a:effectLst/>
                          <a:latin typeface="Arial" pitchFamily="34" charset="0"/>
                          <a:ea typeface="宋体" pitchFamily="2" charset="-122"/>
                        </a:rPr>
                        <a:t>a</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1" i="0" u="none" strike="noStrike" cap="none" normalizeH="0" baseline="0" smtClean="0">
                          <a:ln>
                            <a:noFill/>
                          </a:ln>
                          <a:solidFill>
                            <a:srgbClr val="000000"/>
                          </a:solidFill>
                          <a:effectLst/>
                          <a:latin typeface="Arial" pitchFamily="34" charset="0"/>
                          <a:ea typeface="宋体" pitchFamily="2" charset="-122"/>
                        </a:rPr>
                        <a:t>b</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1" i="0" u="none" strike="noStrike" cap="none" normalizeH="0" baseline="0" smtClean="0">
                          <a:ln>
                            <a:noFill/>
                          </a:ln>
                          <a:solidFill>
                            <a:srgbClr val="000000"/>
                          </a:solidFill>
                          <a:effectLst/>
                          <a:latin typeface="Arial" pitchFamily="34" charset="0"/>
                          <a:ea typeface="宋体" pitchFamily="2" charset="-122"/>
                        </a:rPr>
                        <a:t>a+b</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FF00"/>
                    </a:solidFill>
                  </a:tcPr>
                </a:tc>
              </a:tr>
              <a:tr h="762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400" b="1" i="0" u="none" strike="noStrike" cap="none" normalizeH="0" baseline="0" smtClean="0">
                          <a:ln>
                            <a:noFill/>
                          </a:ln>
                          <a:solidFill>
                            <a:srgbClr val="000000"/>
                          </a:solidFill>
                          <a:effectLst/>
                          <a:latin typeface="Arial" pitchFamily="34" charset="0"/>
                          <a:ea typeface="宋体" pitchFamily="2" charset="-122"/>
                        </a:rPr>
                        <a:t>阴性</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1" i="0" u="none" strike="noStrike" cap="none" normalizeH="0" baseline="0" smtClean="0">
                          <a:ln>
                            <a:noFill/>
                          </a:ln>
                          <a:solidFill>
                            <a:srgbClr val="000000"/>
                          </a:solidFill>
                          <a:effectLst/>
                          <a:latin typeface="Arial" pitchFamily="34" charset="0"/>
                          <a:ea typeface="宋体" pitchFamily="2" charset="-122"/>
                        </a:rPr>
                        <a:t>c</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1" i="0" u="none" strike="noStrike" cap="none" normalizeH="0" baseline="0" smtClean="0">
                          <a:ln>
                            <a:noFill/>
                          </a:ln>
                          <a:solidFill>
                            <a:srgbClr val="000000"/>
                          </a:solidFill>
                          <a:effectLst/>
                          <a:latin typeface="Arial" pitchFamily="34" charset="0"/>
                          <a:ea typeface="宋体" pitchFamily="2" charset="-122"/>
                        </a:rPr>
                        <a:t>d</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1" i="0" u="none" strike="noStrike" cap="none" normalizeH="0" baseline="0" smtClean="0">
                          <a:ln>
                            <a:noFill/>
                          </a:ln>
                          <a:solidFill>
                            <a:srgbClr val="000000"/>
                          </a:solidFill>
                          <a:effectLst/>
                          <a:latin typeface="Arial" pitchFamily="34" charset="0"/>
                          <a:ea typeface="宋体" pitchFamily="2" charset="-122"/>
                        </a:rPr>
                        <a:t>c+d</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FF00"/>
                    </a:solidFill>
                  </a:tcPr>
                </a:tc>
              </a:tr>
              <a:tr h="4270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400" b="1" i="0" u="none" strike="noStrike" cap="none" normalizeH="0" baseline="0" smtClean="0">
                          <a:ln>
                            <a:noFill/>
                          </a:ln>
                          <a:solidFill>
                            <a:srgbClr val="000000"/>
                          </a:solidFill>
                          <a:effectLst/>
                          <a:latin typeface="Arial" pitchFamily="34" charset="0"/>
                          <a:ea typeface="宋体" pitchFamily="2" charset="-122"/>
                        </a:rPr>
                        <a:t>合计</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1" i="0" u="none" strike="noStrike" cap="none" normalizeH="0" baseline="0" smtClean="0">
                          <a:ln>
                            <a:noFill/>
                          </a:ln>
                          <a:solidFill>
                            <a:srgbClr val="000000"/>
                          </a:solidFill>
                          <a:effectLst/>
                          <a:latin typeface="Arial" pitchFamily="34" charset="0"/>
                          <a:ea typeface="宋体" pitchFamily="2" charset="-122"/>
                        </a:rPr>
                        <a:t>a+c</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FF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1" i="0" u="none" strike="noStrike" cap="none" normalizeH="0" baseline="0" smtClean="0">
                          <a:ln>
                            <a:noFill/>
                          </a:ln>
                          <a:solidFill>
                            <a:srgbClr val="000000"/>
                          </a:solidFill>
                          <a:effectLst/>
                          <a:latin typeface="Arial" pitchFamily="34" charset="0"/>
                          <a:ea typeface="宋体" pitchFamily="2" charset="-122"/>
                        </a:rPr>
                        <a:t>b+d</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FF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1" i="0" u="none" strike="noStrike" cap="none" normalizeH="0" baseline="0" smtClean="0">
                          <a:ln>
                            <a:noFill/>
                          </a:ln>
                          <a:solidFill>
                            <a:srgbClr val="000000"/>
                          </a:solidFill>
                          <a:effectLst/>
                          <a:latin typeface="Arial" pitchFamily="34" charset="0"/>
                          <a:ea typeface="宋体" pitchFamily="2" charset="-122"/>
                        </a:rPr>
                        <a:t>a+b+c+d</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FF00"/>
                    </a:solidFill>
                  </a:tcPr>
                </a:tc>
              </a:tr>
            </a:tbl>
          </a:graphicData>
        </a:graphic>
      </p:graphicFrame>
      <p:grpSp>
        <p:nvGrpSpPr>
          <p:cNvPr id="2" name="Group 47"/>
          <p:cNvGrpSpPr>
            <a:grpSpLocks/>
          </p:cNvGrpSpPr>
          <p:nvPr/>
        </p:nvGrpSpPr>
        <p:grpSpPr bwMode="auto">
          <a:xfrm>
            <a:off x="3556000" y="3276600"/>
            <a:ext cx="1219200" cy="1066800"/>
            <a:chOff x="1632" y="2016"/>
            <a:chExt cx="576" cy="672"/>
          </a:xfrm>
        </p:grpSpPr>
        <p:sp>
          <p:nvSpPr>
            <p:cNvPr id="33826" name="Oval 34"/>
            <p:cNvSpPr>
              <a:spLocks noChangeArrowheads="1"/>
            </p:cNvSpPr>
            <p:nvPr/>
          </p:nvSpPr>
          <p:spPr bwMode="auto">
            <a:xfrm>
              <a:off x="1632" y="2016"/>
              <a:ext cx="576" cy="288"/>
            </a:xfrm>
            <a:prstGeom prst="ellipse">
              <a:avLst/>
            </a:prstGeom>
            <a:noFill/>
            <a:ln w="38100">
              <a:solidFill>
                <a:srgbClr val="FF0000"/>
              </a:solidFill>
              <a:round/>
              <a:headEnd/>
              <a:tailEnd/>
            </a:ln>
          </p:spPr>
          <p:txBody>
            <a:bodyPr wrap="none" anchor="ctr"/>
            <a:lstStyle/>
            <a:p>
              <a:endParaRPr lang="zh-CN" altLang="en-US"/>
            </a:p>
          </p:txBody>
        </p:sp>
        <p:sp>
          <p:nvSpPr>
            <p:cNvPr id="33827" name="Oval 35"/>
            <p:cNvSpPr>
              <a:spLocks noChangeArrowheads="1"/>
            </p:cNvSpPr>
            <p:nvPr/>
          </p:nvSpPr>
          <p:spPr bwMode="auto">
            <a:xfrm>
              <a:off x="1632" y="2400"/>
              <a:ext cx="576" cy="288"/>
            </a:xfrm>
            <a:prstGeom prst="ellipse">
              <a:avLst/>
            </a:prstGeom>
            <a:noFill/>
            <a:ln w="38100">
              <a:solidFill>
                <a:srgbClr val="FF0000"/>
              </a:solidFill>
              <a:round/>
              <a:headEnd/>
              <a:tailEnd/>
            </a:ln>
          </p:spPr>
          <p:txBody>
            <a:bodyPr wrap="none" anchor="ctr"/>
            <a:lstStyle/>
            <a:p>
              <a:endParaRPr lang="zh-CN" altLang="en-US"/>
            </a:p>
          </p:txBody>
        </p:sp>
      </p:gr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ext Box 34"/>
          <p:cNvSpPr txBox="1">
            <a:spLocks noChangeArrowheads="1"/>
          </p:cNvSpPr>
          <p:nvPr/>
        </p:nvSpPr>
        <p:spPr bwMode="auto">
          <a:xfrm>
            <a:off x="9546168" y="2351088"/>
            <a:ext cx="3763433" cy="1475789"/>
          </a:xfrm>
          <a:prstGeom prst="rect">
            <a:avLst/>
          </a:prstGeom>
          <a:noFill/>
          <a:ln w="9525">
            <a:noFill/>
            <a:miter lim="800000"/>
            <a:headEnd/>
            <a:tailEnd/>
          </a:ln>
        </p:spPr>
        <p:txBody>
          <a:bodyPr>
            <a:spAutoFit/>
          </a:bodyPr>
          <a:lstStyle/>
          <a:p>
            <a:pPr>
              <a:lnSpc>
                <a:spcPct val="65000"/>
              </a:lnSpc>
              <a:spcBef>
                <a:spcPct val="50000"/>
              </a:spcBef>
            </a:pPr>
            <a:r>
              <a:rPr lang="en-US" altLang="zh-CN" dirty="0">
                <a:latin typeface="Arial" pitchFamily="34" charset="0"/>
                <a:ea typeface="宋体" pitchFamily="2" charset="-122"/>
              </a:rPr>
              <a:t>Sensitivity </a:t>
            </a:r>
          </a:p>
          <a:p>
            <a:pPr>
              <a:lnSpc>
                <a:spcPct val="65000"/>
              </a:lnSpc>
              <a:spcBef>
                <a:spcPct val="50000"/>
              </a:spcBef>
            </a:pPr>
            <a:r>
              <a:rPr lang="en-US" altLang="zh-CN" dirty="0">
                <a:latin typeface="Arial" pitchFamily="34" charset="0"/>
                <a:ea typeface="宋体" pitchFamily="2" charset="-122"/>
              </a:rPr>
              <a:t>   = a/(</a:t>
            </a:r>
            <a:r>
              <a:rPr lang="en-US" altLang="zh-CN" dirty="0" err="1">
                <a:latin typeface="Arial" pitchFamily="34" charset="0"/>
                <a:ea typeface="宋体" pitchFamily="2" charset="-122"/>
              </a:rPr>
              <a:t>a+c</a:t>
            </a:r>
            <a:r>
              <a:rPr lang="en-US" altLang="zh-CN" dirty="0">
                <a:latin typeface="Arial" pitchFamily="34" charset="0"/>
                <a:ea typeface="宋体" pitchFamily="2" charset="-122"/>
              </a:rPr>
              <a:t>)</a:t>
            </a:r>
          </a:p>
          <a:p>
            <a:pPr>
              <a:lnSpc>
                <a:spcPct val="65000"/>
              </a:lnSpc>
              <a:spcBef>
                <a:spcPct val="50000"/>
              </a:spcBef>
            </a:pPr>
            <a:r>
              <a:rPr kumimoji="0" lang="en-US" altLang="zh-CN" b="0" dirty="0">
                <a:latin typeface="Arial" pitchFamily="34" charset="0"/>
                <a:ea typeface="宋体" pitchFamily="2" charset="-122"/>
              </a:rPr>
              <a:t>Specificity</a:t>
            </a:r>
          </a:p>
          <a:p>
            <a:pPr lvl="1">
              <a:lnSpc>
                <a:spcPct val="65000"/>
              </a:lnSpc>
              <a:spcBef>
                <a:spcPct val="50000"/>
              </a:spcBef>
            </a:pPr>
            <a:r>
              <a:rPr kumimoji="0" lang="en-US" altLang="zh-CN" b="0" dirty="0">
                <a:latin typeface="Arial" pitchFamily="34" charset="0"/>
                <a:ea typeface="宋体" pitchFamily="2" charset="-122"/>
              </a:rPr>
              <a:t>= d/(</a:t>
            </a:r>
            <a:r>
              <a:rPr kumimoji="0" lang="en-US" altLang="zh-CN" b="0" dirty="0" err="1">
                <a:latin typeface="Arial" pitchFamily="34" charset="0"/>
                <a:ea typeface="宋体" pitchFamily="2" charset="-122"/>
              </a:rPr>
              <a:t>b+d</a:t>
            </a:r>
            <a:r>
              <a:rPr kumimoji="0" lang="en-US" altLang="zh-CN" sz="3200" b="0" dirty="0">
                <a:latin typeface="Arial" pitchFamily="34" charset="0"/>
                <a:ea typeface="宋体" pitchFamily="2" charset="-122"/>
              </a:rPr>
              <a:t>)</a:t>
            </a:r>
          </a:p>
        </p:txBody>
      </p:sp>
      <p:sp>
        <p:nvSpPr>
          <p:cNvPr id="34819" name="Rectangle 38"/>
          <p:cNvSpPr>
            <a:spLocks noChangeArrowheads="1"/>
          </p:cNvSpPr>
          <p:nvPr/>
        </p:nvSpPr>
        <p:spPr bwMode="auto">
          <a:xfrm>
            <a:off x="711200" y="4343400"/>
            <a:ext cx="11176000" cy="1508105"/>
          </a:xfrm>
          <a:prstGeom prst="rect">
            <a:avLst/>
          </a:prstGeom>
          <a:noFill/>
          <a:ln w="12700">
            <a:noFill/>
            <a:miter lim="800000"/>
            <a:headEnd type="none" w="sm" len="sm"/>
            <a:tailEnd type="none" w="sm" len="sm"/>
          </a:ln>
        </p:spPr>
        <p:txBody>
          <a:bodyPr>
            <a:spAutoFit/>
          </a:bodyPr>
          <a:lstStyle/>
          <a:p>
            <a:pPr eaLnBrk="0" hangingPunct="0"/>
            <a:r>
              <a:rPr kumimoji="0" lang="en-US" altLang="zh-CN" sz="2200" b="0" u="sng">
                <a:latin typeface="Times New Roman" pitchFamily="18" charset="0"/>
                <a:ea typeface="宋体" pitchFamily="2" charset="-122"/>
              </a:rPr>
              <a:t>Specificity</a:t>
            </a:r>
            <a:r>
              <a:rPr kumimoji="0" lang="en-US" altLang="zh-CN" sz="2200" b="0">
                <a:latin typeface="Times New Roman" pitchFamily="18" charset="0"/>
                <a:ea typeface="宋体" pitchFamily="2" charset="-122"/>
              </a:rPr>
              <a:t> (SP) is the ability of the test to identify people who do not have the disease (i.e., the new test is negative when the gold standard is negative</a:t>
            </a:r>
            <a:r>
              <a:rPr kumimoji="0" lang="zh-CN" altLang="en-US" sz="2200" b="0">
                <a:latin typeface="Times New Roman" pitchFamily="18" charset="0"/>
                <a:ea typeface="宋体" pitchFamily="2" charset="-122"/>
              </a:rPr>
              <a:t>）</a:t>
            </a:r>
          </a:p>
          <a:p>
            <a:pPr eaLnBrk="0" hangingPunct="0"/>
            <a:r>
              <a:rPr kumimoji="0" lang="zh-CN" altLang="en-US" sz="3000" u="sng">
                <a:latin typeface="Times New Roman" pitchFamily="18" charset="0"/>
              </a:rPr>
              <a:t>特异度</a:t>
            </a:r>
            <a:r>
              <a:rPr kumimoji="0" lang="zh-CN" altLang="en-US" sz="3000">
                <a:latin typeface="Times New Roman" pitchFamily="18" charset="0"/>
              </a:rPr>
              <a:t>：</a:t>
            </a:r>
            <a:r>
              <a:rPr kumimoji="0" lang="zh-CN" altLang="en-US" sz="2600">
                <a:latin typeface="Times New Roman" pitchFamily="18" charset="0"/>
              </a:rPr>
              <a:t>是甄别出没有病的人的能力，</a:t>
            </a:r>
            <a:r>
              <a:rPr kumimoji="0" lang="zh-CN" altLang="en-US">
                <a:latin typeface="Times New Roman" pitchFamily="18" charset="0"/>
              </a:rPr>
              <a:t>即实际（金标准）无病的例数中，诊断试验结果为阴性的比例。</a:t>
            </a:r>
            <a:endParaRPr kumimoji="0" lang="en-US" altLang="zh-CN">
              <a:latin typeface="Times New Roman" pitchFamily="18" charset="0"/>
              <a:ea typeface="宋体" pitchFamily="2" charset="-122"/>
            </a:endParaRPr>
          </a:p>
        </p:txBody>
      </p:sp>
      <p:sp>
        <p:nvSpPr>
          <p:cNvPr id="34820" name="Rectangle 43"/>
          <p:cNvSpPr>
            <a:spLocks noGrp="1" noChangeArrowheads="1"/>
          </p:cNvSpPr>
          <p:nvPr>
            <p:ph type="title"/>
          </p:nvPr>
        </p:nvSpPr>
        <p:spPr>
          <a:xfrm>
            <a:off x="620832" y="387658"/>
            <a:ext cx="10353762" cy="970450"/>
          </a:xfrm>
          <a:noFill/>
        </p:spPr>
        <p:txBody>
          <a:bodyPr/>
          <a:lstStyle/>
          <a:p>
            <a:pPr algn="l" eaLnBrk="1" hangingPunct="1"/>
            <a:r>
              <a:rPr lang="zh-CN" altLang="en-US" sz="3200" b="1" dirty="0" smtClean="0">
                <a:latin typeface="楷体_GB2312" pitchFamily="49" charset="-122"/>
                <a:ea typeface="楷体_GB2312" pitchFamily="49" charset="-122"/>
              </a:rPr>
              <a:t>1.灵敏度、特异度、假阳性率、假阴性率</a:t>
            </a:r>
            <a:endParaRPr lang="en-US" altLang="zh-CN" sz="3200" b="1" dirty="0" smtClean="0">
              <a:latin typeface="楷体_GB2312" pitchFamily="49" charset="-122"/>
              <a:ea typeface="楷体_GB2312" pitchFamily="49" charset="-122"/>
            </a:endParaRPr>
          </a:p>
        </p:txBody>
      </p:sp>
      <p:graphicFrame>
        <p:nvGraphicFramePr>
          <p:cNvPr id="66701" name="Group 141"/>
          <p:cNvGraphicFramePr>
            <a:graphicFrameLocks noGrp="1"/>
          </p:cNvGraphicFramePr>
          <p:nvPr/>
        </p:nvGraphicFramePr>
        <p:xfrm>
          <a:off x="609601" y="1295400"/>
          <a:ext cx="8674101" cy="3049588"/>
        </p:xfrm>
        <a:graphic>
          <a:graphicData uri="http://schemas.openxmlformats.org/drawingml/2006/table">
            <a:tbl>
              <a:tblPr/>
              <a:tblGrid>
                <a:gridCol w="2408767"/>
                <a:gridCol w="2169584"/>
                <a:gridCol w="2167467"/>
                <a:gridCol w="1928283"/>
              </a:tblGrid>
              <a:tr h="493713">
                <a:tc row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400" b="1" i="0" u="none" strike="noStrike" cap="none" normalizeH="0" baseline="0" smtClean="0">
                          <a:ln>
                            <a:noFill/>
                          </a:ln>
                          <a:solidFill>
                            <a:srgbClr val="000000"/>
                          </a:solidFill>
                          <a:effectLst/>
                          <a:latin typeface="Arial" pitchFamily="34" charset="0"/>
                          <a:ea typeface="宋体" pitchFamily="2" charset="-122"/>
                        </a:rPr>
                        <a:t>诊断试验</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chemeClr val="folHlink"/>
                    </a:solidFill>
                  </a:tcPr>
                </a:tc>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400" b="1" i="0" u="none" strike="noStrike" cap="none" normalizeH="0" baseline="0" smtClean="0">
                          <a:ln>
                            <a:noFill/>
                          </a:ln>
                          <a:solidFill>
                            <a:srgbClr val="000000"/>
                          </a:solidFill>
                          <a:effectLst/>
                          <a:latin typeface="Arial" pitchFamily="34" charset="0"/>
                          <a:ea typeface="宋体" pitchFamily="2" charset="-122"/>
                        </a:rPr>
                        <a:t>金 标准</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solidFill>
                      <a:schemeClr val="folHlink"/>
                    </a:solidFill>
                  </a:tcPr>
                </a:tc>
                <a:tc hMerge="1">
                  <a:txBody>
                    <a:bodyPr/>
                    <a:lstStyle/>
                    <a:p>
                      <a:endParaRPr lang="zh-CN" altLang="en-US"/>
                    </a:p>
                  </a:txBody>
                  <a:tcPr/>
                </a:tc>
                <a:tc row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400" b="1" i="0" u="none" strike="noStrike" cap="none" normalizeH="0" baseline="0" smtClean="0">
                          <a:ln>
                            <a:noFill/>
                          </a:ln>
                          <a:solidFill>
                            <a:srgbClr val="000000"/>
                          </a:solidFill>
                          <a:effectLst/>
                          <a:latin typeface="Arial" pitchFamily="34" charset="0"/>
                          <a:ea typeface="宋体" pitchFamily="2" charset="-122"/>
                        </a:rPr>
                        <a:t>合计</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chemeClr val="folHlink"/>
                    </a:solidFill>
                  </a:tcPr>
                </a:tc>
              </a:tr>
              <a:tr h="428625">
                <a:tc vMerge="1">
                  <a:txBody>
                    <a:bodyPr/>
                    <a:lstStyle/>
                    <a:p>
                      <a:endParaRPr lang="zh-CN" altLang="en-US"/>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400" b="1" i="0" u="none" strike="noStrike" cap="none" normalizeH="0" baseline="0" smtClean="0">
                          <a:ln>
                            <a:noFill/>
                          </a:ln>
                          <a:solidFill>
                            <a:srgbClr val="000000"/>
                          </a:solidFill>
                          <a:effectLst/>
                          <a:latin typeface="Arial" pitchFamily="34" charset="0"/>
                          <a:ea typeface="宋体" pitchFamily="2" charset="-122"/>
                        </a:rPr>
                        <a:t>病人</a:t>
                      </a:r>
                      <a:endParaRPr kumimoji="0" lang="en-US" altLang="zh-CN" sz="2400" b="1" i="0" u="none" strike="noStrike" cap="none" normalizeH="0" baseline="0" smtClean="0">
                        <a:ln>
                          <a:noFill/>
                        </a:ln>
                        <a:solidFill>
                          <a:srgbClr val="000000"/>
                        </a:solidFill>
                        <a:effectLst/>
                        <a:latin typeface="Arial" pitchFamily="34" charset="0"/>
                        <a:ea typeface="宋体" pitchFamily="2" charset="-122"/>
                      </a:endParaRPr>
                    </a:p>
                  </a:txBody>
                  <a:tcPr marL="121920" marR="121920" anchor="ctr" horzOverflow="overflow">
                    <a:lnL w="12700" cap="flat" cmpd="sng" algn="ctr">
                      <a:solidFill>
                        <a:srgbClr val="000000"/>
                      </a:solidFill>
                      <a:prstDash val="solid"/>
                      <a:round/>
                      <a:headEnd type="none" w="med" len="med"/>
                      <a:tailEnd type="none" w="med" len="med"/>
                    </a:lnL>
                    <a:lnR>
                      <a:noFill/>
                    </a:lnR>
                    <a:lnT>
                      <a:noFill/>
                    </a:lnT>
                    <a:lnB w="28575"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400" b="1" i="0" u="none" strike="noStrike" cap="none" normalizeH="0" baseline="0" smtClean="0">
                          <a:ln>
                            <a:noFill/>
                          </a:ln>
                          <a:solidFill>
                            <a:srgbClr val="000000"/>
                          </a:solidFill>
                          <a:effectLst/>
                          <a:latin typeface="Arial" pitchFamily="34" charset="0"/>
                          <a:ea typeface="宋体" pitchFamily="2" charset="-122"/>
                        </a:rPr>
                        <a:t>非病人</a:t>
                      </a:r>
                      <a:endParaRPr kumimoji="0" lang="en-US" altLang="zh-CN" sz="2400" b="1" i="0" u="none" strike="noStrike" cap="none" normalizeH="0" baseline="0" smtClean="0">
                        <a:ln>
                          <a:noFill/>
                        </a:ln>
                        <a:solidFill>
                          <a:srgbClr val="000000"/>
                        </a:solidFill>
                        <a:effectLst/>
                        <a:latin typeface="Arial" pitchFamily="34" charset="0"/>
                        <a:ea typeface="宋体" pitchFamily="2" charset="-122"/>
                      </a:endParaRPr>
                    </a:p>
                  </a:txBody>
                  <a:tcPr marL="121920" marR="121920" anchor="ctr" horzOverflow="overflow">
                    <a:lnL>
                      <a:noFill/>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lnTlToBr>
                      <a:noFill/>
                    </a:lnTlToBr>
                    <a:lnBlToTr>
                      <a:noFill/>
                    </a:lnBlToTr>
                    <a:solidFill>
                      <a:schemeClr val="folHlink"/>
                    </a:solidFill>
                  </a:tcPr>
                </a:tc>
                <a:tc vMerge="1">
                  <a:txBody>
                    <a:bodyPr/>
                    <a:lstStyle/>
                    <a:p>
                      <a:endParaRPr lang="zh-CN" altLang="en-US"/>
                    </a:p>
                  </a:txBody>
                  <a:tcPr/>
                </a:tc>
              </a:tr>
              <a:tr h="8794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400" b="1" i="0" u="none" strike="noStrike" cap="none" normalizeH="0" baseline="0" smtClean="0">
                          <a:ln>
                            <a:noFill/>
                          </a:ln>
                          <a:solidFill>
                            <a:srgbClr val="000000"/>
                          </a:solidFill>
                          <a:effectLst/>
                          <a:latin typeface="Arial" pitchFamily="34" charset="0"/>
                          <a:ea typeface="宋体" pitchFamily="2" charset="-122"/>
                        </a:rPr>
                        <a:t>阳性</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1" i="0" u="none" strike="noStrike" cap="none" normalizeH="0" baseline="0" smtClean="0">
                          <a:ln>
                            <a:noFill/>
                          </a:ln>
                          <a:solidFill>
                            <a:srgbClr val="000000"/>
                          </a:solidFill>
                          <a:effectLst/>
                          <a:latin typeface="Arial" pitchFamily="34" charset="0"/>
                          <a:ea typeface="宋体" pitchFamily="2" charset="-122"/>
                        </a:rPr>
                        <a:t>a</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1" i="0" u="none" strike="noStrike" cap="none" normalizeH="0" baseline="0" smtClean="0">
                          <a:ln>
                            <a:noFill/>
                          </a:ln>
                          <a:solidFill>
                            <a:srgbClr val="000000"/>
                          </a:solidFill>
                          <a:effectLst/>
                          <a:latin typeface="Arial" pitchFamily="34" charset="0"/>
                          <a:ea typeface="宋体" pitchFamily="2" charset="-122"/>
                        </a:rPr>
                        <a:t>b</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1" i="0" u="none" strike="noStrike" cap="none" normalizeH="0" baseline="0" smtClean="0">
                          <a:ln>
                            <a:noFill/>
                          </a:ln>
                          <a:solidFill>
                            <a:srgbClr val="000000"/>
                          </a:solidFill>
                          <a:effectLst/>
                          <a:latin typeface="Arial" pitchFamily="34" charset="0"/>
                          <a:ea typeface="宋体" pitchFamily="2" charset="-122"/>
                        </a:rPr>
                        <a:t>a+b</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FF00"/>
                    </a:solidFill>
                  </a:tcPr>
                </a:tc>
              </a:tr>
              <a:tr h="762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400" b="1" i="0" u="none" strike="noStrike" cap="none" normalizeH="0" baseline="0" smtClean="0">
                          <a:ln>
                            <a:noFill/>
                          </a:ln>
                          <a:solidFill>
                            <a:srgbClr val="000000"/>
                          </a:solidFill>
                          <a:effectLst/>
                          <a:latin typeface="Arial" pitchFamily="34" charset="0"/>
                          <a:ea typeface="宋体" pitchFamily="2" charset="-122"/>
                        </a:rPr>
                        <a:t>阴性</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1" i="0" u="none" strike="noStrike" cap="none" normalizeH="0" baseline="0" smtClean="0">
                          <a:ln>
                            <a:noFill/>
                          </a:ln>
                          <a:solidFill>
                            <a:srgbClr val="000000"/>
                          </a:solidFill>
                          <a:effectLst/>
                          <a:latin typeface="Arial" pitchFamily="34" charset="0"/>
                          <a:ea typeface="宋体" pitchFamily="2" charset="-122"/>
                        </a:rPr>
                        <a:t>c</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1" i="0" u="none" strike="noStrike" cap="none" normalizeH="0" baseline="0" smtClean="0">
                          <a:ln>
                            <a:noFill/>
                          </a:ln>
                          <a:solidFill>
                            <a:srgbClr val="000000"/>
                          </a:solidFill>
                          <a:effectLst/>
                          <a:latin typeface="Arial" pitchFamily="34" charset="0"/>
                          <a:ea typeface="宋体" pitchFamily="2" charset="-122"/>
                        </a:rPr>
                        <a:t>d</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1" i="0" u="none" strike="noStrike" cap="none" normalizeH="0" baseline="0" smtClean="0">
                          <a:ln>
                            <a:noFill/>
                          </a:ln>
                          <a:solidFill>
                            <a:srgbClr val="000000"/>
                          </a:solidFill>
                          <a:effectLst/>
                          <a:latin typeface="Arial" pitchFamily="34" charset="0"/>
                          <a:ea typeface="宋体" pitchFamily="2" charset="-122"/>
                        </a:rPr>
                        <a:t>c+d</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FF00"/>
                    </a:solidFill>
                  </a:tcPr>
                </a:tc>
              </a:tr>
              <a:tr h="4270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400" b="1" i="0" u="none" strike="noStrike" cap="none" normalizeH="0" baseline="0" smtClean="0">
                          <a:ln>
                            <a:noFill/>
                          </a:ln>
                          <a:solidFill>
                            <a:srgbClr val="000000"/>
                          </a:solidFill>
                          <a:effectLst/>
                          <a:latin typeface="Arial" pitchFamily="34" charset="0"/>
                          <a:ea typeface="宋体" pitchFamily="2" charset="-122"/>
                        </a:rPr>
                        <a:t>合计</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1" i="0" u="none" strike="noStrike" cap="none" normalizeH="0" baseline="0" smtClean="0">
                          <a:ln>
                            <a:noFill/>
                          </a:ln>
                          <a:solidFill>
                            <a:srgbClr val="000000"/>
                          </a:solidFill>
                          <a:effectLst/>
                          <a:latin typeface="Arial" pitchFamily="34" charset="0"/>
                          <a:ea typeface="宋体" pitchFamily="2" charset="-122"/>
                        </a:rPr>
                        <a:t>a+c</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FF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1" i="0" u="none" strike="noStrike" cap="none" normalizeH="0" baseline="0" smtClean="0">
                          <a:ln>
                            <a:noFill/>
                          </a:ln>
                          <a:solidFill>
                            <a:srgbClr val="000000"/>
                          </a:solidFill>
                          <a:effectLst/>
                          <a:latin typeface="Arial" pitchFamily="34" charset="0"/>
                          <a:ea typeface="宋体" pitchFamily="2" charset="-122"/>
                        </a:rPr>
                        <a:t>b+d</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FF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1" i="0" u="none" strike="noStrike" cap="none" normalizeH="0" baseline="0" smtClean="0">
                          <a:ln>
                            <a:noFill/>
                          </a:ln>
                          <a:solidFill>
                            <a:srgbClr val="000000"/>
                          </a:solidFill>
                          <a:effectLst/>
                          <a:latin typeface="Arial" pitchFamily="34" charset="0"/>
                          <a:ea typeface="宋体" pitchFamily="2" charset="-122"/>
                        </a:rPr>
                        <a:t>a+b+c+d</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FF00"/>
                    </a:solidFill>
                  </a:tcPr>
                </a:tc>
              </a:tr>
            </a:tbl>
          </a:graphicData>
        </a:graphic>
      </p:graphicFrame>
      <p:grpSp>
        <p:nvGrpSpPr>
          <p:cNvPr id="2" name="Group 109"/>
          <p:cNvGrpSpPr>
            <a:grpSpLocks/>
          </p:cNvGrpSpPr>
          <p:nvPr/>
        </p:nvGrpSpPr>
        <p:grpSpPr bwMode="auto">
          <a:xfrm>
            <a:off x="5689600" y="3276600"/>
            <a:ext cx="1102784" cy="1063625"/>
            <a:chOff x="2688" y="2066"/>
            <a:chExt cx="521" cy="670"/>
          </a:xfrm>
        </p:grpSpPr>
        <p:sp>
          <p:nvSpPr>
            <p:cNvPr id="34850" name="Oval 35"/>
            <p:cNvSpPr>
              <a:spLocks noChangeArrowheads="1"/>
            </p:cNvSpPr>
            <p:nvPr/>
          </p:nvSpPr>
          <p:spPr bwMode="auto">
            <a:xfrm>
              <a:off x="2688" y="2066"/>
              <a:ext cx="520" cy="286"/>
            </a:xfrm>
            <a:prstGeom prst="ellipse">
              <a:avLst/>
            </a:prstGeom>
            <a:noFill/>
            <a:ln w="38100">
              <a:solidFill>
                <a:srgbClr val="FF0000"/>
              </a:solidFill>
              <a:round/>
              <a:headEnd/>
              <a:tailEnd/>
            </a:ln>
          </p:spPr>
          <p:txBody>
            <a:bodyPr wrap="none" anchor="ctr"/>
            <a:lstStyle/>
            <a:p>
              <a:endParaRPr lang="zh-CN" altLang="en-US"/>
            </a:p>
          </p:txBody>
        </p:sp>
        <p:sp>
          <p:nvSpPr>
            <p:cNvPr id="34851" name="Oval 36"/>
            <p:cNvSpPr>
              <a:spLocks noChangeArrowheads="1"/>
            </p:cNvSpPr>
            <p:nvPr/>
          </p:nvSpPr>
          <p:spPr bwMode="auto">
            <a:xfrm>
              <a:off x="2688" y="2450"/>
              <a:ext cx="521" cy="286"/>
            </a:xfrm>
            <a:prstGeom prst="ellipse">
              <a:avLst/>
            </a:prstGeom>
            <a:noFill/>
            <a:ln w="38100">
              <a:solidFill>
                <a:srgbClr val="FF0000"/>
              </a:solidFill>
              <a:round/>
              <a:headEnd/>
              <a:tailEnd/>
            </a:ln>
          </p:spPr>
          <p:txBody>
            <a:bodyPr wrap="none" anchor="ctr"/>
            <a:lstStyle/>
            <a:p>
              <a:endParaRPr lang="zh-CN" altLang="en-US"/>
            </a:p>
          </p:txBody>
        </p:sp>
      </p:gr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ext Box 33"/>
          <p:cNvSpPr txBox="1">
            <a:spLocks noChangeArrowheads="1"/>
          </p:cNvSpPr>
          <p:nvPr/>
        </p:nvSpPr>
        <p:spPr bwMode="auto">
          <a:xfrm>
            <a:off x="9245600" y="2438401"/>
            <a:ext cx="2313126" cy="1228028"/>
          </a:xfrm>
          <a:prstGeom prst="rect">
            <a:avLst/>
          </a:prstGeom>
          <a:noFill/>
          <a:ln w="9525">
            <a:noFill/>
            <a:miter lim="800000"/>
            <a:headEnd/>
            <a:tailEnd/>
          </a:ln>
        </p:spPr>
        <p:txBody>
          <a:bodyPr wrap="square">
            <a:spAutoFit/>
          </a:bodyPr>
          <a:lstStyle/>
          <a:p>
            <a:pPr>
              <a:lnSpc>
                <a:spcPct val="65000"/>
              </a:lnSpc>
              <a:spcBef>
                <a:spcPct val="50000"/>
              </a:spcBef>
            </a:pPr>
            <a:r>
              <a:rPr kumimoji="0" lang="en-US" altLang="zh-CN" b="0" dirty="0">
                <a:solidFill>
                  <a:srgbClr val="FFFF00"/>
                </a:solidFill>
                <a:latin typeface="Arial" pitchFamily="34" charset="0"/>
                <a:ea typeface="宋体" pitchFamily="2" charset="-122"/>
              </a:rPr>
              <a:t>Sensitivity </a:t>
            </a:r>
          </a:p>
          <a:p>
            <a:pPr>
              <a:lnSpc>
                <a:spcPct val="65000"/>
              </a:lnSpc>
              <a:spcBef>
                <a:spcPct val="50000"/>
              </a:spcBef>
            </a:pPr>
            <a:r>
              <a:rPr kumimoji="0" lang="en-US" altLang="zh-CN" b="0" dirty="0">
                <a:solidFill>
                  <a:srgbClr val="FFFF00"/>
                </a:solidFill>
                <a:latin typeface="Arial" pitchFamily="34" charset="0"/>
                <a:ea typeface="宋体" pitchFamily="2" charset="-122"/>
              </a:rPr>
              <a:t>   = a/(</a:t>
            </a:r>
            <a:r>
              <a:rPr kumimoji="0" lang="en-US" altLang="zh-CN" b="0" dirty="0" err="1">
                <a:solidFill>
                  <a:srgbClr val="FFFF00"/>
                </a:solidFill>
                <a:latin typeface="Arial" pitchFamily="34" charset="0"/>
                <a:ea typeface="宋体" pitchFamily="2" charset="-122"/>
              </a:rPr>
              <a:t>a+c</a:t>
            </a:r>
            <a:r>
              <a:rPr kumimoji="0" lang="en-US" altLang="zh-CN" b="0" dirty="0">
                <a:solidFill>
                  <a:srgbClr val="FFFF00"/>
                </a:solidFill>
                <a:latin typeface="Arial" pitchFamily="34" charset="0"/>
                <a:ea typeface="宋体" pitchFamily="2" charset="-122"/>
              </a:rPr>
              <a:t>)</a:t>
            </a:r>
          </a:p>
          <a:p>
            <a:pPr>
              <a:lnSpc>
                <a:spcPct val="65000"/>
              </a:lnSpc>
              <a:spcBef>
                <a:spcPct val="50000"/>
              </a:spcBef>
            </a:pPr>
            <a:r>
              <a:rPr kumimoji="0" lang="en-US" altLang="zh-CN" b="0" dirty="0">
                <a:solidFill>
                  <a:srgbClr val="FFFF00"/>
                </a:solidFill>
                <a:latin typeface="Arial" pitchFamily="34" charset="0"/>
                <a:ea typeface="宋体" pitchFamily="2" charset="-122"/>
              </a:rPr>
              <a:t>Specificity</a:t>
            </a:r>
          </a:p>
          <a:p>
            <a:pPr lvl="1">
              <a:lnSpc>
                <a:spcPct val="65000"/>
              </a:lnSpc>
              <a:spcBef>
                <a:spcPct val="50000"/>
              </a:spcBef>
            </a:pPr>
            <a:r>
              <a:rPr kumimoji="0" lang="en-US" altLang="zh-CN" b="0" dirty="0">
                <a:solidFill>
                  <a:srgbClr val="FFFF00"/>
                </a:solidFill>
                <a:latin typeface="Arial" pitchFamily="34" charset="0"/>
                <a:ea typeface="宋体" pitchFamily="2" charset="-122"/>
              </a:rPr>
              <a:t>= d/(</a:t>
            </a:r>
            <a:r>
              <a:rPr kumimoji="0" lang="en-US" altLang="zh-CN" b="0" dirty="0" err="1">
                <a:solidFill>
                  <a:srgbClr val="FFFF00"/>
                </a:solidFill>
                <a:latin typeface="Arial" pitchFamily="34" charset="0"/>
                <a:ea typeface="宋体" pitchFamily="2" charset="-122"/>
              </a:rPr>
              <a:t>b+d</a:t>
            </a:r>
            <a:r>
              <a:rPr kumimoji="0" lang="en-US" altLang="zh-CN" b="0" dirty="0">
                <a:solidFill>
                  <a:srgbClr val="FFFF00"/>
                </a:solidFill>
                <a:latin typeface="Arial" pitchFamily="34" charset="0"/>
                <a:ea typeface="宋体" pitchFamily="2" charset="-122"/>
              </a:rPr>
              <a:t>)</a:t>
            </a:r>
          </a:p>
        </p:txBody>
      </p:sp>
      <p:sp>
        <p:nvSpPr>
          <p:cNvPr id="35843" name="Text Box 36"/>
          <p:cNvSpPr txBox="1">
            <a:spLocks noChangeArrowheads="1"/>
          </p:cNvSpPr>
          <p:nvPr/>
        </p:nvSpPr>
        <p:spPr bwMode="auto">
          <a:xfrm>
            <a:off x="711200" y="4419600"/>
            <a:ext cx="10871200" cy="1292662"/>
          </a:xfrm>
          <a:prstGeom prst="rect">
            <a:avLst/>
          </a:prstGeom>
          <a:noFill/>
          <a:ln w="9525">
            <a:noFill/>
            <a:miter lim="800000"/>
            <a:headEnd/>
            <a:tailEnd/>
          </a:ln>
        </p:spPr>
        <p:txBody>
          <a:bodyPr>
            <a:spAutoFit/>
          </a:bodyPr>
          <a:lstStyle/>
          <a:p>
            <a:pPr>
              <a:spcBef>
                <a:spcPct val="50000"/>
              </a:spcBef>
            </a:pPr>
            <a:r>
              <a:rPr kumimoji="0" lang="en-US" altLang="zh-CN" b="0" dirty="0">
                <a:latin typeface="Arial" pitchFamily="34" charset="0"/>
                <a:ea typeface="宋体" pitchFamily="2" charset="-122"/>
              </a:rPr>
              <a:t>False positive = b/(</a:t>
            </a:r>
            <a:r>
              <a:rPr kumimoji="0" lang="en-US" altLang="zh-CN" b="0" dirty="0" err="1">
                <a:latin typeface="Arial" pitchFamily="34" charset="0"/>
                <a:ea typeface="宋体" pitchFamily="2" charset="-122"/>
              </a:rPr>
              <a:t>b+d</a:t>
            </a:r>
            <a:r>
              <a:rPr kumimoji="0" lang="en-US" altLang="zh-CN" b="0" dirty="0">
                <a:latin typeface="Arial" pitchFamily="34" charset="0"/>
                <a:ea typeface="宋体" pitchFamily="2" charset="-122"/>
              </a:rPr>
              <a:t>)</a:t>
            </a:r>
          </a:p>
          <a:p>
            <a:pPr>
              <a:spcBef>
                <a:spcPct val="50000"/>
              </a:spcBef>
            </a:pPr>
            <a:r>
              <a:rPr lang="zh-CN" altLang="en-US" sz="2400" dirty="0">
                <a:latin typeface="Times New Roman" pitchFamily="18" charset="0"/>
              </a:rPr>
              <a:t>假阳性率(</a:t>
            </a:r>
            <a:r>
              <a:rPr lang="zh-CN" altLang="en-US" sz="2400" dirty="0">
                <a:latin typeface="Times New Roman" pitchFamily="18" charset="0"/>
                <a:sym typeface="Symbol" pitchFamily="18" charset="2"/>
              </a:rPr>
              <a:t>)</a:t>
            </a:r>
            <a:r>
              <a:rPr lang="zh-CN" altLang="en-US" sz="2400" dirty="0">
                <a:latin typeface="Times New Roman" pitchFamily="18" charset="0"/>
              </a:rPr>
              <a:t> ：在金标准方法已确诊未患某病组中，用新方法试验将其错误判定为阳性，即假阳性部分所占的百分率。也叫误诊率。 </a:t>
            </a:r>
            <a:endParaRPr lang="en-US" altLang="zh-CN" sz="2400" dirty="0">
              <a:latin typeface="Times New Roman" pitchFamily="18" charset="0"/>
            </a:endParaRPr>
          </a:p>
        </p:txBody>
      </p:sp>
      <p:sp>
        <p:nvSpPr>
          <p:cNvPr id="35844" name="Rectangle 51"/>
          <p:cNvSpPr>
            <a:spLocks noGrp="1" noChangeArrowheads="1"/>
          </p:cNvSpPr>
          <p:nvPr>
            <p:ph type="title"/>
          </p:nvPr>
        </p:nvSpPr>
        <p:spPr>
          <a:xfrm>
            <a:off x="585321" y="369903"/>
            <a:ext cx="10353762" cy="970450"/>
          </a:xfrm>
          <a:noFill/>
        </p:spPr>
        <p:txBody>
          <a:bodyPr/>
          <a:lstStyle/>
          <a:p>
            <a:pPr algn="l" eaLnBrk="1" hangingPunct="1"/>
            <a:r>
              <a:rPr lang="zh-CN" altLang="en-US" sz="3200" b="1" dirty="0" smtClean="0">
                <a:latin typeface="楷体_GB2312" pitchFamily="49" charset="-122"/>
                <a:ea typeface="楷体_GB2312" pitchFamily="49" charset="-122"/>
              </a:rPr>
              <a:t>1.灵敏度、特异度、假阳性率、假阴性率</a:t>
            </a:r>
            <a:endParaRPr lang="en-US" altLang="zh-CN" sz="3200" b="1" dirty="0" smtClean="0">
              <a:latin typeface="楷体_GB2312" pitchFamily="49" charset="-122"/>
              <a:ea typeface="楷体_GB2312" pitchFamily="49" charset="-122"/>
            </a:endParaRPr>
          </a:p>
        </p:txBody>
      </p:sp>
      <p:graphicFrame>
        <p:nvGraphicFramePr>
          <p:cNvPr id="68695" name="Group 87"/>
          <p:cNvGraphicFramePr>
            <a:graphicFrameLocks noGrp="1"/>
          </p:cNvGraphicFramePr>
          <p:nvPr/>
        </p:nvGraphicFramePr>
        <p:xfrm>
          <a:off x="609601" y="1295400"/>
          <a:ext cx="8674101" cy="3049588"/>
        </p:xfrm>
        <a:graphic>
          <a:graphicData uri="http://schemas.openxmlformats.org/drawingml/2006/table">
            <a:tbl>
              <a:tblPr/>
              <a:tblGrid>
                <a:gridCol w="2408767"/>
                <a:gridCol w="2169584"/>
                <a:gridCol w="2167467"/>
                <a:gridCol w="1928283"/>
              </a:tblGrid>
              <a:tr h="493713">
                <a:tc row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400" b="1" i="0" u="none" strike="noStrike" cap="none" normalizeH="0" baseline="0" smtClean="0">
                          <a:ln>
                            <a:noFill/>
                          </a:ln>
                          <a:solidFill>
                            <a:srgbClr val="000000"/>
                          </a:solidFill>
                          <a:effectLst/>
                          <a:latin typeface="Arial" pitchFamily="34" charset="0"/>
                          <a:ea typeface="宋体" pitchFamily="2" charset="-122"/>
                        </a:rPr>
                        <a:t>诊断试验</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chemeClr val="folHlink"/>
                    </a:solidFill>
                  </a:tcPr>
                </a:tc>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400" b="1" i="0" u="none" strike="noStrike" cap="none" normalizeH="0" baseline="0" smtClean="0">
                          <a:ln>
                            <a:noFill/>
                          </a:ln>
                          <a:solidFill>
                            <a:srgbClr val="000000"/>
                          </a:solidFill>
                          <a:effectLst/>
                          <a:latin typeface="Arial" pitchFamily="34" charset="0"/>
                          <a:ea typeface="宋体" pitchFamily="2" charset="-122"/>
                        </a:rPr>
                        <a:t>金 标准</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solidFill>
                      <a:schemeClr val="folHlink"/>
                    </a:solidFill>
                  </a:tcPr>
                </a:tc>
                <a:tc hMerge="1">
                  <a:txBody>
                    <a:bodyPr/>
                    <a:lstStyle/>
                    <a:p>
                      <a:endParaRPr lang="zh-CN" altLang="en-US"/>
                    </a:p>
                  </a:txBody>
                  <a:tcPr/>
                </a:tc>
                <a:tc row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400" b="1" i="0" u="none" strike="noStrike" cap="none" normalizeH="0" baseline="0" smtClean="0">
                          <a:ln>
                            <a:noFill/>
                          </a:ln>
                          <a:solidFill>
                            <a:srgbClr val="000000"/>
                          </a:solidFill>
                          <a:effectLst/>
                          <a:latin typeface="Arial" pitchFamily="34" charset="0"/>
                          <a:ea typeface="宋体" pitchFamily="2" charset="-122"/>
                        </a:rPr>
                        <a:t>合计</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chemeClr val="folHlink"/>
                    </a:solidFill>
                  </a:tcPr>
                </a:tc>
              </a:tr>
              <a:tr h="428625">
                <a:tc vMerge="1">
                  <a:txBody>
                    <a:bodyPr/>
                    <a:lstStyle/>
                    <a:p>
                      <a:endParaRPr lang="zh-CN" altLang="en-US"/>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400" b="1" i="0" u="none" strike="noStrike" cap="none" normalizeH="0" baseline="0" smtClean="0">
                          <a:ln>
                            <a:noFill/>
                          </a:ln>
                          <a:solidFill>
                            <a:srgbClr val="000000"/>
                          </a:solidFill>
                          <a:effectLst/>
                          <a:latin typeface="Arial" pitchFamily="34" charset="0"/>
                          <a:ea typeface="宋体" pitchFamily="2" charset="-122"/>
                        </a:rPr>
                        <a:t>病人</a:t>
                      </a:r>
                      <a:endParaRPr kumimoji="0" lang="en-US" altLang="zh-CN" sz="2400" b="1" i="0" u="none" strike="noStrike" cap="none" normalizeH="0" baseline="0" smtClean="0">
                        <a:ln>
                          <a:noFill/>
                        </a:ln>
                        <a:solidFill>
                          <a:srgbClr val="000000"/>
                        </a:solidFill>
                        <a:effectLst/>
                        <a:latin typeface="Arial" pitchFamily="34" charset="0"/>
                        <a:ea typeface="宋体" pitchFamily="2" charset="-122"/>
                      </a:endParaRPr>
                    </a:p>
                  </a:txBody>
                  <a:tcPr marL="121920" marR="121920" anchor="ctr" horzOverflow="overflow">
                    <a:lnL w="12700" cap="flat" cmpd="sng" algn="ctr">
                      <a:solidFill>
                        <a:srgbClr val="000000"/>
                      </a:solidFill>
                      <a:prstDash val="solid"/>
                      <a:round/>
                      <a:headEnd type="none" w="med" len="med"/>
                      <a:tailEnd type="none" w="med" len="med"/>
                    </a:lnL>
                    <a:lnR>
                      <a:noFill/>
                    </a:lnR>
                    <a:lnT>
                      <a:noFill/>
                    </a:lnT>
                    <a:lnB w="28575"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400" b="1" i="0" u="none" strike="noStrike" cap="none" normalizeH="0" baseline="0" smtClean="0">
                          <a:ln>
                            <a:noFill/>
                          </a:ln>
                          <a:solidFill>
                            <a:srgbClr val="000000"/>
                          </a:solidFill>
                          <a:effectLst/>
                          <a:latin typeface="Arial" pitchFamily="34" charset="0"/>
                          <a:ea typeface="宋体" pitchFamily="2" charset="-122"/>
                        </a:rPr>
                        <a:t>非病人</a:t>
                      </a:r>
                      <a:endParaRPr kumimoji="0" lang="en-US" altLang="zh-CN" sz="2400" b="1" i="0" u="none" strike="noStrike" cap="none" normalizeH="0" baseline="0" smtClean="0">
                        <a:ln>
                          <a:noFill/>
                        </a:ln>
                        <a:solidFill>
                          <a:srgbClr val="000000"/>
                        </a:solidFill>
                        <a:effectLst/>
                        <a:latin typeface="Arial" pitchFamily="34" charset="0"/>
                        <a:ea typeface="宋体" pitchFamily="2" charset="-122"/>
                      </a:endParaRPr>
                    </a:p>
                  </a:txBody>
                  <a:tcPr marL="121920" marR="121920" anchor="ctr" horzOverflow="overflow">
                    <a:lnL>
                      <a:noFill/>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lnTlToBr>
                      <a:noFill/>
                    </a:lnTlToBr>
                    <a:lnBlToTr>
                      <a:noFill/>
                    </a:lnBlToTr>
                    <a:solidFill>
                      <a:schemeClr val="folHlink"/>
                    </a:solidFill>
                  </a:tcPr>
                </a:tc>
                <a:tc vMerge="1">
                  <a:txBody>
                    <a:bodyPr/>
                    <a:lstStyle/>
                    <a:p>
                      <a:endParaRPr lang="zh-CN" altLang="en-US"/>
                    </a:p>
                  </a:txBody>
                  <a:tcPr/>
                </a:tc>
              </a:tr>
              <a:tr h="8794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400" b="1" i="0" u="none" strike="noStrike" cap="none" normalizeH="0" baseline="0" smtClean="0">
                          <a:ln>
                            <a:noFill/>
                          </a:ln>
                          <a:solidFill>
                            <a:srgbClr val="000000"/>
                          </a:solidFill>
                          <a:effectLst/>
                          <a:latin typeface="Arial" pitchFamily="34" charset="0"/>
                          <a:ea typeface="宋体" pitchFamily="2" charset="-122"/>
                        </a:rPr>
                        <a:t>阳性</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1" i="0" u="none" strike="noStrike" cap="none" normalizeH="0" baseline="0" smtClean="0">
                          <a:ln>
                            <a:noFill/>
                          </a:ln>
                          <a:solidFill>
                            <a:srgbClr val="000000"/>
                          </a:solidFill>
                          <a:effectLst/>
                          <a:latin typeface="Arial" pitchFamily="34" charset="0"/>
                          <a:ea typeface="宋体" pitchFamily="2" charset="-122"/>
                        </a:rPr>
                        <a:t>a</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1" i="0" u="none" strike="noStrike" cap="none" normalizeH="0" baseline="0" smtClean="0">
                          <a:ln>
                            <a:noFill/>
                          </a:ln>
                          <a:solidFill>
                            <a:srgbClr val="000000"/>
                          </a:solidFill>
                          <a:effectLst/>
                          <a:latin typeface="Arial" pitchFamily="34" charset="0"/>
                          <a:ea typeface="宋体" pitchFamily="2" charset="-122"/>
                        </a:rPr>
                        <a:t>b</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1" i="0" u="none" strike="noStrike" cap="none" normalizeH="0" baseline="0" smtClean="0">
                          <a:ln>
                            <a:noFill/>
                          </a:ln>
                          <a:solidFill>
                            <a:srgbClr val="000000"/>
                          </a:solidFill>
                          <a:effectLst/>
                          <a:latin typeface="Arial" pitchFamily="34" charset="0"/>
                          <a:ea typeface="宋体" pitchFamily="2" charset="-122"/>
                        </a:rPr>
                        <a:t>a+b</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FF00"/>
                    </a:solidFill>
                  </a:tcPr>
                </a:tc>
              </a:tr>
              <a:tr h="762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400" b="1" i="0" u="none" strike="noStrike" cap="none" normalizeH="0" baseline="0" smtClean="0">
                          <a:ln>
                            <a:noFill/>
                          </a:ln>
                          <a:solidFill>
                            <a:srgbClr val="000000"/>
                          </a:solidFill>
                          <a:effectLst/>
                          <a:latin typeface="Arial" pitchFamily="34" charset="0"/>
                          <a:ea typeface="宋体" pitchFamily="2" charset="-122"/>
                        </a:rPr>
                        <a:t>阴性</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1" i="0" u="none" strike="noStrike" cap="none" normalizeH="0" baseline="0" smtClean="0">
                          <a:ln>
                            <a:noFill/>
                          </a:ln>
                          <a:solidFill>
                            <a:srgbClr val="000000"/>
                          </a:solidFill>
                          <a:effectLst/>
                          <a:latin typeface="Arial" pitchFamily="34" charset="0"/>
                          <a:ea typeface="宋体" pitchFamily="2" charset="-122"/>
                        </a:rPr>
                        <a:t>c</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1" i="0" u="none" strike="noStrike" cap="none" normalizeH="0" baseline="0" smtClean="0">
                          <a:ln>
                            <a:noFill/>
                          </a:ln>
                          <a:solidFill>
                            <a:srgbClr val="000000"/>
                          </a:solidFill>
                          <a:effectLst/>
                          <a:latin typeface="Arial" pitchFamily="34" charset="0"/>
                          <a:ea typeface="宋体" pitchFamily="2" charset="-122"/>
                        </a:rPr>
                        <a:t>d</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1" i="0" u="none" strike="noStrike" cap="none" normalizeH="0" baseline="0" smtClean="0">
                          <a:ln>
                            <a:noFill/>
                          </a:ln>
                          <a:solidFill>
                            <a:srgbClr val="000000"/>
                          </a:solidFill>
                          <a:effectLst/>
                          <a:latin typeface="Arial" pitchFamily="34" charset="0"/>
                          <a:ea typeface="宋体" pitchFamily="2" charset="-122"/>
                        </a:rPr>
                        <a:t>c+d</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FF00"/>
                    </a:solidFill>
                  </a:tcPr>
                </a:tc>
              </a:tr>
              <a:tr h="4270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400" b="1" i="0" u="none" strike="noStrike" cap="none" normalizeH="0" baseline="0" smtClean="0">
                          <a:ln>
                            <a:noFill/>
                          </a:ln>
                          <a:solidFill>
                            <a:srgbClr val="000000"/>
                          </a:solidFill>
                          <a:effectLst/>
                          <a:latin typeface="Arial" pitchFamily="34" charset="0"/>
                          <a:ea typeface="宋体" pitchFamily="2" charset="-122"/>
                        </a:rPr>
                        <a:t>合计</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1" i="0" u="none" strike="noStrike" cap="none" normalizeH="0" baseline="0" smtClean="0">
                          <a:ln>
                            <a:noFill/>
                          </a:ln>
                          <a:solidFill>
                            <a:srgbClr val="000000"/>
                          </a:solidFill>
                          <a:effectLst/>
                          <a:latin typeface="Arial" pitchFamily="34" charset="0"/>
                          <a:ea typeface="宋体" pitchFamily="2" charset="-122"/>
                        </a:rPr>
                        <a:t>a+c</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FF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1" i="0" u="none" strike="noStrike" cap="none" normalizeH="0" baseline="0" smtClean="0">
                          <a:ln>
                            <a:noFill/>
                          </a:ln>
                          <a:solidFill>
                            <a:srgbClr val="000000"/>
                          </a:solidFill>
                          <a:effectLst/>
                          <a:latin typeface="Arial" pitchFamily="34" charset="0"/>
                          <a:ea typeface="宋体" pitchFamily="2" charset="-122"/>
                        </a:rPr>
                        <a:t>b+d</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FF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1" i="0" u="none" strike="noStrike" cap="none" normalizeH="0" baseline="0" smtClean="0">
                          <a:ln>
                            <a:noFill/>
                          </a:ln>
                          <a:solidFill>
                            <a:srgbClr val="000000"/>
                          </a:solidFill>
                          <a:effectLst/>
                          <a:latin typeface="Arial" pitchFamily="34" charset="0"/>
                          <a:ea typeface="宋体" pitchFamily="2" charset="-122"/>
                        </a:rPr>
                        <a:t>a+b+c+d</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FF00"/>
                    </a:solidFill>
                  </a:tcPr>
                </a:tc>
              </a:tr>
            </a:tbl>
          </a:graphicData>
        </a:graphic>
      </p:graphicFrame>
      <p:grpSp>
        <p:nvGrpSpPr>
          <p:cNvPr id="2" name="Group 55"/>
          <p:cNvGrpSpPr>
            <a:grpSpLocks/>
          </p:cNvGrpSpPr>
          <p:nvPr/>
        </p:nvGrpSpPr>
        <p:grpSpPr bwMode="auto">
          <a:xfrm>
            <a:off x="5588000" y="2438400"/>
            <a:ext cx="1219200" cy="1905000"/>
            <a:chOff x="2400" y="1584"/>
            <a:chExt cx="576" cy="1200"/>
          </a:xfrm>
        </p:grpSpPr>
        <p:sp>
          <p:nvSpPr>
            <p:cNvPr id="35874" name="Oval 34"/>
            <p:cNvSpPr>
              <a:spLocks noChangeArrowheads="1"/>
            </p:cNvSpPr>
            <p:nvPr/>
          </p:nvSpPr>
          <p:spPr bwMode="auto">
            <a:xfrm>
              <a:off x="2400" y="1584"/>
              <a:ext cx="576" cy="288"/>
            </a:xfrm>
            <a:prstGeom prst="ellipse">
              <a:avLst/>
            </a:prstGeom>
            <a:noFill/>
            <a:ln w="38100">
              <a:solidFill>
                <a:srgbClr val="FF0000"/>
              </a:solidFill>
              <a:round/>
              <a:headEnd/>
              <a:tailEnd/>
            </a:ln>
          </p:spPr>
          <p:txBody>
            <a:bodyPr wrap="none" anchor="ctr"/>
            <a:lstStyle/>
            <a:p>
              <a:endParaRPr lang="zh-CN" altLang="en-US"/>
            </a:p>
          </p:txBody>
        </p:sp>
        <p:sp>
          <p:nvSpPr>
            <p:cNvPr id="35875" name="Oval 35"/>
            <p:cNvSpPr>
              <a:spLocks noChangeArrowheads="1"/>
            </p:cNvSpPr>
            <p:nvPr/>
          </p:nvSpPr>
          <p:spPr bwMode="auto">
            <a:xfrm>
              <a:off x="2400" y="2496"/>
              <a:ext cx="576" cy="288"/>
            </a:xfrm>
            <a:prstGeom prst="ellipse">
              <a:avLst/>
            </a:prstGeom>
            <a:noFill/>
            <a:ln w="38100">
              <a:solidFill>
                <a:srgbClr val="FF0000"/>
              </a:solidFill>
              <a:round/>
              <a:headEnd/>
              <a:tailEnd/>
            </a:ln>
          </p:spPr>
          <p:txBody>
            <a:bodyPr wrap="none" anchor="ctr"/>
            <a:lstStyle/>
            <a:p>
              <a:endParaRPr lang="zh-CN" altLang="en-US"/>
            </a:p>
          </p:txBody>
        </p:sp>
      </p:gr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ChangeArrowheads="1"/>
          </p:cNvSpPr>
          <p:nvPr/>
        </p:nvSpPr>
        <p:spPr bwMode="auto">
          <a:xfrm>
            <a:off x="609600" y="533400"/>
            <a:ext cx="11379200" cy="3697166"/>
          </a:xfrm>
          <a:prstGeom prst="rect">
            <a:avLst/>
          </a:prstGeom>
          <a:noFill/>
          <a:ln w="9525">
            <a:noFill/>
            <a:miter lim="800000"/>
            <a:headEnd/>
            <a:tailEnd/>
          </a:ln>
        </p:spPr>
        <p:txBody>
          <a:bodyPr>
            <a:spAutoFit/>
          </a:bodyPr>
          <a:lstStyle/>
          <a:p>
            <a:pPr indent="266700">
              <a:lnSpc>
                <a:spcPct val="150000"/>
              </a:lnSpc>
            </a:pPr>
            <a:r>
              <a:rPr lang="en-US" altLang="zh-CN" sz="3600" dirty="0">
                <a:solidFill>
                  <a:srgbClr val="FFFF00"/>
                </a:solidFill>
              </a:rPr>
              <a:t>2</a:t>
            </a:r>
            <a:r>
              <a:rPr lang="zh-CN" altLang="en-US" sz="3600" dirty="0">
                <a:solidFill>
                  <a:srgbClr val="FFFF00"/>
                </a:solidFill>
              </a:rPr>
              <a:t>．约登指数</a:t>
            </a:r>
            <a:r>
              <a:rPr lang="zh-CN" altLang="en-US" sz="2400" b="0" dirty="0">
                <a:solidFill>
                  <a:srgbClr val="FFFF00"/>
                </a:solidFill>
              </a:rPr>
              <a:t>　 </a:t>
            </a:r>
            <a:r>
              <a:rPr lang="zh-CN" altLang="en-US" sz="3600" dirty="0">
                <a:solidFill>
                  <a:srgbClr val="FFFF00"/>
                </a:solidFill>
              </a:rPr>
              <a:t>（</a:t>
            </a:r>
            <a:r>
              <a:rPr lang="en-US" altLang="zh-CN" sz="3600" dirty="0" err="1">
                <a:solidFill>
                  <a:srgbClr val="FFFF00"/>
                </a:solidFill>
              </a:rPr>
              <a:t>Youden</a:t>
            </a:r>
            <a:r>
              <a:rPr lang="en-US" altLang="zh-CN" sz="3600" dirty="0" err="1">
                <a:solidFill>
                  <a:srgbClr val="FFFF00"/>
                </a:solidFill>
                <a:latin typeface="Times New Roman" pitchFamily="18" charset="0"/>
              </a:rPr>
              <a:t>’</a:t>
            </a:r>
            <a:r>
              <a:rPr lang="en-US" altLang="zh-CN" sz="3600" dirty="0" err="1">
                <a:solidFill>
                  <a:srgbClr val="FFFF00"/>
                </a:solidFill>
              </a:rPr>
              <a:t>s</a:t>
            </a:r>
            <a:r>
              <a:rPr lang="en-US" altLang="zh-CN" sz="3600" dirty="0">
                <a:solidFill>
                  <a:srgbClr val="FFFF00"/>
                </a:solidFill>
              </a:rPr>
              <a:t> index</a:t>
            </a:r>
            <a:r>
              <a:rPr lang="zh-CN" altLang="en-US" sz="3600" dirty="0">
                <a:solidFill>
                  <a:srgbClr val="FFFF00"/>
                </a:solidFill>
              </a:rPr>
              <a:t>）</a:t>
            </a:r>
          </a:p>
          <a:p>
            <a:pPr indent="266700">
              <a:lnSpc>
                <a:spcPct val="150000"/>
              </a:lnSpc>
            </a:pPr>
            <a:r>
              <a:rPr lang="zh-CN" altLang="en-US" sz="2000" dirty="0"/>
              <a:t>正确诊断指数</a:t>
            </a:r>
          </a:p>
          <a:p>
            <a:pPr indent="266700">
              <a:lnSpc>
                <a:spcPct val="150000"/>
              </a:lnSpc>
            </a:pPr>
            <a:r>
              <a:rPr lang="zh-CN" altLang="en-US" sz="2000" dirty="0"/>
              <a:t>约登指数＝灵敏度＋特异度－１　　　　　　　　</a:t>
            </a:r>
          </a:p>
          <a:p>
            <a:pPr indent="266700">
              <a:lnSpc>
                <a:spcPct val="150000"/>
              </a:lnSpc>
            </a:pPr>
            <a:r>
              <a:rPr lang="zh-CN" altLang="en-US" sz="2000" dirty="0"/>
              <a:t>指数范围从０～１，约登指数越接近于１，诊断试验的真实性越好，反之越差。</a:t>
            </a:r>
          </a:p>
          <a:p>
            <a:pPr indent="266700">
              <a:lnSpc>
                <a:spcPct val="150000"/>
              </a:lnSpc>
            </a:pPr>
            <a:r>
              <a:rPr lang="zh-CN" altLang="en-US" dirty="0">
                <a:solidFill>
                  <a:srgbClr val="FF0000"/>
                </a:solidFill>
                <a:latin typeface="Times New Roman" pitchFamily="18" charset="0"/>
                <a:ea typeface="宋体" pitchFamily="2" charset="-122"/>
              </a:rPr>
              <a:t> </a:t>
            </a:r>
            <a:r>
              <a:rPr lang="zh-CN" altLang="en-US" sz="3200" dirty="0">
                <a:solidFill>
                  <a:srgbClr val="99FF33"/>
                </a:solidFill>
                <a:latin typeface="Times New Roman" pitchFamily="18" charset="0"/>
              </a:rPr>
              <a:t>约登指数表示诊断试验能够正确地判断病人和非病人的能力。</a:t>
            </a:r>
          </a:p>
          <a:p>
            <a:pPr indent="266700" eaLnBrk="0" hangingPunct="0">
              <a:lnSpc>
                <a:spcPct val="150000"/>
              </a:lnSpc>
            </a:pPr>
            <a:endParaRPr lang="zh-CN" altLang="en-US" sz="3200" dirty="0">
              <a:solidFill>
                <a:srgbClr val="99FF33"/>
              </a:solidFill>
              <a:latin typeface="Times New Roman" pitchFamily="18"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ChangeArrowheads="1"/>
          </p:cNvSpPr>
          <p:nvPr/>
        </p:nvSpPr>
        <p:spPr bwMode="auto">
          <a:xfrm>
            <a:off x="848311" y="237477"/>
            <a:ext cx="10871200" cy="861774"/>
          </a:xfrm>
          <a:prstGeom prst="rect">
            <a:avLst/>
          </a:prstGeom>
          <a:noFill/>
          <a:ln w="9525">
            <a:noFill/>
            <a:miter lim="800000"/>
            <a:headEnd/>
            <a:tailEnd/>
          </a:ln>
        </p:spPr>
        <p:txBody>
          <a:bodyPr>
            <a:spAutoFit/>
          </a:bodyPr>
          <a:lstStyle/>
          <a:p>
            <a:r>
              <a:rPr lang="en-US" altLang="zh-CN" sz="3200" dirty="0">
                <a:solidFill>
                  <a:srgbClr val="FFFF00"/>
                </a:solidFill>
              </a:rPr>
              <a:t>3</a:t>
            </a:r>
            <a:r>
              <a:rPr lang="zh-CN" altLang="en-US" sz="3200" dirty="0">
                <a:solidFill>
                  <a:srgbClr val="FFFF00"/>
                </a:solidFill>
              </a:rPr>
              <a:t>．粗一致性（</a:t>
            </a:r>
            <a:r>
              <a:rPr lang="en-US" altLang="zh-CN" sz="3200" dirty="0">
                <a:solidFill>
                  <a:srgbClr val="FFFF00"/>
                </a:solidFill>
              </a:rPr>
              <a:t>Crude agreement</a:t>
            </a:r>
            <a:r>
              <a:rPr lang="zh-CN" altLang="en-US" sz="3200" dirty="0">
                <a:solidFill>
                  <a:srgbClr val="FFFF00"/>
                </a:solidFill>
              </a:rPr>
              <a:t>）</a:t>
            </a:r>
          </a:p>
          <a:p>
            <a:pPr eaLnBrk="0" hangingPunct="0"/>
            <a:r>
              <a:rPr lang="zh-CN" altLang="en-US" sz="1600" dirty="0">
                <a:solidFill>
                  <a:srgbClr val="FFFF00"/>
                </a:solidFill>
              </a:rPr>
              <a:t> </a:t>
            </a:r>
            <a:endParaRPr lang="en-US" altLang="zh-CN" sz="1600" dirty="0">
              <a:solidFill>
                <a:srgbClr val="FFFF00"/>
              </a:solidFill>
            </a:endParaRPr>
          </a:p>
        </p:txBody>
      </p:sp>
      <p:sp>
        <p:nvSpPr>
          <p:cNvPr id="40963" name="Rectangle 9"/>
          <p:cNvSpPr>
            <a:spLocks noChangeArrowheads="1"/>
          </p:cNvSpPr>
          <p:nvPr/>
        </p:nvSpPr>
        <p:spPr bwMode="auto">
          <a:xfrm>
            <a:off x="304800" y="1143001"/>
            <a:ext cx="11277600" cy="461665"/>
          </a:xfrm>
          <a:prstGeom prst="rect">
            <a:avLst/>
          </a:prstGeom>
          <a:noFill/>
          <a:ln w="9525">
            <a:noFill/>
            <a:miter lim="800000"/>
            <a:headEnd/>
            <a:tailEnd/>
          </a:ln>
        </p:spPr>
        <p:txBody>
          <a:bodyPr>
            <a:spAutoFit/>
          </a:bodyPr>
          <a:lstStyle/>
          <a:p>
            <a:r>
              <a:rPr lang="zh-CN" altLang="en-US" sz="2400" b="0" dirty="0">
                <a:solidFill>
                  <a:srgbClr val="000000"/>
                </a:solidFill>
                <a:latin typeface="Times New Roman" pitchFamily="18" charset="0"/>
                <a:ea typeface="宋体" pitchFamily="2" charset="-122"/>
              </a:rPr>
              <a:t>    </a:t>
            </a:r>
            <a:r>
              <a:rPr lang="zh-CN" altLang="en-US" sz="2400" dirty="0">
                <a:latin typeface="Times New Roman" pitchFamily="18" charset="0"/>
              </a:rPr>
              <a:t>说明诊断检试验阳性与阴性结果均正确的百分比。</a:t>
            </a:r>
          </a:p>
        </p:txBody>
      </p:sp>
      <p:grpSp>
        <p:nvGrpSpPr>
          <p:cNvPr id="2" name="Group 2"/>
          <p:cNvGrpSpPr>
            <a:grpSpLocks/>
          </p:cNvGrpSpPr>
          <p:nvPr/>
        </p:nvGrpSpPr>
        <p:grpSpPr bwMode="auto">
          <a:xfrm>
            <a:off x="3657600" y="5791200"/>
            <a:ext cx="3352800" cy="990600"/>
            <a:chOff x="1200" y="1056"/>
            <a:chExt cx="1584" cy="624"/>
          </a:xfrm>
        </p:grpSpPr>
        <p:sp>
          <p:nvSpPr>
            <p:cNvPr id="40998" name="Line 3"/>
            <p:cNvSpPr>
              <a:spLocks noChangeShapeType="1"/>
            </p:cNvSpPr>
            <p:nvPr/>
          </p:nvSpPr>
          <p:spPr bwMode="auto">
            <a:xfrm>
              <a:off x="1200" y="1344"/>
              <a:ext cx="1248" cy="0"/>
            </a:xfrm>
            <a:prstGeom prst="line">
              <a:avLst/>
            </a:prstGeom>
            <a:noFill/>
            <a:ln w="9525">
              <a:solidFill>
                <a:schemeClr val="tx1"/>
              </a:solidFill>
              <a:miter lim="800000"/>
              <a:headEnd/>
              <a:tailEnd/>
            </a:ln>
          </p:spPr>
          <p:txBody>
            <a:bodyPr wrap="none"/>
            <a:lstStyle/>
            <a:p>
              <a:endParaRPr lang="zh-CN" altLang="en-US"/>
            </a:p>
          </p:txBody>
        </p:sp>
        <p:sp>
          <p:nvSpPr>
            <p:cNvPr id="40999" name="Text Box 4"/>
            <p:cNvSpPr txBox="1">
              <a:spLocks noChangeArrowheads="1"/>
            </p:cNvSpPr>
            <p:nvPr/>
          </p:nvSpPr>
          <p:spPr bwMode="auto">
            <a:xfrm>
              <a:off x="1536" y="1056"/>
              <a:ext cx="1248" cy="288"/>
            </a:xfrm>
            <a:prstGeom prst="rect">
              <a:avLst/>
            </a:prstGeom>
            <a:noFill/>
            <a:ln w="9525">
              <a:noFill/>
              <a:miter lim="800000"/>
              <a:headEnd/>
              <a:tailEnd/>
            </a:ln>
          </p:spPr>
          <p:txBody>
            <a:bodyPr>
              <a:spAutoFit/>
            </a:bodyPr>
            <a:lstStyle/>
            <a:p>
              <a:pPr>
                <a:spcBef>
                  <a:spcPct val="50000"/>
                </a:spcBef>
              </a:pPr>
              <a:r>
                <a:rPr lang="en-US" altLang="zh-CN" sz="2400">
                  <a:latin typeface="Times New Roman" pitchFamily="18" charset="0"/>
                  <a:ea typeface="宋体" pitchFamily="2" charset="-122"/>
                </a:rPr>
                <a:t>a + d</a:t>
              </a:r>
            </a:p>
          </p:txBody>
        </p:sp>
        <p:sp>
          <p:nvSpPr>
            <p:cNvPr id="41000" name="Text Box 5"/>
            <p:cNvSpPr txBox="1">
              <a:spLocks noChangeArrowheads="1"/>
            </p:cNvSpPr>
            <p:nvPr/>
          </p:nvSpPr>
          <p:spPr bwMode="auto">
            <a:xfrm>
              <a:off x="1344" y="1392"/>
              <a:ext cx="1200" cy="288"/>
            </a:xfrm>
            <a:prstGeom prst="rect">
              <a:avLst/>
            </a:prstGeom>
            <a:noFill/>
            <a:ln w="9525">
              <a:noFill/>
              <a:miter lim="800000"/>
              <a:headEnd/>
              <a:tailEnd/>
            </a:ln>
          </p:spPr>
          <p:txBody>
            <a:bodyPr>
              <a:spAutoFit/>
            </a:bodyPr>
            <a:lstStyle/>
            <a:p>
              <a:pPr>
                <a:spcBef>
                  <a:spcPct val="50000"/>
                </a:spcBef>
              </a:pPr>
              <a:r>
                <a:rPr lang="en-US" altLang="zh-CN" sz="2400">
                  <a:latin typeface="Times New Roman" pitchFamily="18" charset="0"/>
                  <a:ea typeface="宋体" pitchFamily="2" charset="-122"/>
                </a:rPr>
                <a:t>a+b+c+d</a:t>
              </a:r>
            </a:p>
          </p:txBody>
        </p:sp>
      </p:grpSp>
      <p:sp>
        <p:nvSpPr>
          <p:cNvPr id="40965" name="Text Box 6"/>
          <p:cNvSpPr txBox="1">
            <a:spLocks noChangeArrowheads="1"/>
          </p:cNvSpPr>
          <p:nvPr/>
        </p:nvSpPr>
        <p:spPr bwMode="auto">
          <a:xfrm>
            <a:off x="6197600" y="6096000"/>
            <a:ext cx="2540000" cy="457200"/>
          </a:xfrm>
          <a:prstGeom prst="rect">
            <a:avLst/>
          </a:prstGeom>
          <a:noFill/>
          <a:ln w="9525">
            <a:noFill/>
            <a:miter lim="800000"/>
            <a:headEnd/>
            <a:tailEnd/>
          </a:ln>
        </p:spPr>
        <p:txBody>
          <a:bodyPr>
            <a:spAutoFit/>
          </a:bodyPr>
          <a:lstStyle/>
          <a:p>
            <a:pPr>
              <a:spcBef>
                <a:spcPct val="50000"/>
              </a:spcBef>
            </a:pPr>
            <a:r>
              <a:rPr lang="en-US" altLang="zh-CN" sz="2400">
                <a:latin typeface="Times New Roman" pitchFamily="18" charset="0"/>
                <a:ea typeface="宋体" pitchFamily="2" charset="-122"/>
              </a:rPr>
              <a:t>×100﹪</a:t>
            </a:r>
          </a:p>
        </p:txBody>
      </p:sp>
      <p:sp>
        <p:nvSpPr>
          <p:cNvPr id="40966" name="Rectangle 7"/>
          <p:cNvSpPr>
            <a:spLocks noChangeArrowheads="1"/>
          </p:cNvSpPr>
          <p:nvPr/>
        </p:nvSpPr>
        <p:spPr bwMode="auto">
          <a:xfrm>
            <a:off x="2179961" y="6047605"/>
            <a:ext cx="1359668" cy="400110"/>
          </a:xfrm>
          <a:prstGeom prst="rect">
            <a:avLst/>
          </a:prstGeom>
          <a:noFill/>
          <a:ln w="12700">
            <a:noFill/>
            <a:miter lim="800000"/>
            <a:headEnd type="none" w="sm" len="sm"/>
            <a:tailEnd type="none" w="sm" len="sm"/>
          </a:ln>
        </p:spPr>
        <p:txBody>
          <a:bodyPr wrap="none">
            <a:spAutoFit/>
          </a:bodyPr>
          <a:lstStyle/>
          <a:p>
            <a:pPr eaLnBrk="0" hangingPunct="0"/>
            <a:r>
              <a:rPr lang="zh-CN" altLang="en-US" sz="2000" dirty="0"/>
              <a:t>粗一致性</a:t>
            </a:r>
            <a:r>
              <a:rPr lang="en-US" altLang="zh-CN" sz="2000" dirty="0"/>
              <a:t>=</a:t>
            </a:r>
          </a:p>
        </p:txBody>
      </p:sp>
      <p:graphicFrame>
        <p:nvGraphicFramePr>
          <p:cNvPr id="317448" name="Group 8"/>
          <p:cNvGraphicFramePr>
            <a:graphicFrameLocks noGrp="1"/>
          </p:cNvGraphicFramePr>
          <p:nvPr/>
        </p:nvGraphicFramePr>
        <p:xfrm>
          <a:off x="1117600" y="1905000"/>
          <a:ext cx="10160000" cy="3810002"/>
        </p:xfrm>
        <a:graphic>
          <a:graphicData uri="http://schemas.openxmlformats.org/drawingml/2006/table">
            <a:tbl>
              <a:tblPr/>
              <a:tblGrid>
                <a:gridCol w="2821517"/>
                <a:gridCol w="2542116"/>
                <a:gridCol w="2537884"/>
                <a:gridCol w="2258483"/>
              </a:tblGrid>
              <a:tr h="579438">
                <a:tc row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400" b="1" i="0" u="none" strike="noStrike" cap="none" normalizeH="0" baseline="0" smtClean="0">
                          <a:ln>
                            <a:noFill/>
                          </a:ln>
                          <a:solidFill>
                            <a:srgbClr val="000000"/>
                          </a:solidFill>
                          <a:effectLst/>
                          <a:latin typeface="Arial" pitchFamily="34" charset="0"/>
                          <a:ea typeface="宋体" pitchFamily="2" charset="-122"/>
                        </a:rPr>
                        <a:t>诊断试验</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chemeClr val="folHlink"/>
                    </a:solidFill>
                  </a:tcPr>
                </a:tc>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400" b="1" i="0" u="none" strike="noStrike" cap="none" normalizeH="0" baseline="0" smtClean="0">
                          <a:ln>
                            <a:noFill/>
                          </a:ln>
                          <a:solidFill>
                            <a:srgbClr val="000000"/>
                          </a:solidFill>
                          <a:effectLst/>
                          <a:latin typeface="Arial" pitchFamily="34" charset="0"/>
                          <a:ea typeface="宋体" pitchFamily="2" charset="-122"/>
                        </a:rPr>
                        <a:t>金 标准</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solidFill>
                      <a:schemeClr val="folHlink"/>
                    </a:solidFill>
                  </a:tcPr>
                </a:tc>
                <a:tc hMerge="1">
                  <a:txBody>
                    <a:bodyPr/>
                    <a:lstStyle/>
                    <a:p>
                      <a:endParaRPr lang="zh-CN" altLang="en-US"/>
                    </a:p>
                  </a:txBody>
                  <a:tcPr/>
                </a:tc>
                <a:tc row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400" b="1" i="0" u="none" strike="noStrike" cap="none" normalizeH="0" baseline="0" smtClean="0">
                          <a:ln>
                            <a:noFill/>
                          </a:ln>
                          <a:solidFill>
                            <a:srgbClr val="000000"/>
                          </a:solidFill>
                          <a:effectLst/>
                          <a:latin typeface="Arial" pitchFamily="34" charset="0"/>
                          <a:ea typeface="宋体" pitchFamily="2" charset="-122"/>
                        </a:rPr>
                        <a:t>合计</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chemeClr val="folHlink"/>
                    </a:solidFill>
                  </a:tcPr>
                </a:tc>
              </a:tr>
              <a:tr h="576263">
                <a:tc vMerge="1">
                  <a:txBody>
                    <a:bodyPr/>
                    <a:lstStyle/>
                    <a:p>
                      <a:endParaRPr lang="zh-CN" altLang="en-US"/>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400" b="1" i="0" u="none" strike="noStrike" cap="none" normalizeH="0" baseline="0" smtClean="0">
                          <a:ln>
                            <a:noFill/>
                          </a:ln>
                          <a:solidFill>
                            <a:srgbClr val="000000"/>
                          </a:solidFill>
                          <a:effectLst/>
                          <a:latin typeface="Arial" pitchFamily="34" charset="0"/>
                          <a:ea typeface="宋体" pitchFamily="2" charset="-122"/>
                        </a:rPr>
                        <a:t>病人</a:t>
                      </a:r>
                      <a:endParaRPr kumimoji="0" lang="en-US" altLang="zh-CN" sz="2400" b="1" i="0" u="none" strike="noStrike" cap="none" normalizeH="0" baseline="0" smtClean="0">
                        <a:ln>
                          <a:noFill/>
                        </a:ln>
                        <a:solidFill>
                          <a:srgbClr val="000000"/>
                        </a:solidFill>
                        <a:effectLst/>
                        <a:latin typeface="Arial" pitchFamily="34" charset="0"/>
                        <a:ea typeface="宋体" pitchFamily="2" charset="-122"/>
                      </a:endParaRPr>
                    </a:p>
                  </a:txBody>
                  <a:tcPr marL="121920" marR="121920" anchor="ctr" horzOverflow="overflow">
                    <a:lnL w="12700" cap="flat" cmpd="sng" algn="ctr">
                      <a:solidFill>
                        <a:srgbClr val="000000"/>
                      </a:solidFill>
                      <a:prstDash val="solid"/>
                      <a:round/>
                      <a:headEnd type="none" w="med" len="med"/>
                      <a:tailEnd type="none" w="med" len="med"/>
                    </a:lnL>
                    <a:lnR>
                      <a:noFill/>
                    </a:lnR>
                    <a:lnT>
                      <a:noFill/>
                    </a:lnT>
                    <a:lnB w="28575"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400" b="1" i="0" u="none" strike="noStrike" cap="none" normalizeH="0" baseline="0" smtClean="0">
                          <a:ln>
                            <a:noFill/>
                          </a:ln>
                          <a:solidFill>
                            <a:srgbClr val="000000"/>
                          </a:solidFill>
                          <a:effectLst/>
                          <a:latin typeface="Arial" pitchFamily="34" charset="0"/>
                          <a:ea typeface="宋体" pitchFamily="2" charset="-122"/>
                        </a:rPr>
                        <a:t>非病人</a:t>
                      </a:r>
                      <a:endParaRPr kumimoji="0" lang="en-US" altLang="zh-CN" sz="2400" b="1" i="0" u="none" strike="noStrike" cap="none" normalizeH="0" baseline="0" smtClean="0">
                        <a:ln>
                          <a:noFill/>
                        </a:ln>
                        <a:solidFill>
                          <a:srgbClr val="000000"/>
                        </a:solidFill>
                        <a:effectLst/>
                        <a:latin typeface="Arial" pitchFamily="34" charset="0"/>
                        <a:ea typeface="宋体" pitchFamily="2" charset="-122"/>
                      </a:endParaRPr>
                    </a:p>
                  </a:txBody>
                  <a:tcPr marL="121920" marR="121920" anchor="ctr" horzOverflow="overflow">
                    <a:lnL>
                      <a:noFill/>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lnTlToBr>
                      <a:noFill/>
                    </a:lnTlToBr>
                    <a:lnBlToTr>
                      <a:noFill/>
                    </a:lnBlToTr>
                    <a:solidFill>
                      <a:schemeClr val="folHlink"/>
                    </a:solidFill>
                  </a:tcPr>
                </a:tc>
                <a:tc vMerge="1">
                  <a:txBody>
                    <a:bodyPr/>
                    <a:lstStyle/>
                    <a:p>
                      <a:endParaRPr lang="zh-CN" altLang="en-US"/>
                    </a:p>
                  </a:txBody>
                  <a:tcPr/>
                </a:tc>
              </a:tr>
              <a:tr h="11128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400" b="1" i="0" u="none" strike="noStrike" cap="none" normalizeH="0" baseline="0" smtClean="0">
                          <a:ln>
                            <a:noFill/>
                          </a:ln>
                          <a:solidFill>
                            <a:srgbClr val="000000"/>
                          </a:solidFill>
                          <a:effectLst/>
                          <a:latin typeface="Arial" pitchFamily="34" charset="0"/>
                          <a:ea typeface="宋体" pitchFamily="2" charset="-122"/>
                        </a:rPr>
                        <a:t>阳性</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1" i="0" u="none" strike="noStrike" cap="none" normalizeH="0" baseline="0" smtClean="0">
                          <a:ln>
                            <a:noFill/>
                          </a:ln>
                          <a:solidFill>
                            <a:srgbClr val="000000"/>
                          </a:solidFill>
                          <a:effectLst/>
                          <a:latin typeface="Arial" pitchFamily="34" charset="0"/>
                          <a:ea typeface="宋体" pitchFamily="2" charset="-122"/>
                        </a:rPr>
                        <a:t>a</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1" i="0" u="none" strike="noStrike" cap="none" normalizeH="0" baseline="0" smtClean="0">
                          <a:ln>
                            <a:noFill/>
                          </a:ln>
                          <a:solidFill>
                            <a:srgbClr val="000000"/>
                          </a:solidFill>
                          <a:effectLst/>
                          <a:latin typeface="Arial" pitchFamily="34" charset="0"/>
                          <a:ea typeface="宋体" pitchFamily="2" charset="-122"/>
                        </a:rPr>
                        <a:t>b</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1" i="0" u="none" strike="noStrike" cap="none" normalizeH="0" baseline="0" smtClean="0">
                          <a:ln>
                            <a:noFill/>
                          </a:ln>
                          <a:solidFill>
                            <a:srgbClr val="000000"/>
                          </a:solidFill>
                          <a:effectLst/>
                          <a:latin typeface="Arial" pitchFamily="34" charset="0"/>
                          <a:ea typeface="宋体" pitchFamily="2" charset="-122"/>
                        </a:rPr>
                        <a:t>a+b</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FF00"/>
                    </a:solidFill>
                  </a:tcPr>
                </a:tc>
              </a:tr>
              <a:tr h="9652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400" b="1" i="0" u="none" strike="noStrike" cap="none" normalizeH="0" baseline="0" smtClean="0">
                          <a:ln>
                            <a:noFill/>
                          </a:ln>
                          <a:solidFill>
                            <a:srgbClr val="000000"/>
                          </a:solidFill>
                          <a:effectLst/>
                          <a:latin typeface="Arial" pitchFamily="34" charset="0"/>
                          <a:ea typeface="宋体" pitchFamily="2" charset="-122"/>
                        </a:rPr>
                        <a:t>阴性</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1" i="0" u="none" strike="noStrike" cap="none" normalizeH="0" baseline="0" smtClean="0">
                          <a:ln>
                            <a:noFill/>
                          </a:ln>
                          <a:solidFill>
                            <a:srgbClr val="000000"/>
                          </a:solidFill>
                          <a:effectLst/>
                          <a:latin typeface="Arial" pitchFamily="34" charset="0"/>
                          <a:ea typeface="宋体" pitchFamily="2" charset="-122"/>
                        </a:rPr>
                        <a:t>c</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1" i="0" u="none" strike="noStrike" cap="none" normalizeH="0" baseline="0" smtClean="0">
                          <a:ln>
                            <a:noFill/>
                          </a:ln>
                          <a:solidFill>
                            <a:srgbClr val="000000"/>
                          </a:solidFill>
                          <a:effectLst/>
                          <a:latin typeface="Arial" pitchFamily="34" charset="0"/>
                          <a:ea typeface="宋体" pitchFamily="2" charset="-122"/>
                        </a:rPr>
                        <a:t>d</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1" i="0" u="none" strike="noStrike" cap="none" normalizeH="0" baseline="0" smtClean="0">
                          <a:ln>
                            <a:noFill/>
                          </a:ln>
                          <a:solidFill>
                            <a:srgbClr val="000000"/>
                          </a:solidFill>
                          <a:effectLst/>
                          <a:latin typeface="Arial" pitchFamily="34" charset="0"/>
                          <a:ea typeface="宋体" pitchFamily="2" charset="-122"/>
                        </a:rPr>
                        <a:t>c+d</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FF00"/>
                    </a:solidFill>
                  </a:tcPr>
                </a:tc>
              </a:tr>
              <a:tr h="5762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400" b="1" i="0" u="none" strike="noStrike" cap="none" normalizeH="0" baseline="0" smtClean="0">
                          <a:ln>
                            <a:noFill/>
                          </a:ln>
                          <a:solidFill>
                            <a:srgbClr val="000000"/>
                          </a:solidFill>
                          <a:effectLst/>
                          <a:latin typeface="Arial" pitchFamily="34" charset="0"/>
                          <a:ea typeface="宋体" pitchFamily="2" charset="-122"/>
                        </a:rPr>
                        <a:t>合计</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1" i="0" u="none" strike="noStrike" cap="none" normalizeH="0" baseline="0" smtClean="0">
                          <a:ln>
                            <a:noFill/>
                          </a:ln>
                          <a:solidFill>
                            <a:srgbClr val="000000"/>
                          </a:solidFill>
                          <a:effectLst/>
                          <a:latin typeface="Arial" pitchFamily="34" charset="0"/>
                          <a:ea typeface="宋体" pitchFamily="2" charset="-122"/>
                        </a:rPr>
                        <a:t>a+c</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FF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1" i="0" u="none" strike="noStrike" cap="none" normalizeH="0" baseline="0" smtClean="0">
                          <a:ln>
                            <a:noFill/>
                          </a:ln>
                          <a:solidFill>
                            <a:srgbClr val="000000"/>
                          </a:solidFill>
                          <a:effectLst/>
                          <a:latin typeface="Arial" pitchFamily="34" charset="0"/>
                          <a:ea typeface="宋体" pitchFamily="2" charset="-122"/>
                        </a:rPr>
                        <a:t>b+d</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FF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1" i="0" u="none" strike="noStrike" cap="none" normalizeH="0" baseline="0" smtClean="0">
                          <a:ln>
                            <a:noFill/>
                          </a:ln>
                          <a:solidFill>
                            <a:srgbClr val="000000"/>
                          </a:solidFill>
                          <a:effectLst/>
                          <a:latin typeface="Arial" pitchFamily="34" charset="0"/>
                          <a:ea typeface="宋体" pitchFamily="2" charset="-122"/>
                        </a:rPr>
                        <a:t>a+b+c+d</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FF00"/>
                    </a:solidFill>
                  </a:tcPr>
                </a:tc>
              </a:tr>
            </a:tbl>
          </a:graphicData>
        </a:graphic>
      </p:graphicFrame>
      <p:sp>
        <p:nvSpPr>
          <p:cNvPr id="40995" name="Oval 36"/>
          <p:cNvSpPr>
            <a:spLocks noChangeArrowheads="1"/>
          </p:cNvSpPr>
          <p:nvPr/>
        </p:nvSpPr>
        <p:spPr bwMode="auto">
          <a:xfrm>
            <a:off x="9144000" y="5181600"/>
            <a:ext cx="2032000" cy="609600"/>
          </a:xfrm>
          <a:prstGeom prst="ellipse">
            <a:avLst/>
          </a:prstGeom>
          <a:noFill/>
          <a:ln w="38100">
            <a:solidFill>
              <a:srgbClr val="FF0000"/>
            </a:solidFill>
            <a:round/>
            <a:headEnd/>
            <a:tailEnd/>
          </a:ln>
        </p:spPr>
        <p:txBody>
          <a:bodyPr wrap="none" anchor="ctr"/>
          <a:lstStyle/>
          <a:p>
            <a:endParaRPr lang="zh-CN" altLang="en-US"/>
          </a:p>
        </p:txBody>
      </p:sp>
      <p:sp>
        <p:nvSpPr>
          <p:cNvPr id="40996" name="Oval 37"/>
          <p:cNvSpPr>
            <a:spLocks noChangeArrowheads="1"/>
          </p:cNvSpPr>
          <p:nvPr/>
        </p:nvSpPr>
        <p:spPr bwMode="auto">
          <a:xfrm>
            <a:off x="7213600" y="4343400"/>
            <a:ext cx="1219200" cy="457200"/>
          </a:xfrm>
          <a:prstGeom prst="ellipse">
            <a:avLst/>
          </a:prstGeom>
          <a:noFill/>
          <a:ln w="38100">
            <a:solidFill>
              <a:srgbClr val="FF0000"/>
            </a:solidFill>
            <a:round/>
            <a:headEnd/>
            <a:tailEnd/>
          </a:ln>
        </p:spPr>
        <p:txBody>
          <a:bodyPr wrap="none" anchor="ctr"/>
          <a:lstStyle/>
          <a:p>
            <a:endParaRPr lang="zh-CN" altLang="en-US"/>
          </a:p>
        </p:txBody>
      </p:sp>
      <p:sp>
        <p:nvSpPr>
          <p:cNvPr id="40997" name="Oval 38"/>
          <p:cNvSpPr>
            <a:spLocks noChangeArrowheads="1"/>
          </p:cNvSpPr>
          <p:nvPr/>
        </p:nvSpPr>
        <p:spPr bwMode="auto">
          <a:xfrm>
            <a:off x="4673600" y="3429000"/>
            <a:ext cx="1219200" cy="457200"/>
          </a:xfrm>
          <a:prstGeom prst="ellipse">
            <a:avLst/>
          </a:prstGeom>
          <a:noFill/>
          <a:ln w="38100">
            <a:solidFill>
              <a:srgbClr val="FF0000"/>
            </a:solidFill>
            <a:round/>
            <a:headEnd/>
            <a:tailEnd/>
          </a:ln>
        </p:spPr>
        <p:txBody>
          <a:bodyPr wrap="none" anchor="ctr"/>
          <a:lstStyle/>
          <a:p>
            <a:endParaRPr lang="zh-CN" alt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ChangeArrowheads="1"/>
          </p:cNvSpPr>
          <p:nvPr/>
        </p:nvSpPr>
        <p:spPr bwMode="auto">
          <a:xfrm>
            <a:off x="406400" y="457200"/>
            <a:ext cx="11176000" cy="6401753"/>
          </a:xfrm>
          <a:prstGeom prst="rect">
            <a:avLst/>
          </a:prstGeom>
          <a:noFill/>
          <a:ln w="9525">
            <a:noFill/>
            <a:miter lim="800000"/>
            <a:headEnd/>
            <a:tailEnd/>
          </a:ln>
        </p:spPr>
        <p:txBody>
          <a:bodyPr>
            <a:spAutoFit/>
          </a:bodyPr>
          <a:lstStyle/>
          <a:p>
            <a:pPr indent="266700"/>
            <a:r>
              <a:rPr lang="en-US" altLang="zh-CN" sz="3600" dirty="0">
                <a:solidFill>
                  <a:srgbClr val="FFFF00"/>
                </a:solidFill>
              </a:rPr>
              <a:t>4</a:t>
            </a:r>
            <a:r>
              <a:rPr lang="zh-CN" altLang="en-US" sz="3600" dirty="0">
                <a:solidFill>
                  <a:srgbClr val="FFFF00"/>
                </a:solidFill>
              </a:rPr>
              <a:t>．似然比</a:t>
            </a:r>
            <a:r>
              <a:rPr lang="en-US" altLang="zh-CN" sz="3600" dirty="0">
                <a:solidFill>
                  <a:srgbClr val="FFFF00"/>
                </a:solidFill>
              </a:rPr>
              <a:t>(likelihood </a:t>
            </a:r>
            <a:r>
              <a:rPr lang="en-US" altLang="zh-CN" sz="3600" dirty="0" err="1">
                <a:solidFill>
                  <a:srgbClr val="FFFF00"/>
                </a:solidFill>
              </a:rPr>
              <a:t>ratio，LR</a:t>
            </a:r>
            <a:r>
              <a:rPr lang="zh-CN" altLang="en-US" sz="3600" dirty="0">
                <a:solidFill>
                  <a:srgbClr val="FFFF00"/>
                </a:solidFill>
              </a:rPr>
              <a:t>）</a:t>
            </a:r>
          </a:p>
          <a:p>
            <a:pPr indent="266700"/>
            <a:endParaRPr lang="zh-CN" altLang="en-US" sz="2000" b="0" dirty="0">
              <a:latin typeface="Times New Roman" pitchFamily="18" charset="0"/>
              <a:ea typeface="宋体" pitchFamily="2" charset="-122"/>
            </a:endParaRPr>
          </a:p>
          <a:p>
            <a:pPr indent="266700"/>
            <a:r>
              <a:rPr lang="zh-CN" altLang="en-US" sz="3200" dirty="0">
                <a:latin typeface="Times New Roman" pitchFamily="18" charset="0"/>
              </a:rPr>
              <a:t>    </a:t>
            </a:r>
            <a:r>
              <a:rPr lang="zh-CN" altLang="en-US" sz="2400" dirty="0">
                <a:latin typeface="Times New Roman" pitchFamily="18" charset="0"/>
              </a:rPr>
              <a:t>似然比为在</a:t>
            </a:r>
            <a:r>
              <a:rPr lang="zh-CN" altLang="en-US" sz="3600" dirty="0">
                <a:solidFill>
                  <a:srgbClr val="99FF33"/>
                </a:solidFill>
                <a:latin typeface="Times New Roman" pitchFamily="18" charset="0"/>
              </a:rPr>
              <a:t>病人</a:t>
            </a:r>
            <a:r>
              <a:rPr lang="zh-CN" altLang="en-US" sz="2400" dirty="0">
                <a:latin typeface="Times New Roman" pitchFamily="18" charset="0"/>
              </a:rPr>
              <a:t>中出现的某种检测结果的概率与</a:t>
            </a:r>
            <a:r>
              <a:rPr lang="zh-CN" altLang="en-US" sz="3600" dirty="0">
                <a:solidFill>
                  <a:srgbClr val="99FF33"/>
                </a:solidFill>
                <a:latin typeface="Times New Roman" pitchFamily="18" charset="0"/>
              </a:rPr>
              <a:t>非病人</a:t>
            </a:r>
            <a:r>
              <a:rPr lang="zh-CN" altLang="en-US" sz="2400" dirty="0">
                <a:latin typeface="Times New Roman" pitchFamily="18" charset="0"/>
              </a:rPr>
              <a:t>中出现相应结果的概率之比。</a:t>
            </a:r>
            <a:r>
              <a:rPr lang="zh-CN" altLang="en-US" sz="3200" dirty="0">
                <a:latin typeface="Times New Roman" pitchFamily="18" charset="0"/>
                <a:ea typeface="宋体" pitchFamily="2" charset="-122"/>
              </a:rPr>
              <a:t>　　　　　　　　　　　　　　</a:t>
            </a:r>
            <a:endParaRPr lang="en-US" altLang="zh-CN" sz="2400" dirty="0">
              <a:latin typeface="Times New Roman" pitchFamily="18" charset="0"/>
              <a:ea typeface="宋体" pitchFamily="2" charset="-122"/>
            </a:endParaRPr>
          </a:p>
          <a:p>
            <a:pPr indent="266700" eaLnBrk="0" hangingPunct="0"/>
            <a:endParaRPr lang="en-US" altLang="zh-CN" sz="2400" dirty="0">
              <a:latin typeface="Times New Roman" pitchFamily="18" charset="0"/>
              <a:ea typeface="宋体" pitchFamily="2" charset="-122"/>
            </a:endParaRPr>
          </a:p>
          <a:p>
            <a:pPr indent="266700" eaLnBrk="0" hangingPunct="0"/>
            <a:r>
              <a:rPr lang="en-US" altLang="zh-CN" sz="2800" dirty="0">
                <a:solidFill>
                  <a:srgbClr val="FFFF00"/>
                </a:solidFill>
              </a:rPr>
              <a:t>1) </a:t>
            </a:r>
            <a:r>
              <a:rPr lang="zh-CN" altLang="en-US" sz="2800" dirty="0">
                <a:solidFill>
                  <a:srgbClr val="FFFF00"/>
                </a:solidFill>
              </a:rPr>
              <a:t>阳性似然比</a:t>
            </a:r>
            <a:r>
              <a:rPr lang="en-US" altLang="zh-CN" sz="2800" dirty="0">
                <a:solidFill>
                  <a:srgbClr val="FFFF00"/>
                </a:solidFill>
              </a:rPr>
              <a:t>(Positive likelihood ratio)</a:t>
            </a:r>
          </a:p>
          <a:p>
            <a:pPr indent="266700" eaLnBrk="0" hangingPunct="0"/>
            <a:endParaRPr lang="zh-CN" altLang="en-US" dirty="0"/>
          </a:p>
          <a:p>
            <a:pPr indent="266700" eaLnBrk="0" hangingPunct="0">
              <a:lnSpc>
                <a:spcPct val="120000"/>
              </a:lnSpc>
            </a:pPr>
            <a:r>
              <a:rPr lang="zh-CN" altLang="en-US" dirty="0">
                <a:latin typeface="Times New Roman" pitchFamily="18" charset="0"/>
              </a:rPr>
              <a:t>     </a:t>
            </a:r>
            <a:r>
              <a:rPr lang="zh-CN" altLang="en-US" sz="2400" dirty="0">
                <a:latin typeface="Times New Roman" pitchFamily="18" charset="0"/>
              </a:rPr>
              <a:t>是指真阳性率与假阳性率之比，说明病人中出现某种检测结果阳性的概率是非病人的多少倍。</a:t>
            </a:r>
          </a:p>
          <a:p>
            <a:pPr indent="266700" eaLnBrk="0" hangingPunct="0">
              <a:lnSpc>
                <a:spcPct val="120000"/>
              </a:lnSpc>
            </a:pPr>
            <a:r>
              <a:rPr lang="zh-CN" altLang="en-US" sz="2400" dirty="0">
                <a:latin typeface="Times New Roman" pitchFamily="18" charset="0"/>
              </a:rPr>
              <a:t>     正确判断阳性的可能性是错判阳性可能性的倍数。</a:t>
            </a:r>
            <a:r>
              <a:rPr lang="zh-CN" altLang="en-US" sz="3200" dirty="0">
                <a:latin typeface="Times New Roman" pitchFamily="18" charset="0"/>
              </a:rPr>
              <a:t> </a:t>
            </a:r>
            <a:r>
              <a:rPr lang="zh-CN" altLang="en-US" sz="2800" dirty="0">
                <a:latin typeface="Times New Roman" pitchFamily="18" charset="0"/>
                <a:ea typeface="宋体" pitchFamily="2" charset="-122"/>
              </a:rPr>
              <a:t>　</a:t>
            </a:r>
            <a:r>
              <a:rPr lang="zh-CN" altLang="en-US" sz="2000" dirty="0">
                <a:latin typeface="Times New Roman" pitchFamily="18" charset="0"/>
                <a:ea typeface="宋体" pitchFamily="2" charset="-122"/>
              </a:rPr>
              <a:t>　　　　　　　　　　　　　　　</a:t>
            </a:r>
          </a:p>
          <a:p>
            <a:pPr indent="266700" eaLnBrk="0" hangingPunct="0"/>
            <a:r>
              <a:rPr lang="zh-CN" altLang="en-US" sz="2000" dirty="0">
                <a:latin typeface="Times New Roman" pitchFamily="18" charset="0"/>
                <a:ea typeface="宋体" pitchFamily="2" charset="-122"/>
              </a:rPr>
              <a:t>                                                                </a:t>
            </a:r>
            <a:endParaRPr lang="en-US" altLang="zh-CN" sz="2000" dirty="0">
              <a:latin typeface="Times New Roman" pitchFamily="18" charset="0"/>
              <a:ea typeface="宋体" pitchFamily="2" charset="-122"/>
            </a:endParaRPr>
          </a:p>
          <a:p>
            <a:pPr indent="266700" eaLnBrk="0" hangingPunct="0"/>
            <a:endParaRPr lang="en-US" altLang="zh-CN" sz="2000" dirty="0">
              <a:latin typeface="Times New Roman" pitchFamily="18" charset="0"/>
              <a:ea typeface="宋体" pitchFamily="2" charset="-122"/>
            </a:endParaRPr>
          </a:p>
          <a:p>
            <a:pPr indent="266700" eaLnBrk="0" hangingPunct="0"/>
            <a:endParaRPr lang="en-US" altLang="zh-CN" sz="2000" dirty="0">
              <a:latin typeface="Times New Roman" pitchFamily="18" charset="0"/>
              <a:ea typeface="宋体" pitchFamily="2" charset="-122"/>
            </a:endParaRPr>
          </a:p>
          <a:p>
            <a:pPr indent="266700" eaLnBrk="0" hangingPunct="0"/>
            <a:endParaRPr lang="zh-CN" altLang="en-US" sz="2000" dirty="0">
              <a:latin typeface="Times New Roman" pitchFamily="18" charset="0"/>
            </a:endParaRPr>
          </a:p>
          <a:p>
            <a:pPr indent="266700" eaLnBrk="0" hangingPunct="0"/>
            <a:endParaRPr lang="zh-CN" altLang="en-US" sz="2000" dirty="0">
              <a:latin typeface="Times New Roman" pitchFamily="18" charset="0"/>
            </a:endParaRPr>
          </a:p>
          <a:p>
            <a:pPr indent="266700" eaLnBrk="0" hangingPunct="0"/>
            <a:endParaRPr lang="zh-CN" altLang="en-US" sz="2000" dirty="0">
              <a:latin typeface="Times New Roman" pitchFamily="18"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056"/>
          <p:cNvGrpSpPr>
            <a:grpSpLocks/>
          </p:cNvGrpSpPr>
          <p:nvPr/>
        </p:nvGrpSpPr>
        <p:grpSpPr bwMode="auto">
          <a:xfrm>
            <a:off x="2235200" y="4800601"/>
            <a:ext cx="9347200" cy="1284775"/>
            <a:chOff x="288" y="1104"/>
            <a:chExt cx="3168" cy="529"/>
          </a:xfrm>
        </p:grpSpPr>
        <p:sp>
          <p:nvSpPr>
            <p:cNvPr id="44068" name="Text Box 1057"/>
            <p:cNvSpPr txBox="1">
              <a:spLocks noChangeArrowheads="1"/>
            </p:cNvSpPr>
            <p:nvPr/>
          </p:nvSpPr>
          <p:spPr bwMode="auto">
            <a:xfrm>
              <a:off x="288" y="1248"/>
              <a:ext cx="3168" cy="241"/>
            </a:xfrm>
            <a:prstGeom prst="rect">
              <a:avLst/>
            </a:prstGeom>
            <a:noFill/>
            <a:ln w="9525">
              <a:noFill/>
              <a:miter lim="800000"/>
              <a:headEnd/>
              <a:tailEnd/>
            </a:ln>
          </p:spPr>
          <p:txBody>
            <a:bodyPr>
              <a:spAutoFit/>
            </a:bodyPr>
            <a:lstStyle/>
            <a:p>
              <a:pPr>
                <a:spcBef>
                  <a:spcPct val="50000"/>
                </a:spcBef>
              </a:pPr>
              <a:r>
                <a:rPr lang="zh-CN" altLang="en-US" sz="3200" dirty="0">
                  <a:latin typeface="Times New Roman" pitchFamily="18" charset="0"/>
                  <a:ea typeface="宋体" pitchFamily="2" charset="-122"/>
                </a:rPr>
                <a:t>阳性似然比</a:t>
              </a:r>
              <a:r>
                <a:rPr lang="en-US" altLang="zh-CN" sz="3200" dirty="0">
                  <a:latin typeface="Times New Roman" pitchFamily="18" charset="0"/>
                  <a:ea typeface="宋体" pitchFamily="2" charset="-122"/>
                </a:rPr>
                <a:t>=</a:t>
              </a:r>
            </a:p>
          </p:txBody>
        </p:sp>
        <p:sp>
          <p:nvSpPr>
            <p:cNvPr id="44069" name="Line 1058"/>
            <p:cNvSpPr>
              <a:spLocks noChangeShapeType="1"/>
            </p:cNvSpPr>
            <p:nvPr/>
          </p:nvSpPr>
          <p:spPr bwMode="auto">
            <a:xfrm>
              <a:off x="1296" y="1392"/>
              <a:ext cx="1152" cy="0"/>
            </a:xfrm>
            <a:prstGeom prst="line">
              <a:avLst/>
            </a:prstGeom>
            <a:noFill/>
            <a:ln w="9525">
              <a:solidFill>
                <a:schemeClr val="tx1"/>
              </a:solidFill>
              <a:miter lim="800000"/>
              <a:headEnd/>
              <a:tailEnd/>
            </a:ln>
          </p:spPr>
          <p:txBody>
            <a:bodyPr wrap="none"/>
            <a:lstStyle/>
            <a:p>
              <a:endParaRPr lang="zh-CN" altLang="en-US" sz="3200"/>
            </a:p>
          </p:txBody>
        </p:sp>
        <p:sp>
          <p:nvSpPr>
            <p:cNvPr id="44070" name="Text Box 1059"/>
            <p:cNvSpPr txBox="1">
              <a:spLocks noChangeArrowheads="1"/>
            </p:cNvSpPr>
            <p:nvPr/>
          </p:nvSpPr>
          <p:spPr bwMode="auto">
            <a:xfrm>
              <a:off x="1392" y="1104"/>
              <a:ext cx="1104" cy="241"/>
            </a:xfrm>
            <a:prstGeom prst="rect">
              <a:avLst/>
            </a:prstGeom>
            <a:noFill/>
            <a:ln w="9525">
              <a:noFill/>
              <a:miter lim="800000"/>
              <a:headEnd/>
              <a:tailEnd/>
            </a:ln>
          </p:spPr>
          <p:txBody>
            <a:bodyPr>
              <a:spAutoFit/>
            </a:bodyPr>
            <a:lstStyle/>
            <a:p>
              <a:pPr>
                <a:spcBef>
                  <a:spcPct val="50000"/>
                </a:spcBef>
              </a:pPr>
              <a:r>
                <a:rPr lang="en-US" altLang="zh-CN" sz="3200">
                  <a:latin typeface="Times New Roman" pitchFamily="18" charset="0"/>
                  <a:ea typeface="宋体" pitchFamily="2" charset="-122"/>
                </a:rPr>
                <a:t>a /</a:t>
              </a:r>
              <a:r>
                <a:rPr lang="zh-CN" altLang="en-US" sz="3200">
                  <a:latin typeface="Times New Roman" pitchFamily="18" charset="0"/>
                  <a:ea typeface="宋体" pitchFamily="2" charset="-122"/>
                </a:rPr>
                <a:t>（</a:t>
              </a:r>
              <a:r>
                <a:rPr lang="en-US" altLang="zh-CN" sz="3200">
                  <a:latin typeface="Times New Roman" pitchFamily="18" charset="0"/>
                  <a:ea typeface="宋体" pitchFamily="2" charset="-122"/>
                </a:rPr>
                <a:t>a+c</a:t>
              </a:r>
              <a:r>
                <a:rPr lang="zh-CN" altLang="en-US" sz="3200">
                  <a:latin typeface="Times New Roman" pitchFamily="18" charset="0"/>
                  <a:ea typeface="宋体" pitchFamily="2" charset="-122"/>
                </a:rPr>
                <a:t>）</a:t>
              </a:r>
            </a:p>
          </p:txBody>
        </p:sp>
        <p:sp>
          <p:nvSpPr>
            <p:cNvPr id="44071" name="Text Box 1060"/>
            <p:cNvSpPr txBox="1">
              <a:spLocks noChangeArrowheads="1"/>
            </p:cNvSpPr>
            <p:nvPr/>
          </p:nvSpPr>
          <p:spPr bwMode="auto">
            <a:xfrm>
              <a:off x="1392" y="1392"/>
              <a:ext cx="1152" cy="241"/>
            </a:xfrm>
            <a:prstGeom prst="rect">
              <a:avLst/>
            </a:prstGeom>
            <a:noFill/>
            <a:ln w="9525">
              <a:noFill/>
              <a:miter lim="800000"/>
              <a:headEnd/>
              <a:tailEnd/>
            </a:ln>
          </p:spPr>
          <p:txBody>
            <a:bodyPr>
              <a:spAutoFit/>
            </a:bodyPr>
            <a:lstStyle/>
            <a:p>
              <a:pPr>
                <a:spcBef>
                  <a:spcPct val="50000"/>
                </a:spcBef>
              </a:pPr>
              <a:r>
                <a:rPr lang="en-US" altLang="zh-CN" sz="3200">
                  <a:latin typeface="Times New Roman" pitchFamily="18" charset="0"/>
                  <a:ea typeface="宋体" pitchFamily="2" charset="-122"/>
                </a:rPr>
                <a:t>b  /</a:t>
              </a:r>
              <a:r>
                <a:rPr lang="zh-CN" altLang="en-US" sz="3200">
                  <a:latin typeface="Times New Roman" pitchFamily="18" charset="0"/>
                  <a:ea typeface="宋体" pitchFamily="2" charset="-122"/>
                </a:rPr>
                <a:t>（</a:t>
              </a:r>
              <a:r>
                <a:rPr lang="en-US" altLang="zh-CN" sz="3200">
                  <a:latin typeface="Times New Roman" pitchFamily="18" charset="0"/>
                  <a:ea typeface="宋体" pitchFamily="2" charset="-122"/>
                </a:rPr>
                <a:t>b+d</a:t>
              </a:r>
              <a:r>
                <a:rPr lang="zh-CN" altLang="en-US" sz="3200">
                  <a:latin typeface="Times New Roman" pitchFamily="18" charset="0"/>
                  <a:ea typeface="宋体" pitchFamily="2" charset="-122"/>
                </a:rPr>
                <a:t>）</a:t>
              </a:r>
            </a:p>
          </p:txBody>
        </p:sp>
      </p:grpSp>
      <p:graphicFrame>
        <p:nvGraphicFramePr>
          <p:cNvPr id="255062" name="Group 1110"/>
          <p:cNvGraphicFramePr>
            <a:graphicFrameLocks noGrp="1"/>
          </p:cNvGraphicFramePr>
          <p:nvPr/>
        </p:nvGraphicFramePr>
        <p:xfrm>
          <a:off x="1016000" y="685800"/>
          <a:ext cx="9855200" cy="3733801"/>
        </p:xfrm>
        <a:graphic>
          <a:graphicData uri="http://schemas.openxmlformats.org/drawingml/2006/table">
            <a:tbl>
              <a:tblPr/>
              <a:tblGrid>
                <a:gridCol w="2736851"/>
                <a:gridCol w="2465916"/>
                <a:gridCol w="2461684"/>
                <a:gridCol w="2190749"/>
              </a:tblGrid>
              <a:tr h="604838">
                <a:tc row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400" b="1" i="0" u="none" strike="noStrike" cap="none" normalizeH="0" baseline="0" smtClean="0">
                          <a:ln>
                            <a:noFill/>
                          </a:ln>
                          <a:solidFill>
                            <a:srgbClr val="000000"/>
                          </a:solidFill>
                          <a:effectLst/>
                          <a:latin typeface="Arial" pitchFamily="34" charset="0"/>
                          <a:ea typeface="宋体" pitchFamily="2" charset="-122"/>
                        </a:rPr>
                        <a:t>诊断试验</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chemeClr val="folHlink"/>
                    </a:solidFill>
                  </a:tcPr>
                </a:tc>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400" b="1" i="0" u="none" strike="noStrike" cap="none" normalizeH="0" baseline="0" smtClean="0">
                          <a:ln>
                            <a:noFill/>
                          </a:ln>
                          <a:solidFill>
                            <a:srgbClr val="000000"/>
                          </a:solidFill>
                          <a:effectLst/>
                          <a:latin typeface="Arial" pitchFamily="34" charset="0"/>
                          <a:ea typeface="宋体" pitchFamily="2" charset="-122"/>
                        </a:rPr>
                        <a:t>金 标准</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solidFill>
                      <a:schemeClr val="folHlink"/>
                    </a:solidFill>
                  </a:tcPr>
                </a:tc>
                <a:tc hMerge="1">
                  <a:txBody>
                    <a:bodyPr/>
                    <a:lstStyle/>
                    <a:p>
                      <a:endParaRPr lang="zh-CN" altLang="en-US"/>
                    </a:p>
                  </a:txBody>
                  <a:tcPr/>
                </a:tc>
                <a:tc row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400" b="1" i="0" u="none" strike="noStrike" cap="none" normalizeH="0" baseline="0" smtClean="0">
                          <a:ln>
                            <a:noFill/>
                          </a:ln>
                          <a:solidFill>
                            <a:srgbClr val="000000"/>
                          </a:solidFill>
                          <a:effectLst/>
                          <a:latin typeface="Arial" pitchFamily="34" charset="0"/>
                          <a:ea typeface="宋体" pitchFamily="2" charset="-122"/>
                        </a:rPr>
                        <a:t>合计</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chemeClr val="folHlink"/>
                    </a:solidFill>
                  </a:tcPr>
                </a:tc>
              </a:tr>
              <a:tr h="558800">
                <a:tc vMerge="1">
                  <a:txBody>
                    <a:bodyPr/>
                    <a:lstStyle/>
                    <a:p>
                      <a:endParaRPr lang="zh-CN" altLang="en-US"/>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400" b="1" i="0" u="none" strike="noStrike" cap="none" normalizeH="0" baseline="0" smtClean="0">
                          <a:ln>
                            <a:noFill/>
                          </a:ln>
                          <a:solidFill>
                            <a:srgbClr val="000000"/>
                          </a:solidFill>
                          <a:effectLst/>
                          <a:latin typeface="Arial" pitchFamily="34" charset="0"/>
                          <a:ea typeface="宋体" pitchFamily="2" charset="-122"/>
                        </a:rPr>
                        <a:t>病人</a:t>
                      </a:r>
                      <a:endParaRPr kumimoji="0" lang="en-US" altLang="zh-CN" sz="2400" b="1" i="0" u="none" strike="noStrike" cap="none" normalizeH="0" baseline="0" smtClean="0">
                        <a:ln>
                          <a:noFill/>
                        </a:ln>
                        <a:solidFill>
                          <a:srgbClr val="000000"/>
                        </a:solidFill>
                        <a:effectLst/>
                        <a:latin typeface="Arial" pitchFamily="34" charset="0"/>
                        <a:ea typeface="宋体" pitchFamily="2" charset="-122"/>
                      </a:endParaRPr>
                    </a:p>
                  </a:txBody>
                  <a:tcPr marL="121920" marR="121920" anchor="ctr" horzOverflow="overflow">
                    <a:lnL w="12700" cap="flat" cmpd="sng" algn="ctr">
                      <a:solidFill>
                        <a:srgbClr val="000000"/>
                      </a:solidFill>
                      <a:prstDash val="solid"/>
                      <a:round/>
                      <a:headEnd type="none" w="med" len="med"/>
                      <a:tailEnd type="none" w="med" len="med"/>
                    </a:lnL>
                    <a:lnR>
                      <a:noFill/>
                    </a:lnR>
                    <a:lnT>
                      <a:noFill/>
                    </a:lnT>
                    <a:lnB w="28575"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400" b="1" i="0" u="none" strike="noStrike" cap="none" normalizeH="0" baseline="0" smtClean="0">
                          <a:ln>
                            <a:noFill/>
                          </a:ln>
                          <a:solidFill>
                            <a:srgbClr val="000000"/>
                          </a:solidFill>
                          <a:effectLst/>
                          <a:latin typeface="Arial" pitchFamily="34" charset="0"/>
                          <a:ea typeface="宋体" pitchFamily="2" charset="-122"/>
                        </a:rPr>
                        <a:t>非病人</a:t>
                      </a:r>
                      <a:endParaRPr kumimoji="0" lang="en-US" altLang="zh-CN" sz="2400" b="1" i="0" u="none" strike="noStrike" cap="none" normalizeH="0" baseline="0" smtClean="0">
                        <a:ln>
                          <a:noFill/>
                        </a:ln>
                        <a:solidFill>
                          <a:srgbClr val="000000"/>
                        </a:solidFill>
                        <a:effectLst/>
                        <a:latin typeface="Arial" pitchFamily="34" charset="0"/>
                        <a:ea typeface="宋体" pitchFamily="2" charset="-122"/>
                      </a:endParaRPr>
                    </a:p>
                  </a:txBody>
                  <a:tcPr marL="121920" marR="121920" anchor="ctr" horzOverflow="overflow">
                    <a:lnL>
                      <a:noFill/>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lnTlToBr>
                      <a:noFill/>
                    </a:lnTlToBr>
                    <a:lnBlToTr>
                      <a:noFill/>
                    </a:lnBlToTr>
                    <a:solidFill>
                      <a:schemeClr val="folHlink"/>
                    </a:solidFill>
                  </a:tcPr>
                </a:tc>
                <a:tc vMerge="1">
                  <a:txBody>
                    <a:bodyPr/>
                    <a:lstStyle/>
                    <a:p>
                      <a:endParaRPr lang="zh-CN" altLang="en-US"/>
                    </a:p>
                  </a:txBody>
                  <a:tcPr/>
                </a:tc>
              </a:tr>
              <a:tr h="10779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400" b="1" i="0" u="none" strike="noStrike" cap="none" normalizeH="0" baseline="0" smtClean="0">
                          <a:ln>
                            <a:noFill/>
                          </a:ln>
                          <a:solidFill>
                            <a:srgbClr val="000000"/>
                          </a:solidFill>
                          <a:effectLst/>
                          <a:latin typeface="Arial" pitchFamily="34" charset="0"/>
                          <a:ea typeface="宋体" pitchFamily="2" charset="-122"/>
                        </a:rPr>
                        <a:t>阳性</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1" i="0" u="none" strike="noStrike" cap="none" normalizeH="0" baseline="0" smtClean="0">
                          <a:ln>
                            <a:noFill/>
                          </a:ln>
                          <a:solidFill>
                            <a:srgbClr val="000000"/>
                          </a:solidFill>
                          <a:effectLst/>
                          <a:latin typeface="Arial" pitchFamily="34" charset="0"/>
                          <a:ea typeface="宋体" pitchFamily="2" charset="-122"/>
                        </a:rPr>
                        <a:t>a</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1" i="0" u="none" strike="noStrike" cap="none" normalizeH="0" baseline="0" smtClean="0">
                          <a:ln>
                            <a:noFill/>
                          </a:ln>
                          <a:solidFill>
                            <a:srgbClr val="000000"/>
                          </a:solidFill>
                          <a:effectLst/>
                          <a:latin typeface="Arial" pitchFamily="34" charset="0"/>
                          <a:ea typeface="宋体" pitchFamily="2" charset="-122"/>
                        </a:rPr>
                        <a:t>b</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1" i="0" u="none" strike="noStrike" cap="none" normalizeH="0" baseline="0" smtClean="0">
                          <a:ln>
                            <a:noFill/>
                          </a:ln>
                          <a:solidFill>
                            <a:srgbClr val="000000"/>
                          </a:solidFill>
                          <a:effectLst/>
                          <a:latin typeface="Arial" pitchFamily="34" charset="0"/>
                          <a:ea typeface="宋体" pitchFamily="2" charset="-122"/>
                        </a:rPr>
                        <a:t>a+b</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FF00"/>
                    </a:solidFill>
                  </a:tcPr>
                </a:tc>
              </a:tr>
              <a:tr h="9334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400" b="1" i="0" u="none" strike="noStrike" cap="none" normalizeH="0" baseline="0" smtClean="0">
                          <a:ln>
                            <a:noFill/>
                          </a:ln>
                          <a:solidFill>
                            <a:srgbClr val="000000"/>
                          </a:solidFill>
                          <a:effectLst/>
                          <a:latin typeface="Arial" pitchFamily="34" charset="0"/>
                          <a:ea typeface="宋体" pitchFamily="2" charset="-122"/>
                        </a:rPr>
                        <a:t>阴性</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1" i="0" u="none" strike="noStrike" cap="none" normalizeH="0" baseline="0" smtClean="0">
                          <a:ln>
                            <a:noFill/>
                          </a:ln>
                          <a:solidFill>
                            <a:srgbClr val="000000"/>
                          </a:solidFill>
                          <a:effectLst/>
                          <a:latin typeface="Arial" pitchFamily="34" charset="0"/>
                          <a:ea typeface="宋体" pitchFamily="2" charset="-122"/>
                        </a:rPr>
                        <a:t>c</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1" i="0" u="none" strike="noStrike" cap="none" normalizeH="0" baseline="0" smtClean="0">
                          <a:ln>
                            <a:noFill/>
                          </a:ln>
                          <a:solidFill>
                            <a:srgbClr val="000000"/>
                          </a:solidFill>
                          <a:effectLst/>
                          <a:latin typeface="Arial" pitchFamily="34" charset="0"/>
                          <a:ea typeface="宋体" pitchFamily="2" charset="-122"/>
                        </a:rPr>
                        <a:t>d</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1" i="0" u="none" strike="noStrike" cap="none" normalizeH="0" baseline="0" smtClean="0">
                          <a:ln>
                            <a:noFill/>
                          </a:ln>
                          <a:solidFill>
                            <a:srgbClr val="000000"/>
                          </a:solidFill>
                          <a:effectLst/>
                          <a:latin typeface="Arial" pitchFamily="34" charset="0"/>
                          <a:ea typeface="宋体" pitchFamily="2" charset="-122"/>
                        </a:rPr>
                        <a:t>c+d</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FF00"/>
                    </a:solidFill>
                  </a:tcPr>
                </a:tc>
              </a:tr>
              <a:tr h="558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400" b="1" i="0" u="none" strike="noStrike" cap="none" normalizeH="0" baseline="0" smtClean="0">
                          <a:ln>
                            <a:noFill/>
                          </a:ln>
                          <a:solidFill>
                            <a:srgbClr val="000000"/>
                          </a:solidFill>
                          <a:effectLst/>
                          <a:latin typeface="Arial" pitchFamily="34" charset="0"/>
                          <a:ea typeface="宋体" pitchFamily="2" charset="-122"/>
                        </a:rPr>
                        <a:t>合计</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1" i="0" u="none" strike="noStrike" cap="none" normalizeH="0" baseline="0" smtClean="0">
                          <a:ln>
                            <a:noFill/>
                          </a:ln>
                          <a:solidFill>
                            <a:srgbClr val="000000"/>
                          </a:solidFill>
                          <a:effectLst/>
                          <a:latin typeface="Arial" pitchFamily="34" charset="0"/>
                          <a:ea typeface="宋体" pitchFamily="2" charset="-122"/>
                        </a:rPr>
                        <a:t>a+c</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FF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1" i="0" u="none" strike="noStrike" cap="none" normalizeH="0" baseline="0" smtClean="0">
                          <a:ln>
                            <a:noFill/>
                          </a:ln>
                          <a:solidFill>
                            <a:srgbClr val="000000"/>
                          </a:solidFill>
                          <a:effectLst/>
                          <a:latin typeface="Arial" pitchFamily="34" charset="0"/>
                          <a:ea typeface="宋体" pitchFamily="2" charset="-122"/>
                        </a:rPr>
                        <a:t>b+d</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FF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1" i="0" u="none" strike="noStrike" cap="none" normalizeH="0" baseline="0" smtClean="0">
                          <a:ln>
                            <a:noFill/>
                          </a:ln>
                          <a:solidFill>
                            <a:srgbClr val="000000"/>
                          </a:solidFill>
                          <a:effectLst/>
                          <a:latin typeface="Arial" pitchFamily="34" charset="0"/>
                          <a:ea typeface="宋体" pitchFamily="2" charset="-122"/>
                        </a:rPr>
                        <a:t>a+b+c+d</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FF00"/>
                    </a:solidFill>
                  </a:tcPr>
                </a:tc>
              </a:tr>
            </a:tbl>
          </a:graphicData>
        </a:graphic>
      </p:graphicFrame>
      <p:grpSp>
        <p:nvGrpSpPr>
          <p:cNvPr id="3" name="Group 1108"/>
          <p:cNvGrpSpPr>
            <a:grpSpLocks/>
          </p:cNvGrpSpPr>
          <p:nvPr/>
        </p:nvGrpSpPr>
        <p:grpSpPr bwMode="auto">
          <a:xfrm>
            <a:off x="4368800" y="2057400"/>
            <a:ext cx="3759200" cy="2362200"/>
            <a:chOff x="2112" y="1248"/>
            <a:chExt cx="1776" cy="1488"/>
          </a:xfrm>
        </p:grpSpPr>
        <p:sp>
          <p:nvSpPr>
            <p:cNvPr id="44064" name="Oval 1074"/>
            <p:cNvSpPr>
              <a:spLocks noChangeArrowheads="1"/>
            </p:cNvSpPr>
            <p:nvPr/>
          </p:nvSpPr>
          <p:spPr bwMode="auto">
            <a:xfrm>
              <a:off x="2112" y="2448"/>
              <a:ext cx="576" cy="288"/>
            </a:xfrm>
            <a:prstGeom prst="ellipse">
              <a:avLst/>
            </a:prstGeom>
            <a:noFill/>
            <a:ln w="38100">
              <a:solidFill>
                <a:srgbClr val="FF0000"/>
              </a:solidFill>
              <a:round/>
              <a:headEnd/>
              <a:tailEnd/>
            </a:ln>
          </p:spPr>
          <p:txBody>
            <a:bodyPr wrap="none" anchor="ctr"/>
            <a:lstStyle/>
            <a:p>
              <a:endParaRPr lang="zh-CN" altLang="en-US"/>
            </a:p>
          </p:txBody>
        </p:sp>
        <p:sp>
          <p:nvSpPr>
            <p:cNvPr id="44065" name="Oval 1075"/>
            <p:cNvSpPr>
              <a:spLocks noChangeArrowheads="1"/>
            </p:cNvSpPr>
            <p:nvPr/>
          </p:nvSpPr>
          <p:spPr bwMode="auto">
            <a:xfrm>
              <a:off x="3312" y="2400"/>
              <a:ext cx="576" cy="288"/>
            </a:xfrm>
            <a:prstGeom prst="ellipse">
              <a:avLst/>
            </a:prstGeom>
            <a:noFill/>
            <a:ln w="38100">
              <a:solidFill>
                <a:srgbClr val="FF0000"/>
              </a:solidFill>
              <a:round/>
              <a:headEnd/>
              <a:tailEnd/>
            </a:ln>
          </p:spPr>
          <p:txBody>
            <a:bodyPr wrap="none" anchor="ctr"/>
            <a:lstStyle/>
            <a:p>
              <a:endParaRPr lang="zh-CN" altLang="en-US"/>
            </a:p>
          </p:txBody>
        </p:sp>
        <p:sp>
          <p:nvSpPr>
            <p:cNvPr id="44066" name="Oval 1076"/>
            <p:cNvSpPr>
              <a:spLocks noChangeArrowheads="1"/>
            </p:cNvSpPr>
            <p:nvPr/>
          </p:nvSpPr>
          <p:spPr bwMode="auto">
            <a:xfrm>
              <a:off x="3312" y="1248"/>
              <a:ext cx="576" cy="288"/>
            </a:xfrm>
            <a:prstGeom prst="ellipse">
              <a:avLst/>
            </a:prstGeom>
            <a:noFill/>
            <a:ln w="38100">
              <a:solidFill>
                <a:srgbClr val="FF0000"/>
              </a:solidFill>
              <a:round/>
              <a:headEnd/>
              <a:tailEnd/>
            </a:ln>
          </p:spPr>
          <p:txBody>
            <a:bodyPr wrap="none" anchor="ctr"/>
            <a:lstStyle/>
            <a:p>
              <a:endParaRPr lang="zh-CN" altLang="en-US"/>
            </a:p>
          </p:txBody>
        </p:sp>
        <p:sp>
          <p:nvSpPr>
            <p:cNvPr id="44067" name="Oval 1077"/>
            <p:cNvSpPr>
              <a:spLocks noChangeArrowheads="1"/>
            </p:cNvSpPr>
            <p:nvPr/>
          </p:nvSpPr>
          <p:spPr bwMode="auto">
            <a:xfrm>
              <a:off x="2160" y="1248"/>
              <a:ext cx="576" cy="288"/>
            </a:xfrm>
            <a:prstGeom prst="ellipse">
              <a:avLst/>
            </a:prstGeom>
            <a:noFill/>
            <a:ln w="38100">
              <a:solidFill>
                <a:srgbClr val="FF0000"/>
              </a:solidFill>
              <a:round/>
              <a:headEnd/>
              <a:tailEnd/>
            </a:ln>
          </p:spPr>
          <p:txBody>
            <a:bodyPr wrap="none" anchor="ctr"/>
            <a:lstStyle/>
            <a:p>
              <a:endParaRPr lang="zh-CN" altLang="en-US"/>
            </a:p>
          </p:txBody>
        </p:sp>
      </p:gr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ChangeArrowheads="1"/>
          </p:cNvSpPr>
          <p:nvPr/>
        </p:nvSpPr>
        <p:spPr bwMode="auto">
          <a:xfrm>
            <a:off x="812800" y="838200"/>
            <a:ext cx="10972800" cy="4114800"/>
          </a:xfrm>
          <a:prstGeom prst="rect">
            <a:avLst/>
          </a:prstGeom>
          <a:noFill/>
          <a:ln w="9525">
            <a:noFill/>
            <a:miter lim="800000"/>
            <a:headEnd/>
            <a:tailEnd/>
          </a:ln>
        </p:spPr>
        <p:txBody>
          <a:bodyPr/>
          <a:lstStyle/>
          <a:p>
            <a:pPr marL="342900" indent="-342900">
              <a:spcBef>
                <a:spcPct val="20000"/>
              </a:spcBef>
            </a:pPr>
            <a:r>
              <a:rPr lang="zh-CN" altLang="en-US" sz="4000" dirty="0">
                <a:solidFill>
                  <a:srgbClr val="FFFF00"/>
                </a:solidFill>
              </a:rPr>
              <a:t>  </a:t>
            </a:r>
            <a:r>
              <a:rPr lang="en-US" altLang="zh-CN" sz="3200" dirty="0">
                <a:solidFill>
                  <a:srgbClr val="FFFF00"/>
                </a:solidFill>
              </a:rPr>
              <a:t>2) </a:t>
            </a:r>
            <a:r>
              <a:rPr lang="zh-CN" altLang="en-US" sz="3200" dirty="0">
                <a:solidFill>
                  <a:srgbClr val="FFFF00"/>
                </a:solidFill>
              </a:rPr>
              <a:t>阴性似然比（</a:t>
            </a:r>
            <a:r>
              <a:rPr lang="en-US" altLang="zh-CN" sz="3200" dirty="0">
                <a:solidFill>
                  <a:srgbClr val="FFFF00"/>
                </a:solidFill>
              </a:rPr>
              <a:t>negative likelihood ratio</a:t>
            </a:r>
            <a:r>
              <a:rPr lang="zh-CN" altLang="en-US" sz="3200" dirty="0">
                <a:solidFill>
                  <a:srgbClr val="FFFF00"/>
                </a:solidFill>
              </a:rPr>
              <a:t>）</a:t>
            </a:r>
          </a:p>
          <a:p>
            <a:pPr marL="342900" indent="-342900">
              <a:spcBef>
                <a:spcPct val="20000"/>
              </a:spcBef>
            </a:pPr>
            <a:endParaRPr lang="zh-CN" altLang="en-US" dirty="0">
              <a:solidFill>
                <a:schemeClr val="folHlink"/>
              </a:solidFill>
            </a:endParaRPr>
          </a:p>
          <a:p>
            <a:pPr marL="342900" indent="-342900">
              <a:lnSpc>
                <a:spcPct val="130000"/>
              </a:lnSpc>
              <a:spcBef>
                <a:spcPct val="20000"/>
              </a:spcBef>
            </a:pPr>
            <a:r>
              <a:rPr lang="zh-CN" altLang="en-US" sz="3600" dirty="0"/>
              <a:t>      </a:t>
            </a:r>
            <a:r>
              <a:rPr lang="zh-CN" altLang="en-US" sz="2800" dirty="0"/>
              <a:t>是指假阴性率与真阴性率之比，说明病人中出现某种检测结果阴性的概率是非病人的多少倍。</a:t>
            </a:r>
          </a:p>
          <a:p>
            <a:pPr marL="342900" indent="-342900">
              <a:lnSpc>
                <a:spcPct val="130000"/>
              </a:lnSpc>
              <a:spcBef>
                <a:spcPct val="20000"/>
              </a:spcBef>
            </a:pPr>
            <a:r>
              <a:rPr lang="zh-CN" altLang="en-US" sz="2800" dirty="0"/>
              <a:t>      错判断阴性的可能性是正确判断阴性的可能性的倍数。 </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2"/>
          <p:cNvGrpSpPr>
            <a:grpSpLocks/>
          </p:cNvGrpSpPr>
          <p:nvPr/>
        </p:nvGrpSpPr>
        <p:grpSpPr bwMode="auto">
          <a:xfrm>
            <a:off x="2540000" y="4648208"/>
            <a:ext cx="8534400" cy="1163143"/>
            <a:chOff x="768" y="2880"/>
            <a:chExt cx="2688" cy="580"/>
          </a:xfrm>
        </p:grpSpPr>
        <p:sp>
          <p:nvSpPr>
            <p:cNvPr id="46116" name="Line 33"/>
            <p:cNvSpPr>
              <a:spLocks noChangeShapeType="1"/>
            </p:cNvSpPr>
            <p:nvPr/>
          </p:nvSpPr>
          <p:spPr bwMode="auto">
            <a:xfrm>
              <a:off x="1776" y="3120"/>
              <a:ext cx="1056" cy="0"/>
            </a:xfrm>
            <a:prstGeom prst="line">
              <a:avLst/>
            </a:prstGeom>
            <a:noFill/>
            <a:ln w="9525">
              <a:solidFill>
                <a:schemeClr val="tx1"/>
              </a:solidFill>
              <a:miter lim="800000"/>
              <a:headEnd/>
              <a:tailEnd/>
            </a:ln>
          </p:spPr>
          <p:txBody>
            <a:bodyPr wrap="none"/>
            <a:lstStyle/>
            <a:p>
              <a:endParaRPr lang="zh-CN" altLang="en-US" sz="3200"/>
            </a:p>
          </p:txBody>
        </p:sp>
        <p:grpSp>
          <p:nvGrpSpPr>
            <p:cNvPr id="3" name="Group 34"/>
            <p:cNvGrpSpPr>
              <a:grpSpLocks/>
            </p:cNvGrpSpPr>
            <p:nvPr/>
          </p:nvGrpSpPr>
          <p:grpSpPr bwMode="auto">
            <a:xfrm>
              <a:off x="768" y="2880"/>
              <a:ext cx="2688" cy="580"/>
              <a:chOff x="336" y="2400"/>
              <a:chExt cx="2688" cy="580"/>
            </a:xfrm>
          </p:grpSpPr>
          <p:sp>
            <p:nvSpPr>
              <p:cNvPr id="46118" name="Text Box 35"/>
              <p:cNvSpPr txBox="1">
                <a:spLocks noChangeArrowheads="1"/>
              </p:cNvSpPr>
              <p:nvPr/>
            </p:nvSpPr>
            <p:spPr bwMode="auto">
              <a:xfrm>
                <a:off x="336" y="2496"/>
                <a:ext cx="2688" cy="292"/>
              </a:xfrm>
              <a:prstGeom prst="rect">
                <a:avLst/>
              </a:prstGeom>
              <a:noFill/>
              <a:ln w="9525">
                <a:noFill/>
                <a:miter lim="800000"/>
                <a:headEnd/>
                <a:tailEnd/>
              </a:ln>
            </p:spPr>
            <p:txBody>
              <a:bodyPr>
                <a:spAutoFit/>
              </a:bodyPr>
              <a:lstStyle/>
              <a:p>
                <a:pPr>
                  <a:spcBef>
                    <a:spcPct val="50000"/>
                  </a:spcBef>
                </a:pPr>
                <a:r>
                  <a:rPr lang="zh-CN" altLang="en-US" sz="3200">
                    <a:latin typeface="Times New Roman" pitchFamily="18" charset="0"/>
                    <a:ea typeface="宋体" pitchFamily="2" charset="-122"/>
                  </a:rPr>
                  <a:t>阴性似然比</a:t>
                </a:r>
                <a:r>
                  <a:rPr lang="en-US" altLang="zh-CN" sz="3200">
                    <a:latin typeface="Times New Roman" pitchFamily="18" charset="0"/>
                    <a:ea typeface="宋体" pitchFamily="2" charset="-122"/>
                  </a:rPr>
                  <a:t>=</a:t>
                </a:r>
              </a:p>
            </p:txBody>
          </p:sp>
          <p:sp>
            <p:nvSpPr>
              <p:cNvPr id="46119" name="Text Box 36"/>
              <p:cNvSpPr txBox="1">
                <a:spLocks noChangeArrowheads="1"/>
              </p:cNvSpPr>
              <p:nvPr/>
            </p:nvSpPr>
            <p:spPr bwMode="auto">
              <a:xfrm>
                <a:off x="1392" y="2400"/>
                <a:ext cx="1008" cy="292"/>
              </a:xfrm>
              <a:prstGeom prst="rect">
                <a:avLst/>
              </a:prstGeom>
              <a:noFill/>
              <a:ln w="9525">
                <a:noFill/>
                <a:miter lim="800000"/>
                <a:headEnd/>
                <a:tailEnd/>
              </a:ln>
            </p:spPr>
            <p:txBody>
              <a:bodyPr>
                <a:spAutoFit/>
              </a:bodyPr>
              <a:lstStyle/>
              <a:p>
                <a:pPr>
                  <a:spcBef>
                    <a:spcPct val="50000"/>
                  </a:spcBef>
                </a:pPr>
                <a:r>
                  <a:rPr lang="en-US" altLang="zh-CN" sz="3200">
                    <a:latin typeface="Times New Roman" pitchFamily="18" charset="0"/>
                    <a:ea typeface="宋体" pitchFamily="2" charset="-122"/>
                  </a:rPr>
                  <a:t>c  / (a+c</a:t>
                </a:r>
                <a:r>
                  <a:rPr lang="zh-CN" altLang="en-US" sz="3200">
                    <a:latin typeface="Times New Roman" pitchFamily="18" charset="0"/>
                    <a:ea typeface="宋体" pitchFamily="2" charset="-122"/>
                  </a:rPr>
                  <a:t>）</a:t>
                </a:r>
              </a:p>
            </p:txBody>
          </p:sp>
          <p:sp>
            <p:nvSpPr>
              <p:cNvPr id="46120" name="Text Box 37"/>
              <p:cNvSpPr txBox="1">
                <a:spLocks noChangeArrowheads="1"/>
              </p:cNvSpPr>
              <p:nvPr/>
            </p:nvSpPr>
            <p:spPr bwMode="auto">
              <a:xfrm>
                <a:off x="1392" y="2688"/>
                <a:ext cx="1200" cy="292"/>
              </a:xfrm>
              <a:prstGeom prst="rect">
                <a:avLst/>
              </a:prstGeom>
              <a:noFill/>
              <a:ln w="9525">
                <a:noFill/>
                <a:miter lim="800000"/>
                <a:headEnd/>
                <a:tailEnd/>
              </a:ln>
            </p:spPr>
            <p:txBody>
              <a:bodyPr>
                <a:spAutoFit/>
              </a:bodyPr>
              <a:lstStyle/>
              <a:p>
                <a:pPr>
                  <a:spcBef>
                    <a:spcPct val="50000"/>
                  </a:spcBef>
                </a:pPr>
                <a:r>
                  <a:rPr lang="en-US" altLang="zh-CN" sz="3200">
                    <a:latin typeface="Times New Roman" pitchFamily="18" charset="0"/>
                    <a:ea typeface="宋体" pitchFamily="2" charset="-122"/>
                  </a:rPr>
                  <a:t>d /  (b+d</a:t>
                </a:r>
                <a:r>
                  <a:rPr lang="zh-CN" altLang="en-US" sz="3200">
                    <a:latin typeface="Times New Roman" pitchFamily="18" charset="0"/>
                    <a:ea typeface="宋体" pitchFamily="2" charset="-122"/>
                  </a:rPr>
                  <a:t>）</a:t>
                </a:r>
              </a:p>
            </p:txBody>
          </p:sp>
        </p:grpSp>
      </p:grpSp>
      <p:graphicFrame>
        <p:nvGraphicFramePr>
          <p:cNvPr id="256074" name="Group 74"/>
          <p:cNvGraphicFramePr>
            <a:graphicFrameLocks noGrp="1"/>
          </p:cNvGraphicFramePr>
          <p:nvPr/>
        </p:nvGraphicFramePr>
        <p:xfrm>
          <a:off x="1117600" y="533400"/>
          <a:ext cx="9753600" cy="3810002"/>
        </p:xfrm>
        <a:graphic>
          <a:graphicData uri="http://schemas.openxmlformats.org/drawingml/2006/table">
            <a:tbl>
              <a:tblPr/>
              <a:tblGrid>
                <a:gridCol w="2709333"/>
                <a:gridCol w="2438400"/>
                <a:gridCol w="2438400"/>
                <a:gridCol w="2167467"/>
              </a:tblGrid>
              <a:tr h="6175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400" b="1" i="0" u="none" strike="noStrike" cap="none" normalizeH="0" baseline="0" smtClean="0">
                          <a:ln>
                            <a:noFill/>
                          </a:ln>
                          <a:solidFill>
                            <a:srgbClr val="000000"/>
                          </a:solidFill>
                          <a:effectLst/>
                          <a:latin typeface="Arial" pitchFamily="34" charset="0"/>
                          <a:ea typeface="宋体" pitchFamily="2" charset="-122"/>
                        </a:rPr>
                        <a:t>诊断试验</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solidFill>
                      <a:schemeClr val="folHlink"/>
                    </a:solidFill>
                  </a:tcPr>
                </a:tc>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400" b="1" i="0" u="none" strike="noStrike" cap="none" normalizeH="0" baseline="0" smtClean="0">
                          <a:ln>
                            <a:noFill/>
                          </a:ln>
                          <a:solidFill>
                            <a:srgbClr val="000000"/>
                          </a:solidFill>
                          <a:effectLst/>
                          <a:latin typeface="Arial" pitchFamily="34" charset="0"/>
                          <a:ea typeface="宋体" pitchFamily="2" charset="-122"/>
                        </a:rPr>
                        <a:t>金 标准</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solidFill>
                      <a:schemeClr val="folHlink"/>
                    </a:solidFill>
                  </a:tcPr>
                </a:tc>
                <a:tc hMerge="1">
                  <a:txBody>
                    <a:bodyPr/>
                    <a:lstStyle/>
                    <a:p>
                      <a:endParaRPr lang="zh-CN" altLang="en-US"/>
                    </a:p>
                  </a:txBody>
                  <a:tcPr/>
                </a:tc>
                <a:tc row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400" b="1" i="0" u="none" strike="noStrike" cap="none" normalizeH="0" baseline="0" smtClean="0">
                          <a:ln>
                            <a:noFill/>
                          </a:ln>
                          <a:solidFill>
                            <a:srgbClr val="000000"/>
                          </a:solidFill>
                          <a:effectLst/>
                          <a:latin typeface="Arial" pitchFamily="34" charset="0"/>
                          <a:ea typeface="宋体" pitchFamily="2" charset="-122"/>
                        </a:rPr>
                        <a:t>合计</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chemeClr val="folHlink"/>
                    </a:solidFill>
                  </a:tcPr>
                </a:tc>
              </a:tr>
              <a:tr h="5699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en-US" sz="2400" b="1" i="0" u="none" strike="noStrike" cap="none" normalizeH="0" baseline="0" smtClean="0">
                        <a:ln>
                          <a:noFill/>
                        </a:ln>
                        <a:solidFill>
                          <a:srgbClr val="000000"/>
                        </a:solidFill>
                        <a:effectLst/>
                        <a:latin typeface="Arial" pitchFamily="34" charset="0"/>
                        <a:ea typeface="宋体" pitchFamily="2" charset="-122"/>
                      </a:endParaRP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400" b="1" i="0" u="none" strike="noStrike" cap="none" normalizeH="0" baseline="0" smtClean="0">
                          <a:ln>
                            <a:noFill/>
                          </a:ln>
                          <a:solidFill>
                            <a:srgbClr val="000000"/>
                          </a:solidFill>
                          <a:effectLst/>
                          <a:latin typeface="Arial" pitchFamily="34" charset="0"/>
                          <a:ea typeface="宋体" pitchFamily="2" charset="-122"/>
                        </a:rPr>
                        <a:t>病人</a:t>
                      </a:r>
                      <a:endParaRPr kumimoji="0" lang="en-US" altLang="zh-CN" sz="2400" b="1" i="0" u="none" strike="noStrike" cap="none" normalizeH="0" baseline="0" smtClean="0">
                        <a:ln>
                          <a:noFill/>
                        </a:ln>
                        <a:solidFill>
                          <a:srgbClr val="000000"/>
                        </a:solidFill>
                        <a:effectLst/>
                        <a:latin typeface="Arial" pitchFamily="34" charset="0"/>
                        <a:ea typeface="宋体" pitchFamily="2" charset="-122"/>
                      </a:endParaRPr>
                    </a:p>
                  </a:txBody>
                  <a:tcPr marL="121920" marR="121920" anchor="ctr" horzOverflow="overflow">
                    <a:lnL w="12700" cap="flat" cmpd="sng" algn="ctr">
                      <a:solidFill>
                        <a:srgbClr val="000000"/>
                      </a:solidFill>
                      <a:prstDash val="solid"/>
                      <a:round/>
                      <a:headEnd type="none" w="med" len="med"/>
                      <a:tailEnd type="none" w="med" len="med"/>
                    </a:lnL>
                    <a:lnR>
                      <a:noFill/>
                    </a:lnR>
                    <a:lnT>
                      <a:noFill/>
                    </a:lnT>
                    <a:lnB w="28575"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400" b="1" i="0" u="none" strike="noStrike" cap="none" normalizeH="0" baseline="0" smtClean="0">
                          <a:ln>
                            <a:noFill/>
                          </a:ln>
                          <a:solidFill>
                            <a:srgbClr val="000000"/>
                          </a:solidFill>
                          <a:effectLst/>
                          <a:latin typeface="Arial" pitchFamily="34" charset="0"/>
                          <a:ea typeface="宋体" pitchFamily="2" charset="-122"/>
                        </a:rPr>
                        <a:t>非病人</a:t>
                      </a:r>
                      <a:endParaRPr kumimoji="0" lang="en-US" altLang="zh-CN" sz="2400" b="1" i="0" u="none" strike="noStrike" cap="none" normalizeH="0" baseline="0" smtClean="0">
                        <a:ln>
                          <a:noFill/>
                        </a:ln>
                        <a:solidFill>
                          <a:srgbClr val="000000"/>
                        </a:solidFill>
                        <a:effectLst/>
                        <a:latin typeface="Arial" pitchFamily="34" charset="0"/>
                        <a:ea typeface="宋体" pitchFamily="2" charset="-122"/>
                      </a:endParaRPr>
                    </a:p>
                  </a:txBody>
                  <a:tcPr marL="121920" marR="121920" anchor="ctr" horzOverflow="overflow">
                    <a:lnL>
                      <a:noFill/>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lnTlToBr>
                      <a:noFill/>
                    </a:lnTlToBr>
                    <a:lnBlToTr>
                      <a:noFill/>
                    </a:lnBlToTr>
                    <a:solidFill>
                      <a:schemeClr val="folHlink"/>
                    </a:solidFill>
                  </a:tcPr>
                </a:tc>
                <a:tc vMerge="1">
                  <a:txBody>
                    <a:bodyPr/>
                    <a:lstStyle/>
                    <a:p>
                      <a:endParaRPr lang="zh-CN" altLang="en-US"/>
                    </a:p>
                  </a:txBody>
                  <a:tcPr/>
                </a:tc>
              </a:tr>
              <a:tr h="11001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400" b="1" i="0" u="none" strike="noStrike" cap="none" normalizeH="0" baseline="0" smtClean="0">
                          <a:ln>
                            <a:noFill/>
                          </a:ln>
                          <a:solidFill>
                            <a:srgbClr val="000000"/>
                          </a:solidFill>
                          <a:effectLst/>
                          <a:latin typeface="Arial" pitchFamily="34" charset="0"/>
                          <a:ea typeface="宋体" pitchFamily="2" charset="-122"/>
                        </a:rPr>
                        <a:t>阳性</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1" i="0" u="none" strike="noStrike" cap="none" normalizeH="0" baseline="0" smtClean="0">
                          <a:ln>
                            <a:noFill/>
                          </a:ln>
                          <a:solidFill>
                            <a:srgbClr val="000000"/>
                          </a:solidFill>
                          <a:effectLst/>
                          <a:latin typeface="Arial" pitchFamily="34" charset="0"/>
                          <a:ea typeface="宋体" pitchFamily="2" charset="-122"/>
                        </a:rPr>
                        <a:t>a</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1" i="0" u="none" strike="noStrike" cap="none" normalizeH="0" baseline="0" smtClean="0">
                          <a:ln>
                            <a:noFill/>
                          </a:ln>
                          <a:solidFill>
                            <a:srgbClr val="000000"/>
                          </a:solidFill>
                          <a:effectLst/>
                          <a:latin typeface="Arial" pitchFamily="34" charset="0"/>
                          <a:ea typeface="宋体" pitchFamily="2" charset="-122"/>
                        </a:rPr>
                        <a:t>b</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1" i="0" u="none" strike="noStrike" cap="none" normalizeH="0" baseline="0" smtClean="0">
                          <a:ln>
                            <a:noFill/>
                          </a:ln>
                          <a:solidFill>
                            <a:srgbClr val="000000"/>
                          </a:solidFill>
                          <a:effectLst/>
                          <a:latin typeface="Arial" pitchFamily="34" charset="0"/>
                          <a:ea typeface="宋体" pitchFamily="2" charset="-122"/>
                        </a:rPr>
                        <a:t>a+b</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FF00"/>
                    </a:solidFill>
                  </a:tcPr>
                </a:tc>
              </a:tr>
              <a:tr h="9525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400" b="1" i="0" u="none" strike="noStrike" cap="none" normalizeH="0" baseline="0" smtClean="0">
                          <a:ln>
                            <a:noFill/>
                          </a:ln>
                          <a:solidFill>
                            <a:srgbClr val="000000"/>
                          </a:solidFill>
                          <a:effectLst/>
                          <a:latin typeface="Arial" pitchFamily="34" charset="0"/>
                          <a:ea typeface="宋体" pitchFamily="2" charset="-122"/>
                        </a:rPr>
                        <a:t>阴性</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1" i="0" u="none" strike="noStrike" cap="none" normalizeH="0" baseline="0" smtClean="0">
                          <a:ln>
                            <a:noFill/>
                          </a:ln>
                          <a:solidFill>
                            <a:srgbClr val="000000"/>
                          </a:solidFill>
                          <a:effectLst/>
                          <a:latin typeface="Arial" pitchFamily="34" charset="0"/>
                          <a:ea typeface="宋体" pitchFamily="2" charset="-122"/>
                        </a:rPr>
                        <a:t>c</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1" i="0" u="none" strike="noStrike" cap="none" normalizeH="0" baseline="0" smtClean="0">
                          <a:ln>
                            <a:noFill/>
                          </a:ln>
                          <a:solidFill>
                            <a:srgbClr val="000000"/>
                          </a:solidFill>
                          <a:effectLst/>
                          <a:latin typeface="Arial" pitchFamily="34" charset="0"/>
                          <a:ea typeface="宋体" pitchFamily="2" charset="-122"/>
                        </a:rPr>
                        <a:t>d</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1" i="0" u="none" strike="noStrike" cap="none" normalizeH="0" baseline="0" smtClean="0">
                          <a:ln>
                            <a:noFill/>
                          </a:ln>
                          <a:solidFill>
                            <a:srgbClr val="000000"/>
                          </a:solidFill>
                          <a:effectLst/>
                          <a:latin typeface="Arial" pitchFamily="34" charset="0"/>
                          <a:ea typeface="宋体" pitchFamily="2" charset="-122"/>
                        </a:rPr>
                        <a:t>c+d</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FF00"/>
                    </a:solidFill>
                  </a:tcPr>
                </a:tc>
              </a:tr>
              <a:tr h="5699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400" b="1" i="0" u="none" strike="noStrike" cap="none" normalizeH="0" baseline="0" smtClean="0">
                          <a:ln>
                            <a:noFill/>
                          </a:ln>
                          <a:solidFill>
                            <a:srgbClr val="000000"/>
                          </a:solidFill>
                          <a:effectLst/>
                          <a:latin typeface="Arial" pitchFamily="34" charset="0"/>
                          <a:ea typeface="宋体" pitchFamily="2" charset="-122"/>
                        </a:rPr>
                        <a:t>合计</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1" i="0" u="none" strike="noStrike" cap="none" normalizeH="0" baseline="0" smtClean="0">
                          <a:ln>
                            <a:noFill/>
                          </a:ln>
                          <a:solidFill>
                            <a:srgbClr val="000000"/>
                          </a:solidFill>
                          <a:effectLst/>
                          <a:latin typeface="Arial" pitchFamily="34" charset="0"/>
                          <a:ea typeface="宋体" pitchFamily="2" charset="-122"/>
                        </a:rPr>
                        <a:t>a+c</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FF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1" i="0" u="none" strike="noStrike" cap="none" normalizeH="0" baseline="0" smtClean="0">
                          <a:ln>
                            <a:noFill/>
                          </a:ln>
                          <a:solidFill>
                            <a:srgbClr val="000000"/>
                          </a:solidFill>
                          <a:effectLst/>
                          <a:latin typeface="Arial" pitchFamily="34" charset="0"/>
                          <a:ea typeface="宋体" pitchFamily="2" charset="-122"/>
                        </a:rPr>
                        <a:t>b+d</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FF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1" i="0" u="none" strike="noStrike" cap="none" normalizeH="0" baseline="0" smtClean="0">
                          <a:ln>
                            <a:noFill/>
                          </a:ln>
                          <a:solidFill>
                            <a:srgbClr val="000000"/>
                          </a:solidFill>
                          <a:effectLst/>
                          <a:latin typeface="Arial" pitchFamily="34" charset="0"/>
                          <a:ea typeface="宋体" pitchFamily="2" charset="-122"/>
                        </a:rPr>
                        <a:t>a+b+c+d</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FF00"/>
                    </a:solidFill>
                  </a:tcPr>
                </a:tc>
              </a:tr>
            </a:tbl>
          </a:graphicData>
        </a:graphic>
      </p:graphicFrame>
      <p:sp>
        <p:nvSpPr>
          <p:cNvPr id="46112" name="Oval 38"/>
          <p:cNvSpPr>
            <a:spLocks noChangeArrowheads="1"/>
          </p:cNvSpPr>
          <p:nvPr/>
        </p:nvSpPr>
        <p:spPr bwMode="auto">
          <a:xfrm>
            <a:off x="4368800" y="2971800"/>
            <a:ext cx="1219200" cy="457200"/>
          </a:xfrm>
          <a:prstGeom prst="ellipse">
            <a:avLst/>
          </a:prstGeom>
          <a:noFill/>
          <a:ln w="38100">
            <a:solidFill>
              <a:srgbClr val="FF0000"/>
            </a:solidFill>
            <a:round/>
            <a:headEnd/>
            <a:tailEnd/>
          </a:ln>
        </p:spPr>
        <p:txBody>
          <a:bodyPr wrap="none" anchor="ctr"/>
          <a:lstStyle/>
          <a:p>
            <a:endParaRPr lang="zh-CN" altLang="en-US"/>
          </a:p>
        </p:txBody>
      </p:sp>
      <p:sp>
        <p:nvSpPr>
          <p:cNvPr id="46113" name="Oval 39"/>
          <p:cNvSpPr>
            <a:spLocks noChangeArrowheads="1"/>
          </p:cNvSpPr>
          <p:nvPr/>
        </p:nvSpPr>
        <p:spPr bwMode="auto">
          <a:xfrm>
            <a:off x="4368800" y="3810000"/>
            <a:ext cx="1219200" cy="457200"/>
          </a:xfrm>
          <a:prstGeom prst="ellipse">
            <a:avLst/>
          </a:prstGeom>
          <a:noFill/>
          <a:ln w="38100">
            <a:solidFill>
              <a:srgbClr val="FF0000"/>
            </a:solidFill>
            <a:round/>
            <a:headEnd/>
            <a:tailEnd/>
          </a:ln>
        </p:spPr>
        <p:txBody>
          <a:bodyPr wrap="none" anchor="ctr"/>
          <a:lstStyle/>
          <a:p>
            <a:endParaRPr lang="zh-CN" altLang="en-US"/>
          </a:p>
        </p:txBody>
      </p:sp>
      <p:sp>
        <p:nvSpPr>
          <p:cNvPr id="46114" name="Oval 40"/>
          <p:cNvSpPr>
            <a:spLocks noChangeArrowheads="1"/>
          </p:cNvSpPr>
          <p:nvPr/>
        </p:nvSpPr>
        <p:spPr bwMode="auto">
          <a:xfrm>
            <a:off x="6908800" y="3810000"/>
            <a:ext cx="1219200" cy="457200"/>
          </a:xfrm>
          <a:prstGeom prst="ellipse">
            <a:avLst/>
          </a:prstGeom>
          <a:noFill/>
          <a:ln w="38100">
            <a:solidFill>
              <a:srgbClr val="FF0000"/>
            </a:solidFill>
            <a:round/>
            <a:headEnd/>
            <a:tailEnd/>
          </a:ln>
        </p:spPr>
        <p:txBody>
          <a:bodyPr wrap="none" anchor="ctr"/>
          <a:lstStyle/>
          <a:p>
            <a:endParaRPr lang="zh-CN" altLang="en-US"/>
          </a:p>
        </p:txBody>
      </p:sp>
      <p:sp>
        <p:nvSpPr>
          <p:cNvPr id="46115" name="Oval 41"/>
          <p:cNvSpPr>
            <a:spLocks noChangeArrowheads="1"/>
          </p:cNvSpPr>
          <p:nvPr/>
        </p:nvSpPr>
        <p:spPr bwMode="auto">
          <a:xfrm>
            <a:off x="6908800" y="3048000"/>
            <a:ext cx="1219200" cy="457200"/>
          </a:xfrm>
          <a:prstGeom prst="ellipse">
            <a:avLst/>
          </a:prstGeom>
          <a:noFill/>
          <a:ln w="38100">
            <a:solidFill>
              <a:srgbClr val="FF0000"/>
            </a:solidFill>
            <a:round/>
            <a:headEnd/>
            <a:tailEnd/>
          </a:ln>
        </p:spPr>
        <p:txBody>
          <a:bodyPr wrap="none" anchor="ctr"/>
          <a:lstStyle/>
          <a:p>
            <a:endParaRPr lang="zh-CN" alt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7" name="Rectangle 3"/>
          <p:cNvSpPr>
            <a:spLocks noChangeArrowheads="1"/>
          </p:cNvSpPr>
          <p:nvPr/>
        </p:nvSpPr>
        <p:spPr bwMode="auto">
          <a:xfrm>
            <a:off x="772357" y="2345925"/>
            <a:ext cx="11277600" cy="2895600"/>
          </a:xfrm>
          <a:prstGeom prst="rect">
            <a:avLst/>
          </a:prstGeom>
          <a:noFill/>
          <a:ln w="9525">
            <a:noFill/>
            <a:miter lim="800000"/>
            <a:headEnd/>
            <a:tailEnd/>
          </a:ln>
        </p:spPr>
        <p:txBody>
          <a:bodyPr/>
          <a:lstStyle/>
          <a:p>
            <a:pPr marL="342900" indent="-342900">
              <a:lnSpc>
                <a:spcPct val="90000"/>
              </a:lnSpc>
              <a:spcBef>
                <a:spcPct val="20000"/>
              </a:spcBef>
            </a:pPr>
            <a:r>
              <a:rPr kumimoji="0" lang="zh-CN" altLang="en-US" sz="2800" dirty="0">
                <a:latin typeface="Arial" pitchFamily="34" charset="0"/>
              </a:rPr>
              <a:t>阳性预测值</a:t>
            </a:r>
            <a:r>
              <a:rPr kumimoji="0" lang="zh-CN" altLang="en-US" sz="2800" dirty="0">
                <a:latin typeface="宋体" pitchFamily="2" charset="-122"/>
                <a:ea typeface="宋体" pitchFamily="2" charset="-122"/>
              </a:rPr>
              <a:t>（</a:t>
            </a:r>
            <a:r>
              <a:rPr kumimoji="0" lang="en-US" altLang="zh-CN" sz="2800" dirty="0">
                <a:latin typeface="Arial" pitchFamily="34" charset="0"/>
                <a:ea typeface="宋体" pitchFamily="2" charset="-122"/>
              </a:rPr>
              <a:t>positive predictive value,</a:t>
            </a:r>
            <a:r>
              <a:rPr kumimoji="0" lang="en-US" altLang="zh-CN" sz="2800" i="1" dirty="0">
                <a:latin typeface="Arial" pitchFamily="34" charset="0"/>
                <a:ea typeface="宋体" pitchFamily="2" charset="-122"/>
              </a:rPr>
              <a:t> PV+</a:t>
            </a:r>
            <a:r>
              <a:rPr kumimoji="0" lang="en-US" altLang="zh-CN" sz="2800" dirty="0">
                <a:latin typeface="宋体" pitchFamily="2" charset="-122"/>
                <a:ea typeface="宋体" pitchFamily="2" charset="-122"/>
              </a:rPr>
              <a:t>）:</a:t>
            </a:r>
            <a:r>
              <a:rPr kumimoji="0" lang="zh-CN" altLang="en-US" sz="2800" dirty="0">
                <a:latin typeface="Arial" pitchFamily="34" charset="0"/>
              </a:rPr>
              <a:t>如果诊断试验结果是阳性，</a:t>
            </a:r>
            <a:r>
              <a:rPr kumimoji="0" lang="zh-CN" altLang="en-US" sz="2800" dirty="0">
                <a:latin typeface="Times New Roman" pitchFamily="18" charset="0"/>
              </a:rPr>
              <a:t>“</a:t>
            </a:r>
            <a:r>
              <a:rPr kumimoji="0" lang="zh-CN" altLang="en-US" sz="2800" dirty="0">
                <a:latin typeface="Arial" pitchFamily="34" charset="0"/>
              </a:rPr>
              <a:t>受试者</a:t>
            </a:r>
            <a:r>
              <a:rPr kumimoji="0" lang="zh-CN" altLang="en-US" sz="2800" dirty="0">
                <a:latin typeface="Times New Roman" pitchFamily="18" charset="0"/>
              </a:rPr>
              <a:t>”</a:t>
            </a:r>
            <a:r>
              <a:rPr kumimoji="0" lang="zh-CN" altLang="en-US" sz="2800" dirty="0">
                <a:latin typeface="Arial" pitchFamily="34" charset="0"/>
              </a:rPr>
              <a:t>真正有病的可能性。</a:t>
            </a:r>
          </a:p>
          <a:p>
            <a:pPr marL="342900" indent="-342900">
              <a:lnSpc>
                <a:spcPct val="90000"/>
              </a:lnSpc>
              <a:spcBef>
                <a:spcPct val="20000"/>
              </a:spcBef>
            </a:pPr>
            <a:endParaRPr kumimoji="0" lang="zh-CN" altLang="en-US" sz="2800" dirty="0">
              <a:latin typeface="Arial" pitchFamily="34" charset="0"/>
            </a:endParaRPr>
          </a:p>
          <a:p>
            <a:pPr marL="342900" indent="-342900">
              <a:lnSpc>
                <a:spcPct val="90000"/>
              </a:lnSpc>
              <a:spcBef>
                <a:spcPct val="20000"/>
              </a:spcBef>
            </a:pPr>
            <a:r>
              <a:rPr kumimoji="0" lang="zh-CN" altLang="en-US" sz="2800" dirty="0">
                <a:latin typeface="Arial" pitchFamily="34" charset="0"/>
              </a:rPr>
              <a:t>阴性预测值</a:t>
            </a:r>
            <a:r>
              <a:rPr kumimoji="0" lang="en-US" altLang="zh-CN" sz="2800" dirty="0">
                <a:latin typeface="宋体" pitchFamily="2" charset="-122"/>
                <a:ea typeface="宋体" pitchFamily="2" charset="-122"/>
              </a:rPr>
              <a:t>（</a:t>
            </a:r>
            <a:r>
              <a:rPr kumimoji="0" lang="en-US" altLang="zh-CN" sz="2800" dirty="0">
                <a:latin typeface="Arial" pitchFamily="34" charset="0"/>
                <a:ea typeface="宋体" pitchFamily="2" charset="-122"/>
              </a:rPr>
              <a:t>negative predictive value,</a:t>
            </a:r>
            <a:r>
              <a:rPr kumimoji="0" lang="en-US" altLang="zh-CN" sz="2800" i="1" dirty="0">
                <a:latin typeface="Arial" pitchFamily="34" charset="0"/>
                <a:ea typeface="宋体" pitchFamily="2" charset="-122"/>
              </a:rPr>
              <a:t> PV</a:t>
            </a:r>
            <a:r>
              <a:rPr kumimoji="0" lang="en-US" altLang="zh-CN" sz="2800" dirty="0">
                <a:latin typeface="Arial" pitchFamily="34" charset="0"/>
                <a:ea typeface="宋体" pitchFamily="2" charset="-122"/>
              </a:rPr>
              <a:t>-</a:t>
            </a:r>
            <a:r>
              <a:rPr kumimoji="0" lang="en-US" altLang="zh-CN" sz="2800" dirty="0">
                <a:latin typeface="宋体" pitchFamily="2" charset="-122"/>
                <a:ea typeface="宋体" pitchFamily="2" charset="-122"/>
              </a:rPr>
              <a:t>）：</a:t>
            </a:r>
            <a:r>
              <a:rPr kumimoji="0" lang="en-US" altLang="zh-CN" sz="2800" dirty="0">
                <a:latin typeface="Arial" pitchFamily="34" charset="0"/>
              </a:rPr>
              <a:t> </a:t>
            </a:r>
            <a:r>
              <a:rPr kumimoji="0" lang="zh-CN" altLang="en-US" sz="2800" dirty="0">
                <a:latin typeface="Arial" pitchFamily="34" charset="0"/>
              </a:rPr>
              <a:t>如果试验结果是阴性，</a:t>
            </a:r>
            <a:r>
              <a:rPr kumimoji="0" lang="zh-CN" altLang="en-US" sz="2800" dirty="0">
                <a:latin typeface="Times New Roman" pitchFamily="18" charset="0"/>
              </a:rPr>
              <a:t>“</a:t>
            </a:r>
            <a:r>
              <a:rPr kumimoji="0" lang="zh-CN" altLang="en-US" sz="2800" dirty="0">
                <a:latin typeface="Arial" pitchFamily="34" charset="0"/>
              </a:rPr>
              <a:t>受试者</a:t>
            </a:r>
            <a:r>
              <a:rPr kumimoji="0" lang="zh-CN" altLang="en-US" sz="2800" dirty="0">
                <a:latin typeface="Times New Roman" pitchFamily="18" charset="0"/>
              </a:rPr>
              <a:t>”</a:t>
            </a:r>
            <a:r>
              <a:rPr kumimoji="0" lang="zh-CN" altLang="en-US" sz="2800" dirty="0">
                <a:latin typeface="Arial" pitchFamily="34" charset="0"/>
              </a:rPr>
              <a:t>真正无病的概率。</a:t>
            </a:r>
            <a:endParaRPr kumimoji="0" lang="en-US" altLang="zh-CN" sz="2800" dirty="0">
              <a:latin typeface="Arial" pitchFamily="34" charset="0"/>
            </a:endParaRPr>
          </a:p>
        </p:txBody>
      </p:sp>
      <p:sp>
        <p:nvSpPr>
          <p:cNvPr id="205829" name="AutoShape 5"/>
          <p:cNvSpPr>
            <a:spLocks noChangeArrowheads="1"/>
          </p:cNvSpPr>
          <p:nvPr/>
        </p:nvSpPr>
        <p:spPr bwMode="auto">
          <a:xfrm>
            <a:off x="453747" y="3819617"/>
            <a:ext cx="304800" cy="228600"/>
          </a:xfrm>
          <a:prstGeom prst="sun">
            <a:avLst>
              <a:gd name="adj" fmla="val 25000"/>
            </a:avLst>
          </a:prstGeom>
          <a:solidFill>
            <a:srgbClr val="FF00FF"/>
          </a:solidFill>
          <a:ln w="9525">
            <a:solidFill>
              <a:srgbClr val="FF00FF"/>
            </a:solidFill>
            <a:miter lim="800000"/>
            <a:headEnd/>
            <a:tailEnd/>
          </a:ln>
        </p:spPr>
        <p:txBody>
          <a:bodyPr wrap="none" anchor="ctr"/>
          <a:lstStyle/>
          <a:p>
            <a:endParaRPr lang="zh-CN" altLang="en-US"/>
          </a:p>
        </p:txBody>
      </p:sp>
      <p:sp>
        <p:nvSpPr>
          <p:cNvPr id="205830" name="AutoShape 6"/>
          <p:cNvSpPr>
            <a:spLocks noChangeArrowheads="1"/>
          </p:cNvSpPr>
          <p:nvPr/>
        </p:nvSpPr>
        <p:spPr bwMode="auto">
          <a:xfrm>
            <a:off x="453748" y="2439879"/>
            <a:ext cx="304800" cy="228600"/>
          </a:xfrm>
          <a:prstGeom prst="sun">
            <a:avLst>
              <a:gd name="adj" fmla="val 25000"/>
            </a:avLst>
          </a:prstGeom>
          <a:solidFill>
            <a:srgbClr val="FF00FF"/>
          </a:solidFill>
          <a:ln w="9525">
            <a:solidFill>
              <a:srgbClr val="FF00FF"/>
            </a:solidFill>
            <a:miter lim="800000"/>
            <a:headEnd/>
            <a:tailEnd/>
          </a:ln>
        </p:spPr>
        <p:txBody>
          <a:bodyPr wrap="none" anchor="ctr"/>
          <a:lstStyle/>
          <a:p>
            <a:endParaRPr lang="zh-CN" altLang="en-US"/>
          </a:p>
        </p:txBody>
      </p:sp>
      <p:sp>
        <p:nvSpPr>
          <p:cNvPr id="205832" name="Text Box 8"/>
          <p:cNvSpPr txBox="1">
            <a:spLocks noChangeArrowheads="1"/>
          </p:cNvSpPr>
          <p:nvPr/>
        </p:nvSpPr>
        <p:spPr bwMode="auto">
          <a:xfrm>
            <a:off x="600722" y="815266"/>
            <a:ext cx="6434197" cy="646331"/>
          </a:xfrm>
          <a:prstGeom prst="rect">
            <a:avLst/>
          </a:prstGeom>
          <a:noFill/>
          <a:ln w="12700">
            <a:noFill/>
            <a:miter lim="800000"/>
            <a:headEnd/>
            <a:tailEnd/>
          </a:ln>
        </p:spPr>
        <p:txBody>
          <a:bodyPr wrap="none">
            <a:spAutoFit/>
          </a:bodyPr>
          <a:lstStyle/>
          <a:p>
            <a:r>
              <a:rPr kumimoji="0" lang="en-US" altLang="zh-CN" sz="3600" dirty="0" smtClean="0">
                <a:solidFill>
                  <a:srgbClr val="FFFF00"/>
                </a:solidFill>
              </a:rPr>
              <a:t>5. </a:t>
            </a:r>
            <a:r>
              <a:rPr kumimoji="0" lang="zh-CN" altLang="en-US" sz="3600" dirty="0" smtClean="0">
                <a:solidFill>
                  <a:srgbClr val="FFFF00"/>
                </a:solidFill>
              </a:rPr>
              <a:t>预测</a:t>
            </a:r>
            <a:r>
              <a:rPr kumimoji="0" lang="zh-CN" altLang="en-US" sz="3600" dirty="0">
                <a:solidFill>
                  <a:srgbClr val="FFFF00"/>
                </a:solidFill>
              </a:rPr>
              <a:t>值(</a:t>
            </a:r>
            <a:r>
              <a:rPr kumimoji="0" lang="en-US" altLang="zh-CN" sz="3600" dirty="0">
                <a:solidFill>
                  <a:srgbClr val="FFFF00"/>
                </a:solidFill>
              </a:rPr>
              <a:t>Predictive </a:t>
            </a:r>
            <a:r>
              <a:rPr kumimoji="0" lang="en-US" altLang="zh-CN" sz="3600" dirty="0" err="1">
                <a:solidFill>
                  <a:srgbClr val="FFFF00"/>
                </a:solidFill>
              </a:rPr>
              <a:t>Value,PV</a:t>
            </a:r>
            <a:r>
              <a:rPr kumimoji="0" lang="en-US" altLang="zh-CN" sz="3600" dirty="0">
                <a:solidFill>
                  <a:srgbClr val="FFFF00"/>
                </a:solidFill>
              </a:rPr>
              <a:t>)</a:t>
            </a:r>
            <a:endParaRPr kumimoji="0" lang="zh-CN" altLang="en-US" sz="3600" dirty="0">
              <a:solidFill>
                <a:srgbClr val="FFFF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05832"/>
                                        </p:tgtEl>
                                        <p:attrNameLst>
                                          <p:attrName>style.visibility</p:attrName>
                                        </p:attrNameLst>
                                      </p:cBhvr>
                                      <p:to>
                                        <p:strVal val="visible"/>
                                      </p:to>
                                    </p:set>
                                    <p:anim calcmode="lin" valueType="num">
                                      <p:cBhvr additive="base">
                                        <p:cTn id="7" dur="500" fill="hold"/>
                                        <p:tgtEl>
                                          <p:spTgt spid="205832"/>
                                        </p:tgtEl>
                                        <p:attrNameLst>
                                          <p:attrName>ppt_x</p:attrName>
                                        </p:attrNameLst>
                                      </p:cBhvr>
                                      <p:tavLst>
                                        <p:tav tm="0">
                                          <p:val>
                                            <p:strVal val="0-#ppt_w/2"/>
                                          </p:val>
                                        </p:tav>
                                        <p:tav tm="100000">
                                          <p:val>
                                            <p:strVal val="#ppt_x"/>
                                          </p:val>
                                        </p:tav>
                                      </p:tavLst>
                                    </p:anim>
                                    <p:anim calcmode="lin" valueType="num">
                                      <p:cBhvr additive="base">
                                        <p:cTn id="8" dur="500" fill="hold"/>
                                        <p:tgtEl>
                                          <p:spTgt spid="20583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05830"/>
                                        </p:tgtEl>
                                        <p:attrNameLst>
                                          <p:attrName>style.visibility</p:attrName>
                                        </p:attrNameLst>
                                      </p:cBhvr>
                                      <p:to>
                                        <p:strVal val="visible"/>
                                      </p:to>
                                    </p:set>
                                    <p:anim calcmode="lin" valueType="num">
                                      <p:cBhvr additive="base">
                                        <p:cTn id="13" dur="500" fill="hold"/>
                                        <p:tgtEl>
                                          <p:spTgt spid="205830"/>
                                        </p:tgtEl>
                                        <p:attrNameLst>
                                          <p:attrName>ppt_x</p:attrName>
                                        </p:attrNameLst>
                                      </p:cBhvr>
                                      <p:tavLst>
                                        <p:tav tm="0">
                                          <p:val>
                                            <p:strVal val="0-#ppt_w/2"/>
                                          </p:val>
                                        </p:tav>
                                        <p:tav tm="100000">
                                          <p:val>
                                            <p:strVal val="#ppt_x"/>
                                          </p:val>
                                        </p:tav>
                                      </p:tavLst>
                                    </p:anim>
                                    <p:anim calcmode="lin" valueType="num">
                                      <p:cBhvr additive="base">
                                        <p:cTn id="14" dur="500" fill="hold"/>
                                        <p:tgtEl>
                                          <p:spTgt spid="205830"/>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05829"/>
                                        </p:tgtEl>
                                        <p:attrNameLst>
                                          <p:attrName>style.visibility</p:attrName>
                                        </p:attrNameLst>
                                      </p:cBhvr>
                                      <p:to>
                                        <p:strVal val="visible"/>
                                      </p:to>
                                    </p:set>
                                    <p:anim calcmode="lin" valueType="num">
                                      <p:cBhvr additive="base">
                                        <p:cTn id="19" dur="500" fill="hold"/>
                                        <p:tgtEl>
                                          <p:spTgt spid="205829"/>
                                        </p:tgtEl>
                                        <p:attrNameLst>
                                          <p:attrName>ppt_x</p:attrName>
                                        </p:attrNameLst>
                                      </p:cBhvr>
                                      <p:tavLst>
                                        <p:tav tm="0">
                                          <p:val>
                                            <p:strVal val="0-#ppt_w/2"/>
                                          </p:val>
                                        </p:tav>
                                        <p:tav tm="100000">
                                          <p:val>
                                            <p:strVal val="#ppt_x"/>
                                          </p:val>
                                        </p:tav>
                                      </p:tavLst>
                                    </p:anim>
                                    <p:anim calcmode="lin" valueType="num">
                                      <p:cBhvr additive="base">
                                        <p:cTn id="20" dur="500" fill="hold"/>
                                        <p:tgtEl>
                                          <p:spTgt spid="205829"/>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05827"/>
                                        </p:tgtEl>
                                        <p:attrNameLst>
                                          <p:attrName>style.visibility</p:attrName>
                                        </p:attrNameLst>
                                      </p:cBhvr>
                                      <p:to>
                                        <p:strVal val="visible"/>
                                      </p:to>
                                    </p:set>
                                    <p:anim calcmode="lin" valueType="num">
                                      <p:cBhvr additive="base">
                                        <p:cTn id="25" dur="500" fill="hold"/>
                                        <p:tgtEl>
                                          <p:spTgt spid="205827"/>
                                        </p:tgtEl>
                                        <p:attrNameLst>
                                          <p:attrName>ppt_x</p:attrName>
                                        </p:attrNameLst>
                                      </p:cBhvr>
                                      <p:tavLst>
                                        <p:tav tm="0">
                                          <p:val>
                                            <p:strVal val="0-#ppt_w/2"/>
                                          </p:val>
                                        </p:tav>
                                        <p:tav tm="100000">
                                          <p:val>
                                            <p:strVal val="#ppt_x"/>
                                          </p:val>
                                        </p:tav>
                                      </p:tavLst>
                                    </p:anim>
                                    <p:anim calcmode="lin" valueType="num">
                                      <p:cBhvr additive="base">
                                        <p:cTn id="26" dur="500" fill="hold"/>
                                        <p:tgtEl>
                                          <p:spTgt spid="205827"/>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2" name="whoosh.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827" grpId="0" autoUpdateAnimBg="0"/>
      <p:bldP spid="205829" grpId="0" animBg="1"/>
      <p:bldP spid="205830" grpId="0" animBg="1"/>
      <p:bldP spid="205832" grpId="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1026"/>
          <p:cNvSpPr>
            <a:spLocks noGrp="1" noChangeArrowheads="1"/>
          </p:cNvSpPr>
          <p:nvPr>
            <p:ph type="title"/>
          </p:nvPr>
        </p:nvSpPr>
        <p:spPr>
          <a:xfrm>
            <a:off x="304800" y="228600"/>
            <a:ext cx="8475216" cy="1143000"/>
          </a:xfrm>
        </p:spPr>
        <p:txBody>
          <a:bodyPr/>
          <a:lstStyle/>
          <a:p>
            <a:pPr eaLnBrk="1" hangingPunct="1"/>
            <a:r>
              <a:rPr lang="zh-CN" altLang="en-US" sz="5400" b="1" dirty="0" smtClean="0">
                <a:ea typeface="楷体_GB2312" pitchFamily="49" charset="-122"/>
              </a:rPr>
              <a:t>第一节      概述</a:t>
            </a:r>
          </a:p>
        </p:txBody>
      </p:sp>
      <p:sp>
        <p:nvSpPr>
          <p:cNvPr id="51203" name="Rectangle 1027"/>
          <p:cNvSpPr>
            <a:spLocks noGrp="1" noChangeArrowheads="1"/>
          </p:cNvSpPr>
          <p:nvPr>
            <p:ph type="body" idx="1"/>
          </p:nvPr>
        </p:nvSpPr>
        <p:spPr>
          <a:xfrm>
            <a:off x="203200" y="1295400"/>
            <a:ext cx="9624381" cy="2667000"/>
          </a:xfrm>
        </p:spPr>
        <p:txBody>
          <a:bodyPr>
            <a:normAutofit fontScale="85000" lnSpcReduction="20000"/>
          </a:bodyPr>
          <a:lstStyle/>
          <a:p>
            <a:pPr eaLnBrk="1" hangingPunct="1">
              <a:lnSpc>
                <a:spcPct val="120000"/>
              </a:lnSpc>
              <a:buFontTx/>
              <a:buNone/>
            </a:pPr>
            <a:r>
              <a:rPr lang="zh-CN" altLang="en-US" sz="4400" b="1" dirty="0" smtClean="0">
                <a:solidFill>
                  <a:srgbClr val="FFFF00"/>
                </a:solidFill>
                <a:ea typeface="楷体_GB2312" pitchFamily="49" charset="-122"/>
              </a:rPr>
              <a:t>一、诊断试验</a:t>
            </a:r>
            <a:r>
              <a:rPr lang="zh-CN" altLang="en-US" b="1" dirty="0" smtClean="0">
                <a:solidFill>
                  <a:srgbClr val="FFFF00"/>
                </a:solidFill>
                <a:latin typeface="楷体_GB2312" pitchFamily="49" charset="-122"/>
                <a:ea typeface="楷体_GB2312" pitchFamily="49" charset="-122"/>
              </a:rPr>
              <a:t>（</a:t>
            </a:r>
            <a:r>
              <a:rPr lang="en-US" altLang="zh-CN" b="1" dirty="0" smtClean="0">
                <a:solidFill>
                  <a:srgbClr val="FFFF00"/>
                </a:solidFill>
                <a:latin typeface="楷体_GB2312" pitchFamily="49" charset="-122"/>
                <a:ea typeface="楷体_GB2312" pitchFamily="49" charset="-122"/>
              </a:rPr>
              <a:t>diagnostic test</a:t>
            </a:r>
            <a:r>
              <a:rPr lang="zh-CN" altLang="en-US" b="1" dirty="0" smtClean="0">
                <a:solidFill>
                  <a:srgbClr val="FFFF00"/>
                </a:solidFill>
                <a:latin typeface="楷体_GB2312" pitchFamily="49" charset="-122"/>
                <a:ea typeface="楷体_GB2312" pitchFamily="49" charset="-122"/>
              </a:rPr>
              <a:t>）</a:t>
            </a:r>
          </a:p>
          <a:p>
            <a:pPr eaLnBrk="1" hangingPunct="1">
              <a:lnSpc>
                <a:spcPct val="120000"/>
              </a:lnSpc>
              <a:buFontTx/>
              <a:buNone/>
            </a:pPr>
            <a:r>
              <a:rPr lang="zh-CN" altLang="en-US" b="1" dirty="0" smtClean="0">
                <a:latin typeface="楷体_GB2312" pitchFamily="49" charset="-122"/>
                <a:ea typeface="楷体_GB2312" pitchFamily="49" charset="-122"/>
              </a:rPr>
              <a:t>    用于</a:t>
            </a:r>
            <a:r>
              <a:rPr lang="zh-CN" altLang="en-US" dirty="0" smtClean="0">
                <a:latin typeface="楷体_GB2312" pitchFamily="49" charset="-122"/>
                <a:ea typeface="楷体_GB2312" pitchFamily="49" charset="-122"/>
              </a:rPr>
              <a:t>确定或排除疾病的试验称为诊断试验。</a:t>
            </a:r>
          </a:p>
          <a:p>
            <a:pPr eaLnBrk="1" hangingPunct="1">
              <a:lnSpc>
                <a:spcPct val="120000"/>
              </a:lnSpc>
              <a:buFontTx/>
              <a:buNone/>
            </a:pPr>
            <a:r>
              <a:rPr lang="zh-CN" altLang="en-US" sz="2600" b="1" dirty="0" smtClean="0"/>
              <a:t>          </a:t>
            </a:r>
            <a:r>
              <a:rPr lang="zh-CN" altLang="en-US" sz="2600" b="1" dirty="0" smtClean="0">
                <a:latin typeface="楷体_GB2312" pitchFamily="49" charset="-122"/>
                <a:ea typeface="楷体_GB2312" pitchFamily="49" charset="-122"/>
              </a:rPr>
              <a:t>是指应用实验、仪器设备等手段对疾病进行诊断的一切检测方法。        </a:t>
            </a:r>
          </a:p>
          <a:p>
            <a:pPr eaLnBrk="1" hangingPunct="1">
              <a:lnSpc>
                <a:spcPct val="120000"/>
              </a:lnSpc>
              <a:buFontTx/>
              <a:buNone/>
            </a:pPr>
            <a:r>
              <a:rPr lang="zh-CN" altLang="en-US" sz="2600" b="1" dirty="0" smtClean="0">
                <a:latin typeface="楷体_GB2312" pitchFamily="49" charset="-122"/>
                <a:ea typeface="楷体_GB2312" pitchFamily="49" charset="-122"/>
              </a:rPr>
              <a:t>      </a:t>
            </a:r>
          </a:p>
          <a:p>
            <a:pPr eaLnBrk="1" hangingPunct="1">
              <a:lnSpc>
                <a:spcPct val="120000"/>
              </a:lnSpc>
              <a:buFontTx/>
              <a:buNone/>
            </a:pPr>
            <a:r>
              <a:rPr lang="zh-CN" altLang="en-US" sz="2600" b="1" dirty="0" smtClean="0">
                <a:latin typeface="楷体_GB2312" pitchFamily="49" charset="-122"/>
                <a:ea typeface="楷体_GB2312" pitchFamily="49" charset="-122"/>
              </a:rPr>
              <a:t>  </a:t>
            </a:r>
            <a:r>
              <a:rPr lang="zh-CN" altLang="en-US" sz="2400" b="1" dirty="0" smtClean="0"/>
              <a:t>             </a:t>
            </a:r>
            <a:endParaRPr lang="en-US" altLang="zh-CN" sz="2400" b="1" dirty="0" smtClean="0"/>
          </a:p>
        </p:txBody>
      </p:sp>
      <p:sp>
        <p:nvSpPr>
          <p:cNvPr id="51204" name="Line 1028"/>
          <p:cNvSpPr>
            <a:spLocks noChangeShapeType="1"/>
          </p:cNvSpPr>
          <p:nvPr/>
        </p:nvSpPr>
        <p:spPr bwMode="auto">
          <a:xfrm>
            <a:off x="2371324" y="3050220"/>
            <a:ext cx="3759200" cy="0"/>
          </a:xfrm>
          <a:prstGeom prst="line">
            <a:avLst/>
          </a:prstGeom>
          <a:noFill/>
          <a:ln w="38100">
            <a:solidFill>
              <a:srgbClr val="FF0000"/>
            </a:solidFill>
            <a:round/>
            <a:headEnd type="none" w="sm" len="sm"/>
            <a:tailEnd type="none" w="sm" len="sm"/>
          </a:ln>
        </p:spPr>
        <p:txBody>
          <a:bodyPr/>
          <a:lstStyle/>
          <a:p>
            <a:endParaRPr lang="zh-CN" altLang="en-US"/>
          </a:p>
        </p:txBody>
      </p:sp>
      <p:sp>
        <p:nvSpPr>
          <p:cNvPr id="51205" name="Rectangle 1029"/>
          <p:cNvSpPr>
            <a:spLocks noChangeArrowheads="1"/>
          </p:cNvSpPr>
          <p:nvPr/>
        </p:nvSpPr>
        <p:spPr bwMode="auto">
          <a:xfrm>
            <a:off x="892699" y="3739719"/>
            <a:ext cx="8926004" cy="1565275"/>
          </a:xfrm>
          <a:prstGeom prst="rect">
            <a:avLst/>
          </a:prstGeom>
          <a:noFill/>
          <a:ln w="12700">
            <a:solidFill>
              <a:srgbClr val="FF0000"/>
            </a:solidFill>
            <a:miter lim="800000"/>
            <a:headEnd/>
            <a:tailEnd/>
          </a:ln>
        </p:spPr>
        <p:txBody>
          <a:bodyPr wrap="square">
            <a:spAutoFit/>
          </a:bodyPr>
          <a:lstStyle/>
          <a:p>
            <a:pPr>
              <a:buClr>
                <a:srgbClr val="99FF33"/>
              </a:buClr>
              <a:buFont typeface="Wingdings" pitchFamily="2" charset="2"/>
              <a:buChar char="Ø"/>
            </a:pPr>
            <a:r>
              <a:rPr kumimoji="0" lang="zh-CN" altLang="en-US" sz="2400"/>
              <a:t>实验室检查（生物化学、免疫学、微生物学、病理学等）</a:t>
            </a:r>
          </a:p>
          <a:p>
            <a:pPr>
              <a:buClr>
                <a:srgbClr val="99FF33"/>
              </a:buClr>
              <a:buFont typeface="Wingdings" pitchFamily="2" charset="2"/>
              <a:buChar char="Ø"/>
            </a:pPr>
            <a:r>
              <a:rPr kumimoji="0" lang="zh-CN" altLang="en-US" sz="2400"/>
              <a:t>影像诊断（超声波、</a:t>
            </a:r>
            <a:r>
              <a:rPr kumimoji="0" lang="en-US" altLang="zh-CN" sz="2400"/>
              <a:t>CT</a:t>
            </a:r>
            <a:r>
              <a:rPr kumimoji="0" lang="zh-CN" altLang="en-US" sz="2400"/>
              <a:t>、</a:t>
            </a:r>
            <a:r>
              <a:rPr kumimoji="0" lang="en-US" altLang="zh-CN" sz="2400"/>
              <a:t>X</a:t>
            </a:r>
            <a:r>
              <a:rPr kumimoji="0" lang="zh-CN" altLang="en-US" sz="2400"/>
              <a:t>线、核磁共振等）</a:t>
            </a:r>
          </a:p>
          <a:p>
            <a:pPr>
              <a:buClr>
                <a:srgbClr val="99FF33"/>
              </a:buClr>
              <a:buFont typeface="Wingdings" pitchFamily="2" charset="2"/>
              <a:buChar char="Ø"/>
            </a:pPr>
            <a:r>
              <a:rPr kumimoji="0" lang="zh-CN" altLang="en-US" sz="2400"/>
              <a:t>仪器检查（心电图、脑电图、核素扫描、内窥镜等</a:t>
            </a:r>
            <a:r>
              <a:rPr kumimoji="0" lang="en-US" altLang="zh-CN" sz="2400"/>
              <a:t>)</a:t>
            </a:r>
          </a:p>
          <a:p>
            <a:pPr>
              <a:buClr>
                <a:srgbClr val="99FF33"/>
              </a:buClr>
              <a:buFont typeface="Wingdings" pitchFamily="2" charset="2"/>
              <a:buChar char="Ø"/>
            </a:pPr>
            <a:r>
              <a:rPr kumimoji="0" lang="zh-CN" altLang="en-US" sz="2400"/>
              <a:t>病史询问、体格检查等。</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1203">
                                            <p:txEl>
                                              <p:pRg st="0" end="0"/>
                                            </p:txEl>
                                          </p:spTgt>
                                        </p:tgtEl>
                                        <p:attrNameLst>
                                          <p:attrName>style.visibility</p:attrName>
                                        </p:attrNameLst>
                                      </p:cBhvr>
                                      <p:to>
                                        <p:strVal val="visible"/>
                                      </p:to>
                                    </p:set>
                                    <p:anim calcmode="lin" valueType="num">
                                      <p:cBhvr additive="base">
                                        <p:cTn id="7" dur="500" fill="hold"/>
                                        <p:tgtEl>
                                          <p:spTgt spid="5120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120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1203">
                                            <p:txEl>
                                              <p:pRg st="1" end="1"/>
                                            </p:txEl>
                                          </p:spTgt>
                                        </p:tgtEl>
                                        <p:attrNameLst>
                                          <p:attrName>style.visibility</p:attrName>
                                        </p:attrNameLst>
                                      </p:cBhvr>
                                      <p:to>
                                        <p:strVal val="visible"/>
                                      </p:to>
                                    </p:set>
                                    <p:anim calcmode="lin" valueType="num">
                                      <p:cBhvr additive="base">
                                        <p:cTn id="13" dur="500" fill="hold"/>
                                        <p:tgtEl>
                                          <p:spTgt spid="5120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120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1204"/>
                                        </p:tgtEl>
                                        <p:attrNameLst>
                                          <p:attrName>style.visibility</p:attrName>
                                        </p:attrNameLst>
                                      </p:cBhvr>
                                      <p:to>
                                        <p:strVal val="visible"/>
                                      </p:to>
                                    </p:set>
                                    <p:anim calcmode="lin" valueType="num">
                                      <p:cBhvr additive="base">
                                        <p:cTn id="19" dur="500" fill="hold"/>
                                        <p:tgtEl>
                                          <p:spTgt spid="51204"/>
                                        </p:tgtEl>
                                        <p:attrNameLst>
                                          <p:attrName>ppt_x</p:attrName>
                                        </p:attrNameLst>
                                      </p:cBhvr>
                                      <p:tavLst>
                                        <p:tav tm="0">
                                          <p:val>
                                            <p:strVal val="#ppt_x"/>
                                          </p:val>
                                        </p:tav>
                                        <p:tav tm="100000">
                                          <p:val>
                                            <p:strVal val="#ppt_x"/>
                                          </p:val>
                                        </p:tav>
                                      </p:tavLst>
                                    </p:anim>
                                    <p:anim calcmode="lin" valueType="num">
                                      <p:cBhvr additive="base">
                                        <p:cTn id="20" dur="500" fill="hold"/>
                                        <p:tgtEl>
                                          <p:spTgt spid="51204"/>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51203">
                                            <p:txEl>
                                              <p:pRg st="2" end="2"/>
                                            </p:txEl>
                                          </p:spTgt>
                                        </p:tgtEl>
                                        <p:attrNameLst>
                                          <p:attrName>style.visibility</p:attrName>
                                        </p:attrNameLst>
                                      </p:cBhvr>
                                      <p:to>
                                        <p:strVal val="visible"/>
                                      </p:to>
                                    </p:set>
                                    <p:anim calcmode="lin" valueType="num">
                                      <p:cBhvr additive="base">
                                        <p:cTn id="25" dur="500" fill="hold"/>
                                        <p:tgtEl>
                                          <p:spTgt spid="5120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120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51203">
                                            <p:txEl>
                                              <p:pRg st="3" end="3"/>
                                            </p:txEl>
                                          </p:spTgt>
                                        </p:tgtEl>
                                        <p:attrNameLst>
                                          <p:attrName>style.visibility</p:attrName>
                                        </p:attrNameLst>
                                      </p:cBhvr>
                                      <p:to>
                                        <p:strVal val="visible"/>
                                      </p:to>
                                    </p:set>
                                    <p:anim calcmode="lin" valueType="num">
                                      <p:cBhvr additive="base">
                                        <p:cTn id="31" dur="500" fill="hold"/>
                                        <p:tgtEl>
                                          <p:spTgt spid="5120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120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51203">
                                            <p:txEl>
                                              <p:pRg st="4" end="4"/>
                                            </p:txEl>
                                          </p:spTgt>
                                        </p:tgtEl>
                                        <p:attrNameLst>
                                          <p:attrName>style.visibility</p:attrName>
                                        </p:attrNameLst>
                                      </p:cBhvr>
                                      <p:to>
                                        <p:strVal val="visible"/>
                                      </p:to>
                                    </p:set>
                                    <p:anim calcmode="lin" valueType="num">
                                      <p:cBhvr additive="base">
                                        <p:cTn id="37" dur="500" fill="hold"/>
                                        <p:tgtEl>
                                          <p:spTgt spid="51203">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120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3" presetClass="entr" presetSubtype="10" fill="hold" grpId="0" nodeType="clickEffect">
                                  <p:stCondLst>
                                    <p:cond delay="0"/>
                                  </p:stCondLst>
                                  <p:childTnLst>
                                    <p:set>
                                      <p:cBhvr>
                                        <p:cTn id="42" dur="1" fill="hold">
                                          <p:stCondLst>
                                            <p:cond delay="0"/>
                                          </p:stCondLst>
                                        </p:cTn>
                                        <p:tgtEl>
                                          <p:spTgt spid="51205"/>
                                        </p:tgtEl>
                                        <p:attrNameLst>
                                          <p:attrName>style.visibility</p:attrName>
                                        </p:attrNameLst>
                                      </p:cBhvr>
                                      <p:to>
                                        <p:strVal val="visible"/>
                                      </p:to>
                                    </p:set>
                                    <p:animEffect transition="in" filter="blinds(horizontal)">
                                      <p:cBhvr>
                                        <p:cTn id="43" dur="500"/>
                                        <p:tgtEl>
                                          <p:spTgt spid="512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4" grpId="0" animBg="1"/>
      <p:bldP spid="51205"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9965" name="Group 45"/>
          <p:cNvGraphicFramePr>
            <a:graphicFrameLocks noGrp="1"/>
          </p:cNvGraphicFramePr>
          <p:nvPr/>
        </p:nvGraphicFramePr>
        <p:xfrm>
          <a:off x="914400" y="1600200"/>
          <a:ext cx="8128000" cy="3810000"/>
        </p:xfrm>
        <a:graphic>
          <a:graphicData uri="http://schemas.openxmlformats.org/drawingml/2006/table">
            <a:tbl>
              <a:tblPr/>
              <a:tblGrid>
                <a:gridCol w="2194984"/>
                <a:gridCol w="1974849"/>
                <a:gridCol w="1974851"/>
                <a:gridCol w="1983316"/>
              </a:tblGrid>
              <a:tr h="6572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en-US" sz="2400" b="1" i="0" u="none" strike="noStrike" cap="none" normalizeH="0" baseline="0" smtClean="0">
                        <a:ln>
                          <a:noFill/>
                        </a:ln>
                        <a:solidFill>
                          <a:srgbClr val="000000"/>
                        </a:solidFill>
                        <a:effectLst/>
                        <a:latin typeface="Arial" pitchFamily="34" charset="0"/>
                        <a:ea typeface="宋体" pitchFamily="2" charset="-122"/>
                      </a:endParaRP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solidFill>
                      <a:schemeClr val="folHlink"/>
                    </a:solidFill>
                  </a:tcPr>
                </a:tc>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1" i="0" u="none" strike="noStrike" cap="none" normalizeH="0" baseline="0" smtClean="0">
                          <a:ln>
                            <a:noFill/>
                          </a:ln>
                          <a:solidFill>
                            <a:srgbClr val="000000"/>
                          </a:solidFill>
                          <a:effectLst/>
                          <a:latin typeface="Arial" pitchFamily="34" charset="0"/>
                          <a:ea typeface="宋体" pitchFamily="2" charset="-122"/>
                        </a:rPr>
                        <a:t>Disease Status</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solidFill>
                      <a:schemeClr val="folHlink"/>
                    </a:solidFill>
                  </a:tcPr>
                </a:tc>
                <a:tc hMerge="1">
                  <a:txBody>
                    <a:bodyPr/>
                    <a:lstStyle/>
                    <a:p>
                      <a:endParaRPr lang="zh-CN" altLang="en-US"/>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en-US" sz="2400" b="1" i="0" u="none" strike="noStrike" cap="none" normalizeH="0" baseline="0" smtClean="0">
                        <a:ln>
                          <a:noFill/>
                        </a:ln>
                        <a:solidFill>
                          <a:srgbClr val="000000"/>
                        </a:solidFill>
                        <a:effectLst/>
                        <a:latin typeface="Arial" pitchFamily="34" charset="0"/>
                        <a:ea typeface="宋体" pitchFamily="2" charset="-122"/>
                      </a:endParaRP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solidFill>
                      <a:schemeClr val="folHlink"/>
                    </a:solidFill>
                  </a:tcPr>
                </a:tc>
              </a:tr>
              <a:tr h="5683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en-US" sz="2400" b="1" i="0" u="none" strike="noStrike" cap="none" normalizeH="0" baseline="0" smtClean="0">
                        <a:ln>
                          <a:noFill/>
                        </a:ln>
                        <a:solidFill>
                          <a:srgbClr val="000000"/>
                        </a:solidFill>
                        <a:effectLst/>
                        <a:latin typeface="Arial" pitchFamily="34" charset="0"/>
                        <a:ea typeface="宋体" pitchFamily="2" charset="-122"/>
                      </a:endParaRP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1" i="0" u="none" strike="noStrike" cap="none" normalizeH="0" baseline="0" smtClean="0">
                          <a:ln>
                            <a:noFill/>
                          </a:ln>
                          <a:solidFill>
                            <a:srgbClr val="000000"/>
                          </a:solidFill>
                          <a:effectLst/>
                          <a:latin typeface="Arial" pitchFamily="34" charset="0"/>
                          <a:ea typeface="宋体" pitchFamily="2" charset="-122"/>
                        </a:rPr>
                        <a:t>Present</a:t>
                      </a:r>
                    </a:p>
                  </a:txBody>
                  <a:tcPr marL="121920" marR="121920" anchor="ctr" horzOverflow="overflow">
                    <a:lnL w="12700" cap="flat" cmpd="sng" algn="ctr">
                      <a:solidFill>
                        <a:srgbClr val="000000"/>
                      </a:solidFill>
                      <a:prstDash val="solid"/>
                      <a:round/>
                      <a:headEnd type="none" w="med" len="med"/>
                      <a:tailEnd type="none" w="med" len="med"/>
                    </a:lnL>
                    <a:lnR>
                      <a:noFill/>
                    </a:lnR>
                    <a:lnT>
                      <a:noFill/>
                    </a:lnT>
                    <a:lnB w="28575"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1" i="0" u="none" strike="noStrike" cap="none" normalizeH="0" baseline="0" smtClean="0">
                          <a:ln>
                            <a:noFill/>
                          </a:ln>
                          <a:solidFill>
                            <a:srgbClr val="000000"/>
                          </a:solidFill>
                          <a:effectLst/>
                          <a:latin typeface="Arial" pitchFamily="34" charset="0"/>
                          <a:ea typeface="宋体" pitchFamily="2" charset="-122"/>
                        </a:rPr>
                        <a:t>Absent</a:t>
                      </a:r>
                    </a:p>
                  </a:txBody>
                  <a:tcPr marL="121920" marR="121920" anchor="ctr" horzOverflow="overflow">
                    <a:lnL>
                      <a:noFill/>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en-US" sz="2400" b="1" i="0" u="none" strike="noStrike" cap="none" normalizeH="0" baseline="0" smtClean="0">
                        <a:ln>
                          <a:noFill/>
                        </a:ln>
                        <a:solidFill>
                          <a:srgbClr val="000000"/>
                        </a:solidFill>
                        <a:effectLst/>
                        <a:latin typeface="Arial" pitchFamily="34" charset="0"/>
                        <a:ea typeface="宋体" pitchFamily="2" charset="-122"/>
                      </a:endParaRP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lnTlToBr>
                      <a:noFill/>
                    </a:lnTlToBr>
                    <a:lnBlToTr>
                      <a:noFill/>
                    </a:lnBlToTr>
                    <a:solidFill>
                      <a:schemeClr val="folHlink"/>
                    </a:solidFill>
                  </a:tcPr>
                </a:tc>
              </a:tr>
              <a:tr h="10096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1" i="0" u="none" strike="noStrike" cap="none" normalizeH="0" baseline="0" smtClean="0">
                          <a:ln>
                            <a:noFill/>
                          </a:ln>
                          <a:solidFill>
                            <a:srgbClr val="000000"/>
                          </a:solidFill>
                          <a:effectLst/>
                          <a:latin typeface="Arial" pitchFamily="34" charset="0"/>
                          <a:ea typeface="宋体" pitchFamily="2" charset="-122"/>
                        </a:rPr>
                        <a:t>Test Positive</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1" i="0" u="none" strike="noStrike" cap="none" normalizeH="0" baseline="0" smtClean="0">
                          <a:ln>
                            <a:noFill/>
                          </a:ln>
                          <a:solidFill>
                            <a:srgbClr val="000000"/>
                          </a:solidFill>
                          <a:effectLst/>
                          <a:latin typeface="Arial" pitchFamily="34" charset="0"/>
                          <a:ea typeface="宋体" pitchFamily="2" charset="-122"/>
                        </a:rPr>
                        <a:t>a</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1" i="0" u="none" strike="noStrike" cap="none" normalizeH="0" baseline="0" smtClean="0">
                          <a:ln>
                            <a:noFill/>
                          </a:ln>
                          <a:solidFill>
                            <a:srgbClr val="000000"/>
                          </a:solidFill>
                          <a:effectLst/>
                          <a:latin typeface="Arial" pitchFamily="34" charset="0"/>
                          <a:ea typeface="宋体" pitchFamily="2" charset="-122"/>
                        </a:rPr>
                        <a:t>b</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1" i="0" u="none" strike="noStrike" cap="none" normalizeH="0" baseline="0" smtClean="0">
                          <a:ln>
                            <a:noFill/>
                          </a:ln>
                          <a:solidFill>
                            <a:srgbClr val="000000"/>
                          </a:solidFill>
                          <a:effectLst/>
                          <a:latin typeface="Arial" pitchFamily="34" charset="0"/>
                          <a:ea typeface="宋体" pitchFamily="2" charset="-122"/>
                        </a:rPr>
                        <a:t>a+b</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FF00"/>
                    </a:solidFill>
                  </a:tcPr>
                </a:tc>
              </a:tr>
              <a:tr h="10064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1" i="0" u="none" strike="noStrike" cap="none" normalizeH="0" baseline="0" smtClean="0">
                          <a:ln>
                            <a:noFill/>
                          </a:ln>
                          <a:solidFill>
                            <a:srgbClr val="000000"/>
                          </a:solidFill>
                          <a:effectLst/>
                          <a:latin typeface="Arial" pitchFamily="34" charset="0"/>
                          <a:ea typeface="宋体" pitchFamily="2" charset="-122"/>
                        </a:rPr>
                        <a:t>Test Negative</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1" i="0" u="none" strike="noStrike" cap="none" normalizeH="0" baseline="0" smtClean="0">
                          <a:ln>
                            <a:noFill/>
                          </a:ln>
                          <a:solidFill>
                            <a:srgbClr val="000000"/>
                          </a:solidFill>
                          <a:effectLst/>
                          <a:latin typeface="Arial" pitchFamily="34" charset="0"/>
                          <a:ea typeface="宋体" pitchFamily="2" charset="-122"/>
                        </a:rPr>
                        <a:t>c</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1" i="0" u="none" strike="noStrike" cap="none" normalizeH="0" baseline="0" smtClean="0">
                          <a:ln>
                            <a:noFill/>
                          </a:ln>
                          <a:solidFill>
                            <a:srgbClr val="000000"/>
                          </a:solidFill>
                          <a:effectLst/>
                          <a:latin typeface="Arial" pitchFamily="34" charset="0"/>
                          <a:ea typeface="宋体" pitchFamily="2" charset="-122"/>
                        </a:rPr>
                        <a:t>d</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1" i="0" u="none" strike="noStrike" cap="none" normalizeH="0" baseline="0" smtClean="0">
                          <a:ln>
                            <a:noFill/>
                          </a:ln>
                          <a:solidFill>
                            <a:srgbClr val="000000"/>
                          </a:solidFill>
                          <a:effectLst/>
                          <a:latin typeface="Arial" pitchFamily="34" charset="0"/>
                          <a:ea typeface="宋体" pitchFamily="2" charset="-122"/>
                        </a:rPr>
                        <a:t>c+d</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FF00"/>
                    </a:solidFill>
                  </a:tcPr>
                </a:tc>
              </a:tr>
              <a:tr h="5683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en-US" sz="2400" b="1" i="0" u="none" strike="noStrike" cap="none" normalizeH="0" baseline="0" smtClean="0">
                        <a:ln>
                          <a:noFill/>
                        </a:ln>
                        <a:solidFill>
                          <a:srgbClr val="000000"/>
                        </a:solidFill>
                        <a:effectLst/>
                        <a:latin typeface="Arial" pitchFamily="34" charset="0"/>
                        <a:ea typeface="宋体" pitchFamily="2" charset="-122"/>
                      </a:endParaRP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1" i="0" u="none" strike="noStrike" cap="none" normalizeH="0" baseline="0" smtClean="0">
                          <a:ln>
                            <a:noFill/>
                          </a:ln>
                          <a:solidFill>
                            <a:srgbClr val="000000"/>
                          </a:solidFill>
                          <a:effectLst/>
                          <a:latin typeface="Arial" pitchFamily="34" charset="0"/>
                          <a:ea typeface="宋体" pitchFamily="2" charset="-122"/>
                        </a:rPr>
                        <a:t>a+c</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FF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1" i="0" u="none" strike="noStrike" cap="none" normalizeH="0" baseline="0" smtClean="0">
                          <a:ln>
                            <a:noFill/>
                          </a:ln>
                          <a:solidFill>
                            <a:srgbClr val="000000"/>
                          </a:solidFill>
                          <a:effectLst/>
                          <a:latin typeface="Arial" pitchFamily="34" charset="0"/>
                          <a:ea typeface="宋体" pitchFamily="2" charset="-122"/>
                        </a:rPr>
                        <a:t>b+d</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FF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400" b="1" i="0" u="none" strike="noStrike" cap="none" normalizeH="0" baseline="0" smtClean="0">
                          <a:ln>
                            <a:noFill/>
                          </a:ln>
                          <a:solidFill>
                            <a:srgbClr val="000000"/>
                          </a:solidFill>
                          <a:effectLst/>
                          <a:latin typeface="Arial" pitchFamily="34" charset="0"/>
                          <a:ea typeface="宋体" pitchFamily="2" charset="-122"/>
                        </a:rPr>
                        <a:t>a+b+c+d</a:t>
                      </a:r>
                    </a:p>
                  </a:txBody>
                  <a:tcPr marL="121920" marR="1219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FF00"/>
                    </a:solidFill>
                  </a:tcPr>
                </a:tc>
              </a:tr>
            </a:tbl>
          </a:graphicData>
        </a:graphic>
      </p:graphicFrame>
      <p:sp>
        <p:nvSpPr>
          <p:cNvPr id="55328" name="AutoShape 32"/>
          <p:cNvSpPr>
            <a:spLocks noChangeArrowheads="1"/>
          </p:cNvSpPr>
          <p:nvPr/>
        </p:nvSpPr>
        <p:spPr bwMode="auto">
          <a:xfrm>
            <a:off x="3556000" y="3962400"/>
            <a:ext cx="3860800" cy="304800"/>
          </a:xfrm>
          <a:prstGeom prst="rightArrow">
            <a:avLst>
              <a:gd name="adj1" fmla="val 50000"/>
              <a:gd name="adj2" fmla="val 237500"/>
            </a:avLst>
          </a:prstGeom>
          <a:solidFill>
            <a:schemeClr val="accent1"/>
          </a:solidFill>
          <a:ln w="12700">
            <a:solidFill>
              <a:schemeClr val="tx1"/>
            </a:solidFill>
            <a:miter lim="800000"/>
            <a:headEnd type="none" w="sm" len="sm"/>
            <a:tailEnd type="none" w="sm" len="sm"/>
          </a:ln>
        </p:spPr>
        <p:txBody>
          <a:bodyPr wrap="none" anchor="ctr"/>
          <a:lstStyle/>
          <a:p>
            <a:endParaRPr lang="zh-CN" altLang="en-US"/>
          </a:p>
        </p:txBody>
      </p:sp>
      <p:sp>
        <p:nvSpPr>
          <p:cNvPr id="55329" name="AutoShape 33"/>
          <p:cNvSpPr>
            <a:spLocks noChangeArrowheads="1"/>
          </p:cNvSpPr>
          <p:nvPr/>
        </p:nvSpPr>
        <p:spPr bwMode="auto">
          <a:xfrm>
            <a:off x="3454400" y="2971800"/>
            <a:ext cx="3860800" cy="304800"/>
          </a:xfrm>
          <a:prstGeom prst="rightArrow">
            <a:avLst>
              <a:gd name="adj1" fmla="val 50000"/>
              <a:gd name="adj2" fmla="val 237500"/>
            </a:avLst>
          </a:prstGeom>
          <a:solidFill>
            <a:schemeClr val="accent1"/>
          </a:solidFill>
          <a:ln w="12700">
            <a:solidFill>
              <a:schemeClr val="tx1"/>
            </a:solidFill>
            <a:miter lim="800000"/>
            <a:headEnd type="none" w="sm" len="sm"/>
            <a:tailEnd type="none" w="sm" len="sm"/>
          </a:ln>
        </p:spPr>
        <p:txBody>
          <a:bodyPr wrap="none" anchor="ctr"/>
          <a:lstStyle/>
          <a:p>
            <a:endParaRPr lang="zh-CN" altLang="en-US"/>
          </a:p>
        </p:txBody>
      </p:sp>
      <p:sp>
        <p:nvSpPr>
          <p:cNvPr id="55330" name="AutoShape 34"/>
          <p:cNvSpPr>
            <a:spLocks noChangeArrowheads="1"/>
          </p:cNvSpPr>
          <p:nvPr/>
        </p:nvSpPr>
        <p:spPr bwMode="auto">
          <a:xfrm>
            <a:off x="3657600" y="2971800"/>
            <a:ext cx="304800" cy="1524000"/>
          </a:xfrm>
          <a:prstGeom prst="downArrow">
            <a:avLst>
              <a:gd name="adj1" fmla="val 50000"/>
              <a:gd name="adj2" fmla="val 166667"/>
            </a:avLst>
          </a:prstGeom>
          <a:solidFill>
            <a:schemeClr val="accent1"/>
          </a:solidFill>
          <a:ln w="12700">
            <a:solidFill>
              <a:schemeClr val="tx1"/>
            </a:solidFill>
            <a:miter lim="800000"/>
            <a:headEnd type="none" w="sm" len="sm"/>
            <a:tailEnd type="none" w="sm" len="sm"/>
          </a:ln>
        </p:spPr>
        <p:txBody>
          <a:bodyPr wrap="none" anchor="ctr"/>
          <a:lstStyle/>
          <a:p>
            <a:endParaRPr lang="zh-CN" altLang="en-US"/>
          </a:p>
        </p:txBody>
      </p:sp>
      <p:sp>
        <p:nvSpPr>
          <p:cNvPr id="55331" name="AutoShape 35"/>
          <p:cNvSpPr>
            <a:spLocks noChangeArrowheads="1"/>
          </p:cNvSpPr>
          <p:nvPr/>
        </p:nvSpPr>
        <p:spPr bwMode="auto">
          <a:xfrm>
            <a:off x="5486400" y="2971800"/>
            <a:ext cx="304800" cy="1524000"/>
          </a:xfrm>
          <a:prstGeom prst="downArrow">
            <a:avLst>
              <a:gd name="adj1" fmla="val 50000"/>
              <a:gd name="adj2" fmla="val 166667"/>
            </a:avLst>
          </a:prstGeom>
          <a:solidFill>
            <a:schemeClr val="accent1"/>
          </a:solidFill>
          <a:ln w="12700">
            <a:solidFill>
              <a:schemeClr val="tx1"/>
            </a:solidFill>
            <a:miter lim="800000"/>
            <a:headEnd type="none" w="sm" len="sm"/>
            <a:tailEnd type="none" w="sm" len="sm"/>
          </a:ln>
        </p:spPr>
        <p:txBody>
          <a:bodyPr wrap="none" anchor="ctr"/>
          <a:lstStyle/>
          <a:p>
            <a:endParaRPr lang="zh-CN" altLang="en-US"/>
          </a:p>
        </p:txBody>
      </p:sp>
      <p:sp>
        <p:nvSpPr>
          <p:cNvPr id="55332" name="Rectangle 36"/>
          <p:cNvSpPr>
            <a:spLocks noChangeArrowheads="1"/>
          </p:cNvSpPr>
          <p:nvPr/>
        </p:nvSpPr>
        <p:spPr bwMode="auto">
          <a:xfrm>
            <a:off x="2946400" y="5410200"/>
            <a:ext cx="3807453" cy="461665"/>
          </a:xfrm>
          <a:prstGeom prst="rect">
            <a:avLst/>
          </a:prstGeom>
          <a:noFill/>
          <a:ln w="12700">
            <a:noFill/>
            <a:miter lim="800000"/>
            <a:headEnd type="none" w="sm" len="sm"/>
            <a:tailEnd type="none" w="sm" len="sm"/>
          </a:ln>
        </p:spPr>
        <p:txBody>
          <a:bodyPr wrap="none">
            <a:spAutoFit/>
          </a:bodyPr>
          <a:lstStyle/>
          <a:p>
            <a:r>
              <a:rPr kumimoji="0" lang="en-US" altLang="zh-CN" sz="2400" b="0">
                <a:latin typeface="Arial" pitchFamily="34" charset="0"/>
                <a:ea typeface="宋体" pitchFamily="2" charset="-122"/>
              </a:rPr>
              <a:t>Sensitivity          Specificity</a:t>
            </a:r>
            <a:endParaRPr kumimoji="0" lang="zh-CN" altLang="en-US" sz="2400" b="0">
              <a:latin typeface="Arial" pitchFamily="34" charset="0"/>
              <a:ea typeface="宋体" pitchFamily="2" charset="-122"/>
            </a:endParaRPr>
          </a:p>
        </p:txBody>
      </p:sp>
      <p:sp>
        <p:nvSpPr>
          <p:cNvPr id="55333" name="Text Box 37"/>
          <p:cNvSpPr txBox="1">
            <a:spLocks noChangeArrowheads="1"/>
          </p:cNvSpPr>
          <p:nvPr/>
        </p:nvSpPr>
        <p:spPr bwMode="auto">
          <a:xfrm>
            <a:off x="2428535" y="5901432"/>
            <a:ext cx="6908800" cy="461665"/>
          </a:xfrm>
          <a:prstGeom prst="rect">
            <a:avLst/>
          </a:prstGeom>
          <a:noFill/>
          <a:ln w="12700">
            <a:noFill/>
            <a:miter lim="800000"/>
            <a:headEnd type="none" w="sm" len="sm"/>
            <a:tailEnd type="none" w="sm" len="sm"/>
          </a:ln>
        </p:spPr>
        <p:txBody>
          <a:bodyPr>
            <a:spAutoFit/>
          </a:bodyPr>
          <a:lstStyle/>
          <a:p>
            <a:pPr>
              <a:spcBef>
                <a:spcPct val="50000"/>
              </a:spcBef>
            </a:pPr>
            <a:r>
              <a:rPr kumimoji="0" lang="en-US" altLang="zh-CN" sz="2400" dirty="0">
                <a:latin typeface="Times New Roman" pitchFamily="18" charset="0"/>
                <a:ea typeface="宋体" pitchFamily="2" charset="-122"/>
              </a:rPr>
              <a:t>            a/(</a:t>
            </a:r>
            <a:r>
              <a:rPr kumimoji="0" lang="en-US" altLang="zh-CN" sz="2400" dirty="0" err="1">
                <a:latin typeface="Times New Roman" pitchFamily="18" charset="0"/>
                <a:ea typeface="宋体" pitchFamily="2" charset="-122"/>
              </a:rPr>
              <a:t>a+c</a:t>
            </a:r>
            <a:r>
              <a:rPr kumimoji="0" lang="en-US" altLang="zh-CN" sz="2400" dirty="0">
                <a:latin typeface="Times New Roman" pitchFamily="18" charset="0"/>
                <a:ea typeface="宋体" pitchFamily="2" charset="-122"/>
              </a:rPr>
              <a:t>)             d/(</a:t>
            </a:r>
            <a:r>
              <a:rPr kumimoji="0" lang="en-US" altLang="zh-CN" sz="2400" dirty="0" err="1">
                <a:latin typeface="Times New Roman" pitchFamily="18" charset="0"/>
                <a:ea typeface="宋体" pitchFamily="2" charset="-122"/>
              </a:rPr>
              <a:t>b+d</a:t>
            </a:r>
            <a:r>
              <a:rPr kumimoji="0" lang="en-US" altLang="zh-CN" sz="2400" dirty="0">
                <a:latin typeface="Times New Roman" pitchFamily="18" charset="0"/>
                <a:ea typeface="宋体" pitchFamily="2" charset="-122"/>
              </a:rPr>
              <a:t>) </a:t>
            </a:r>
            <a:endParaRPr kumimoji="0" lang="zh-CN" altLang="en-US" sz="2400" dirty="0">
              <a:latin typeface="Times New Roman" pitchFamily="18" charset="0"/>
              <a:ea typeface="宋体" pitchFamily="2" charset="-122"/>
            </a:endParaRPr>
          </a:p>
        </p:txBody>
      </p:sp>
      <p:sp>
        <p:nvSpPr>
          <p:cNvPr id="55334" name="Rectangle 38"/>
          <p:cNvSpPr>
            <a:spLocks noChangeArrowheads="1"/>
          </p:cNvSpPr>
          <p:nvPr/>
        </p:nvSpPr>
        <p:spPr bwMode="auto">
          <a:xfrm>
            <a:off x="9144000" y="3124201"/>
            <a:ext cx="3048000" cy="369332"/>
          </a:xfrm>
          <a:prstGeom prst="rect">
            <a:avLst/>
          </a:prstGeom>
          <a:noFill/>
          <a:ln w="12700">
            <a:noFill/>
            <a:miter lim="800000"/>
            <a:headEnd type="none" w="sm" len="sm"/>
            <a:tailEnd type="none" w="sm" len="sm"/>
          </a:ln>
        </p:spPr>
        <p:txBody>
          <a:bodyPr>
            <a:spAutoFit/>
          </a:bodyPr>
          <a:lstStyle/>
          <a:p>
            <a:r>
              <a:rPr kumimoji="0" lang="en-US" altLang="zh-CN">
                <a:solidFill>
                  <a:srgbClr val="CCFF33"/>
                </a:solidFill>
                <a:latin typeface="Arial" pitchFamily="34" charset="0"/>
                <a:ea typeface="宋体" pitchFamily="2" charset="-122"/>
              </a:rPr>
              <a:t>PV+=a/(a+b)</a:t>
            </a:r>
            <a:endParaRPr kumimoji="0" lang="zh-CN" altLang="en-US">
              <a:solidFill>
                <a:srgbClr val="CCFF33"/>
              </a:solidFill>
              <a:latin typeface="Arial" pitchFamily="34" charset="0"/>
              <a:ea typeface="宋体" pitchFamily="2" charset="-122"/>
            </a:endParaRPr>
          </a:p>
        </p:txBody>
      </p:sp>
      <p:sp>
        <p:nvSpPr>
          <p:cNvPr id="55335" name="Rectangle 39"/>
          <p:cNvSpPr>
            <a:spLocks noChangeArrowheads="1"/>
          </p:cNvSpPr>
          <p:nvPr/>
        </p:nvSpPr>
        <p:spPr bwMode="auto">
          <a:xfrm>
            <a:off x="9144000" y="4191001"/>
            <a:ext cx="2946400" cy="369332"/>
          </a:xfrm>
          <a:prstGeom prst="rect">
            <a:avLst/>
          </a:prstGeom>
          <a:noFill/>
          <a:ln w="12700">
            <a:noFill/>
            <a:miter lim="800000"/>
            <a:headEnd type="none" w="sm" len="sm"/>
            <a:tailEnd type="none" w="sm" len="sm"/>
          </a:ln>
        </p:spPr>
        <p:txBody>
          <a:bodyPr>
            <a:spAutoFit/>
          </a:bodyPr>
          <a:lstStyle/>
          <a:p>
            <a:r>
              <a:rPr kumimoji="0" lang="en-US" altLang="zh-CN">
                <a:solidFill>
                  <a:srgbClr val="CCFF33"/>
                </a:solidFill>
                <a:latin typeface="Arial" pitchFamily="34" charset="0"/>
                <a:ea typeface="宋体" pitchFamily="2" charset="-122"/>
              </a:rPr>
              <a:t>PV-=d/(c+d)</a:t>
            </a:r>
            <a:endParaRPr kumimoji="0" lang="zh-CN" altLang="en-US">
              <a:solidFill>
                <a:srgbClr val="CCFF33"/>
              </a:solidFill>
              <a:latin typeface="Arial" pitchFamily="34" charset="0"/>
              <a:ea typeface="宋体" pitchFamily="2" charset="-122"/>
            </a:endParaRPr>
          </a:p>
        </p:txBody>
      </p:sp>
      <p:sp>
        <p:nvSpPr>
          <p:cNvPr id="55336" name="Rectangle 40"/>
          <p:cNvSpPr>
            <a:spLocks noChangeArrowheads="1"/>
          </p:cNvSpPr>
          <p:nvPr/>
        </p:nvSpPr>
        <p:spPr bwMode="auto">
          <a:xfrm>
            <a:off x="609600" y="274638"/>
            <a:ext cx="10972800" cy="1143000"/>
          </a:xfrm>
          <a:prstGeom prst="rect">
            <a:avLst/>
          </a:prstGeom>
          <a:noFill/>
          <a:ln w="9525">
            <a:noFill/>
            <a:miter lim="800000"/>
            <a:headEnd/>
            <a:tailEnd/>
          </a:ln>
        </p:spPr>
        <p:txBody>
          <a:bodyPr anchor="ctr"/>
          <a:lstStyle/>
          <a:p>
            <a:pPr algn="ctr"/>
            <a:r>
              <a:rPr kumimoji="0" lang="en-US" altLang="zh-CN" sz="4400" b="0">
                <a:latin typeface="Arial" pitchFamily="34" charset="0"/>
                <a:ea typeface="宋体" pitchFamily="2" charset="-122"/>
              </a:rPr>
              <a:t>Pos and Neg Predictive Value</a:t>
            </a:r>
          </a:p>
        </p:txBody>
      </p:sp>
      <p:sp>
        <p:nvSpPr>
          <p:cNvPr id="55337" name="Oval 46"/>
          <p:cNvSpPr>
            <a:spLocks noChangeArrowheads="1"/>
          </p:cNvSpPr>
          <p:nvPr/>
        </p:nvSpPr>
        <p:spPr bwMode="auto">
          <a:xfrm>
            <a:off x="3556000" y="3124200"/>
            <a:ext cx="1219200" cy="457200"/>
          </a:xfrm>
          <a:prstGeom prst="ellipse">
            <a:avLst/>
          </a:prstGeom>
          <a:noFill/>
          <a:ln w="38100">
            <a:solidFill>
              <a:srgbClr val="FF0000"/>
            </a:solidFill>
            <a:round/>
            <a:headEnd/>
            <a:tailEnd/>
          </a:ln>
        </p:spPr>
        <p:txBody>
          <a:bodyPr wrap="none" anchor="ctr"/>
          <a:lstStyle/>
          <a:p>
            <a:endParaRPr lang="zh-CN" altLang="en-US"/>
          </a:p>
        </p:txBody>
      </p:sp>
      <p:sp>
        <p:nvSpPr>
          <p:cNvPr id="55338" name="Oval 47"/>
          <p:cNvSpPr>
            <a:spLocks noChangeArrowheads="1"/>
          </p:cNvSpPr>
          <p:nvPr/>
        </p:nvSpPr>
        <p:spPr bwMode="auto">
          <a:xfrm>
            <a:off x="7416800" y="3124200"/>
            <a:ext cx="1219200" cy="457200"/>
          </a:xfrm>
          <a:prstGeom prst="ellipse">
            <a:avLst/>
          </a:prstGeom>
          <a:noFill/>
          <a:ln w="38100">
            <a:solidFill>
              <a:srgbClr val="FF0000"/>
            </a:solidFill>
            <a:round/>
            <a:headEnd/>
            <a:tailEnd/>
          </a:ln>
        </p:spPr>
        <p:txBody>
          <a:bodyPr wrap="none" anchor="ctr"/>
          <a:lstStyle/>
          <a:p>
            <a:endParaRPr lang="zh-CN" altLang="en-US"/>
          </a:p>
        </p:txBody>
      </p:sp>
      <p:sp>
        <p:nvSpPr>
          <p:cNvPr id="55339" name="Oval 48"/>
          <p:cNvSpPr>
            <a:spLocks noChangeArrowheads="1"/>
          </p:cNvSpPr>
          <p:nvPr/>
        </p:nvSpPr>
        <p:spPr bwMode="auto">
          <a:xfrm>
            <a:off x="7518400" y="4114800"/>
            <a:ext cx="1219200" cy="457200"/>
          </a:xfrm>
          <a:prstGeom prst="ellipse">
            <a:avLst/>
          </a:prstGeom>
          <a:noFill/>
          <a:ln w="38100">
            <a:solidFill>
              <a:srgbClr val="FF0000"/>
            </a:solidFill>
            <a:round/>
            <a:headEnd/>
            <a:tailEnd/>
          </a:ln>
        </p:spPr>
        <p:txBody>
          <a:bodyPr wrap="none" anchor="ctr"/>
          <a:lstStyle/>
          <a:p>
            <a:endParaRPr lang="zh-CN" altLang="en-US"/>
          </a:p>
        </p:txBody>
      </p:sp>
      <p:sp>
        <p:nvSpPr>
          <p:cNvPr id="55340" name="Oval 49"/>
          <p:cNvSpPr>
            <a:spLocks noChangeArrowheads="1"/>
          </p:cNvSpPr>
          <p:nvPr/>
        </p:nvSpPr>
        <p:spPr bwMode="auto">
          <a:xfrm>
            <a:off x="5486400" y="4191000"/>
            <a:ext cx="1219200" cy="457200"/>
          </a:xfrm>
          <a:prstGeom prst="ellipse">
            <a:avLst/>
          </a:prstGeom>
          <a:noFill/>
          <a:ln w="38100">
            <a:solidFill>
              <a:srgbClr val="FF0000"/>
            </a:solidFill>
            <a:round/>
            <a:headEnd/>
            <a:tailEnd/>
          </a:ln>
        </p:spPr>
        <p:txBody>
          <a:bodyPr wrap="none" anchor="ctr"/>
          <a:lstStyle/>
          <a:p>
            <a:endParaRPr lang="zh-CN" alt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Rectangle 1026"/>
          <p:cNvSpPr>
            <a:spLocks noChangeArrowheads="1"/>
          </p:cNvSpPr>
          <p:nvPr/>
        </p:nvSpPr>
        <p:spPr bwMode="auto">
          <a:xfrm>
            <a:off x="203200" y="1524000"/>
            <a:ext cx="11785600" cy="1752600"/>
          </a:xfrm>
          <a:prstGeom prst="rect">
            <a:avLst/>
          </a:prstGeom>
          <a:noFill/>
          <a:ln w="9525">
            <a:noFill/>
            <a:miter lim="800000"/>
            <a:headEnd/>
            <a:tailEnd/>
          </a:ln>
        </p:spPr>
        <p:txBody>
          <a:bodyPr/>
          <a:lstStyle/>
          <a:p>
            <a:pPr marL="342900" indent="-342900">
              <a:lnSpc>
                <a:spcPct val="120000"/>
              </a:lnSpc>
              <a:spcBef>
                <a:spcPct val="30000"/>
              </a:spcBef>
            </a:pPr>
            <a:r>
              <a:rPr lang="zh-CN" altLang="en-US" sz="2400" dirty="0">
                <a:latin typeface="Arial" pitchFamily="34" charset="0"/>
              </a:rPr>
              <a:t>    当灵敏度和特异度一定时</a:t>
            </a:r>
          </a:p>
          <a:p>
            <a:pPr marL="342900" indent="-342900">
              <a:lnSpc>
                <a:spcPct val="120000"/>
              </a:lnSpc>
              <a:spcBef>
                <a:spcPct val="30000"/>
              </a:spcBef>
            </a:pPr>
            <a:r>
              <a:rPr lang="zh-CN" altLang="en-US" sz="2400" dirty="0">
                <a:latin typeface="Arial" pitchFamily="34" charset="0"/>
              </a:rPr>
              <a:t>    </a:t>
            </a:r>
            <a:r>
              <a:rPr lang="zh-CN" altLang="en-US" sz="2400" dirty="0">
                <a:solidFill>
                  <a:srgbClr val="FFFF00"/>
                </a:solidFill>
                <a:latin typeface="Arial" pitchFamily="34" charset="0"/>
              </a:rPr>
              <a:t>阳性预告值与患病率成正比，阴性预告值与之成反比</a:t>
            </a:r>
          </a:p>
          <a:p>
            <a:pPr marL="342900" indent="-342900">
              <a:lnSpc>
                <a:spcPct val="120000"/>
              </a:lnSpc>
              <a:spcBef>
                <a:spcPct val="30000"/>
              </a:spcBef>
            </a:pPr>
            <a:r>
              <a:rPr lang="zh-CN" altLang="en-US" sz="2400" dirty="0">
                <a:latin typeface="Arial" pitchFamily="34" charset="0"/>
              </a:rPr>
              <a:t>    即患病率越高，阳性预测值越高；阴性预测值越低。</a:t>
            </a:r>
          </a:p>
        </p:txBody>
      </p:sp>
      <p:graphicFrame>
        <p:nvGraphicFramePr>
          <p:cNvPr id="5122" name="Object 7"/>
          <p:cNvGraphicFramePr>
            <a:graphicFrameLocks noChangeAspect="1"/>
          </p:cNvGraphicFramePr>
          <p:nvPr/>
        </p:nvGraphicFramePr>
        <p:xfrm>
          <a:off x="609600" y="3598863"/>
          <a:ext cx="10972800" cy="973137"/>
        </p:xfrm>
        <a:graphic>
          <a:graphicData uri="http://schemas.openxmlformats.org/presentationml/2006/ole">
            <p:oleObj spid="_x0000_s87042" name="Microsoft 公式 3.0" r:id="rId3" imgW="3644640" imgH="431640" progId="Equation.3">
              <p:embed/>
            </p:oleObj>
          </a:graphicData>
        </a:graphic>
      </p:graphicFrame>
      <p:graphicFrame>
        <p:nvGraphicFramePr>
          <p:cNvPr id="5123" name="Object 8"/>
          <p:cNvGraphicFramePr>
            <a:graphicFrameLocks noChangeAspect="1"/>
          </p:cNvGraphicFramePr>
          <p:nvPr/>
        </p:nvGraphicFramePr>
        <p:xfrm>
          <a:off x="609600" y="4808538"/>
          <a:ext cx="10972800" cy="982662"/>
        </p:xfrm>
        <a:graphic>
          <a:graphicData uri="http://schemas.openxmlformats.org/presentationml/2006/ole">
            <p:oleObj spid="_x0000_s87043" name="Microsoft 公式 3.0" r:id="rId4" imgW="3771720" imgH="431640" progId="Equation.3">
              <p:embed/>
            </p:oleObj>
          </a:graphicData>
        </a:graphic>
      </p:graphicFrame>
      <p:sp>
        <p:nvSpPr>
          <p:cNvPr id="5125" name="Rectangle 1030"/>
          <p:cNvSpPr>
            <a:spLocks noChangeArrowheads="1"/>
          </p:cNvSpPr>
          <p:nvPr/>
        </p:nvSpPr>
        <p:spPr bwMode="auto">
          <a:xfrm>
            <a:off x="1016000" y="838200"/>
            <a:ext cx="5336717" cy="584775"/>
          </a:xfrm>
          <a:prstGeom prst="rect">
            <a:avLst/>
          </a:prstGeom>
          <a:noFill/>
          <a:ln w="12700">
            <a:noFill/>
            <a:miter lim="800000"/>
            <a:headEnd type="none" w="sm" len="sm"/>
            <a:tailEnd type="none" w="sm" len="sm"/>
          </a:ln>
        </p:spPr>
        <p:txBody>
          <a:bodyPr wrap="none">
            <a:spAutoFit/>
          </a:bodyPr>
          <a:lstStyle/>
          <a:p>
            <a:r>
              <a:rPr kumimoji="0" lang="zh-CN" altLang="en-US" sz="3200" dirty="0">
                <a:solidFill>
                  <a:srgbClr val="FFFF00"/>
                </a:solidFill>
              </a:rPr>
              <a:t>（1）预测值与患病率的关系</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3"/>
          <p:cNvSpPr>
            <a:spLocks noChangeArrowheads="1"/>
          </p:cNvSpPr>
          <p:nvPr/>
        </p:nvSpPr>
        <p:spPr bwMode="auto">
          <a:xfrm>
            <a:off x="812800" y="533400"/>
            <a:ext cx="9753600" cy="1143000"/>
          </a:xfrm>
          <a:prstGeom prst="rect">
            <a:avLst/>
          </a:prstGeom>
          <a:noFill/>
          <a:ln w="9525">
            <a:noFill/>
            <a:miter lim="800000"/>
            <a:headEnd/>
            <a:tailEnd/>
          </a:ln>
        </p:spPr>
        <p:txBody>
          <a:bodyPr anchor="ctr"/>
          <a:lstStyle/>
          <a:p>
            <a:r>
              <a:rPr kumimoji="0" lang="zh-CN" altLang="en-US" sz="3200" dirty="0">
                <a:solidFill>
                  <a:srgbClr val="FFFF00"/>
                </a:solidFill>
              </a:rPr>
              <a:t>（2）预测值与灵敏度、特异度的关系</a:t>
            </a:r>
          </a:p>
        </p:txBody>
      </p:sp>
      <p:sp>
        <p:nvSpPr>
          <p:cNvPr id="57347" name="Rectangle 4"/>
          <p:cNvSpPr>
            <a:spLocks noChangeArrowheads="1"/>
          </p:cNvSpPr>
          <p:nvPr/>
        </p:nvSpPr>
        <p:spPr bwMode="auto">
          <a:xfrm>
            <a:off x="812800" y="1646238"/>
            <a:ext cx="10972800" cy="4525962"/>
          </a:xfrm>
          <a:prstGeom prst="rect">
            <a:avLst/>
          </a:prstGeom>
          <a:noFill/>
          <a:ln w="9525">
            <a:noFill/>
            <a:miter lim="800000"/>
            <a:headEnd/>
            <a:tailEnd/>
          </a:ln>
        </p:spPr>
        <p:txBody>
          <a:bodyPr/>
          <a:lstStyle/>
          <a:p>
            <a:pPr marL="342900" indent="-342900">
              <a:lnSpc>
                <a:spcPct val="90000"/>
              </a:lnSpc>
              <a:spcBef>
                <a:spcPct val="20000"/>
              </a:spcBef>
            </a:pPr>
            <a:r>
              <a:rPr lang="zh-CN" altLang="en-US" sz="2800" dirty="0">
                <a:latin typeface="Arial" pitchFamily="34" charset="0"/>
              </a:rPr>
              <a:t>患病率不变的情况下</a:t>
            </a:r>
          </a:p>
          <a:p>
            <a:pPr marL="342900" indent="-342900">
              <a:lnSpc>
                <a:spcPct val="90000"/>
              </a:lnSpc>
              <a:spcBef>
                <a:spcPct val="20000"/>
              </a:spcBef>
            </a:pPr>
            <a:r>
              <a:rPr lang="zh-CN" altLang="en-US" sz="2800" dirty="0">
                <a:latin typeface="Arial" pitchFamily="34" charset="0"/>
              </a:rPr>
              <a:t>　　随着灵敏度的升高，阴性预测值升高，阳性预测值下降</a:t>
            </a:r>
          </a:p>
          <a:p>
            <a:pPr marL="342900" indent="-342900">
              <a:lnSpc>
                <a:spcPct val="90000"/>
              </a:lnSpc>
              <a:spcBef>
                <a:spcPct val="20000"/>
              </a:spcBef>
            </a:pPr>
            <a:r>
              <a:rPr lang="zh-CN" altLang="en-US" sz="2800" dirty="0">
                <a:latin typeface="Arial" pitchFamily="34" charset="0"/>
              </a:rPr>
              <a:t>　　随着特异度的升高，阳性预测值升高，阴性预测值下降。</a:t>
            </a:r>
          </a:p>
          <a:p>
            <a:pPr marL="342900" indent="-342900">
              <a:lnSpc>
                <a:spcPct val="90000"/>
              </a:lnSpc>
              <a:spcBef>
                <a:spcPct val="20000"/>
              </a:spcBef>
            </a:pPr>
            <a:r>
              <a:rPr lang="zh-CN" altLang="en-US" sz="2800" dirty="0">
                <a:latin typeface="Arial" pitchFamily="34" charset="0"/>
              </a:rPr>
              <a:t>       灵敏度和特异度对阳性预测值的影响较阴性预测值明显</a:t>
            </a:r>
          </a:p>
          <a:p>
            <a:pPr marL="342900" indent="-342900">
              <a:lnSpc>
                <a:spcPct val="90000"/>
              </a:lnSpc>
              <a:spcBef>
                <a:spcPct val="20000"/>
              </a:spcBef>
            </a:pPr>
            <a:endParaRPr lang="zh-CN" altLang="en-US" sz="2800" dirty="0">
              <a:solidFill>
                <a:srgbClr val="000000"/>
              </a:solidFill>
              <a:latin typeface="Arial" pitchFamily="34" charset="0"/>
            </a:endParaRPr>
          </a:p>
          <a:p>
            <a:pPr marL="342900" indent="-342900">
              <a:lnSpc>
                <a:spcPct val="90000"/>
              </a:lnSpc>
              <a:spcBef>
                <a:spcPct val="20000"/>
              </a:spcBef>
            </a:pPr>
            <a:r>
              <a:rPr lang="zh-CN" altLang="en-US" sz="2800" dirty="0">
                <a:solidFill>
                  <a:srgbClr val="FF0000"/>
                </a:solidFill>
                <a:latin typeface="Arial" pitchFamily="34" charset="0"/>
              </a:rPr>
              <a:t>              </a:t>
            </a:r>
            <a:r>
              <a:rPr lang="zh-CN" altLang="en-US" sz="2800" dirty="0">
                <a:solidFill>
                  <a:srgbClr val="FFFF00"/>
                </a:solidFill>
                <a:latin typeface="Arial" pitchFamily="34" charset="0"/>
              </a:rPr>
              <a:t>阳性预测值与特异度同向变化</a:t>
            </a:r>
          </a:p>
          <a:p>
            <a:pPr marL="342900" indent="-342900">
              <a:lnSpc>
                <a:spcPct val="90000"/>
              </a:lnSpc>
              <a:spcBef>
                <a:spcPct val="20000"/>
              </a:spcBef>
            </a:pPr>
            <a:r>
              <a:rPr lang="zh-CN" altLang="en-US" sz="2800" dirty="0">
                <a:solidFill>
                  <a:srgbClr val="FFFF00"/>
                </a:solidFill>
                <a:latin typeface="Arial" pitchFamily="34" charset="0"/>
              </a:rPr>
              <a:t>              阴性预测值与灵敏度同向变化</a:t>
            </a:r>
            <a:endParaRPr kumimoji="0" lang="zh-CN" altLang="en-US" sz="2800" dirty="0">
              <a:solidFill>
                <a:srgbClr val="FFFF00"/>
              </a:solidFill>
              <a:latin typeface="Arial" pitchFamily="34"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6"/>
          <p:cNvGrpSpPr>
            <a:grpSpLocks/>
          </p:cNvGrpSpPr>
          <p:nvPr/>
        </p:nvGrpSpPr>
        <p:grpSpPr bwMode="auto">
          <a:xfrm>
            <a:off x="520823" y="1922755"/>
            <a:ext cx="10972800" cy="1225550"/>
            <a:chOff x="288" y="1200"/>
            <a:chExt cx="5184" cy="772"/>
          </a:xfrm>
        </p:grpSpPr>
        <p:sp>
          <p:nvSpPr>
            <p:cNvPr id="59397" name="Rectangle 2"/>
            <p:cNvSpPr>
              <a:spLocks noChangeArrowheads="1"/>
            </p:cNvSpPr>
            <p:nvPr/>
          </p:nvSpPr>
          <p:spPr bwMode="auto">
            <a:xfrm>
              <a:off x="288" y="1200"/>
              <a:ext cx="5184" cy="772"/>
            </a:xfrm>
            <a:prstGeom prst="rect">
              <a:avLst/>
            </a:prstGeom>
            <a:noFill/>
            <a:ln w="12700">
              <a:noFill/>
              <a:miter lim="800000"/>
              <a:headEnd type="none" w="sm" len="sm"/>
              <a:tailEnd type="none" w="sm" len="sm"/>
            </a:ln>
          </p:spPr>
          <p:txBody>
            <a:bodyPr>
              <a:spAutoFit/>
            </a:bodyPr>
            <a:lstStyle/>
            <a:p>
              <a:pPr>
                <a:lnSpc>
                  <a:spcPct val="90000"/>
                </a:lnSpc>
                <a:spcBef>
                  <a:spcPct val="50000"/>
                </a:spcBef>
              </a:pPr>
              <a:r>
                <a:rPr kumimoji="0" lang="zh-CN" altLang="en-US" sz="3200" dirty="0">
                  <a:solidFill>
                    <a:schemeClr val="tx2"/>
                  </a:solidFill>
                </a:rPr>
                <a:t>验后概率=     </a:t>
              </a:r>
              <a:r>
                <a:rPr kumimoji="0" lang="zh-CN" altLang="en-US" sz="3200" dirty="0" smtClean="0">
                  <a:solidFill>
                    <a:schemeClr val="tx2"/>
                  </a:solidFill>
                </a:rPr>
                <a:t>  验</a:t>
              </a:r>
              <a:r>
                <a:rPr kumimoji="0" lang="zh-CN" altLang="en-US" sz="3200" dirty="0">
                  <a:solidFill>
                    <a:schemeClr val="tx2"/>
                  </a:solidFill>
                </a:rPr>
                <a:t>前概率*似然比</a:t>
              </a:r>
            </a:p>
            <a:p>
              <a:pPr>
                <a:lnSpc>
                  <a:spcPct val="90000"/>
                </a:lnSpc>
                <a:spcBef>
                  <a:spcPct val="50000"/>
                </a:spcBef>
              </a:pPr>
              <a:r>
                <a:rPr kumimoji="0" lang="zh-CN" altLang="en-US" sz="3200" dirty="0">
                  <a:solidFill>
                    <a:schemeClr val="tx2"/>
                  </a:solidFill>
                </a:rPr>
                <a:t>          </a:t>
              </a:r>
              <a:r>
                <a:rPr kumimoji="0" lang="zh-CN" altLang="en-US" sz="3200" dirty="0" smtClean="0">
                  <a:solidFill>
                    <a:schemeClr val="tx2"/>
                  </a:solidFill>
                </a:rPr>
                <a:t>        </a:t>
              </a:r>
              <a:r>
                <a:rPr kumimoji="0" lang="zh-CN" altLang="en-US" sz="3200" dirty="0">
                  <a:solidFill>
                    <a:schemeClr val="tx2"/>
                  </a:solidFill>
                </a:rPr>
                <a:t>1+ 验前概率*(似然比-1)</a:t>
              </a:r>
            </a:p>
          </p:txBody>
        </p:sp>
        <p:sp>
          <p:nvSpPr>
            <p:cNvPr id="59398" name="Line 3"/>
            <p:cNvSpPr>
              <a:spLocks noChangeShapeType="1"/>
            </p:cNvSpPr>
            <p:nvPr/>
          </p:nvSpPr>
          <p:spPr bwMode="auto">
            <a:xfrm flipV="1">
              <a:off x="1162" y="1560"/>
              <a:ext cx="2261" cy="6"/>
            </a:xfrm>
            <a:prstGeom prst="line">
              <a:avLst/>
            </a:prstGeom>
            <a:noFill/>
            <a:ln w="12700">
              <a:solidFill>
                <a:schemeClr val="tx1"/>
              </a:solidFill>
              <a:round/>
              <a:headEnd type="none" w="sm" len="sm"/>
              <a:tailEnd type="none" w="sm" len="sm"/>
            </a:ln>
          </p:spPr>
          <p:txBody>
            <a:bodyPr/>
            <a:lstStyle/>
            <a:p>
              <a:endParaRPr lang="zh-CN" altLang="en-US"/>
            </a:p>
          </p:txBody>
        </p:sp>
      </p:grpSp>
      <p:sp>
        <p:nvSpPr>
          <p:cNvPr id="59395" name="Rectangle 4"/>
          <p:cNvSpPr>
            <a:spLocks noChangeArrowheads="1"/>
          </p:cNvSpPr>
          <p:nvPr/>
        </p:nvSpPr>
        <p:spPr bwMode="auto">
          <a:xfrm>
            <a:off x="1016001" y="533400"/>
            <a:ext cx="4596130" cy="646331"/>
          </a:xfrm>
          <a:prstGeom prst="rect">
            <a:avLst/>
          </a:prstGeom>
          <a:noFill/>
          <a:ln w="12700">
            <a:noFill/>
            <a:miter lim="800000"/>
            <a:headEnd type="none" w="sm" len="sm"/>
            <a:tailEnd type="none" w="sm" len="sm"/>
          </a:ln>
        </p:spPr>
        <p:txBody>
          <a:bodyPr wrap="none">
            <a:spAutoFit/>
          </a:bodyPr>
          <a:lstStyle/>
          <a:p>
            <a:r>
              <a:rPr kumimoji="0" lang="zh-CN" altLang="en-US" sz="3600" dirty="0">
                <a:solidFill>
                  <a:srgbClr val="FFFF00"/>
                </a:solidFill>
              </a:rPr>
              <a:t>（3）预测值与似然比</a:t>
            </a:r>
          </a:p>
        </p:txBody>
      </p:sp>
      <p:sp>
        <p:nvSpPr>
          <p:cNvPr id="59396" name="Rectangle 5"/>
          <p:cNvSpPr>
            <a:spLocks noChangeArrowheads="1"/>
          </p:cNvSpPr>
          <p:nvPr/>
        </p:nvSpPr>
        <p:spPr bwMode="auto">
          <a:xfrm>
            <a:off x="609600" y="3657601"/>
            <a:ext cx="10972800" cy="1908175"/>
          </a:xfrm>
          <a:prstGeom prst="rect">
            <a:avLst/>
          </a:prstGeom>
          <a:noFill/>
          <a:ln w="12700">
            <a:solidFill>
              <a:srgbClr val="FF0000"/>
            </a:solidFill>
            <a:miter lim="800000"/>
            <a:headEnd type="none" w="sm" len="sm"/>
            <a:tailEnd type="none" w="sm" len="sm"/>
          </a:ln>
        </p:spPr>
        <p:txBody>
          <a:bodyPr>
            <a:spAutoFit/>
          </a:bodyPr>
          <a:lstStyle/>
          <a:p>
            <a:pPr>
              <a:lnSpc>
                <a:spcPct val="90000"/>
              </a:lnSpc>
              <a:spcBef>
                <a:spcPct val="50000"/>
              </a:spcBef>
            </a:pPr>
            <a:r>
              <a:rPr kumimoji="0" lang="zh-CN" altLang="en-US" sz="3200">
                <a:solidFill>
                  <a:schemeClr val="tx2"/>
                </a:solidFill>
              </a:rPr>
              <a:t>验前概率＝患病率</a:t>
            </a:r>
          </a:p>
          <a:p>
            <a:pPr>
              <a:lnSpc>
                <a:spcPct val="90000"/>
              </a:lnSpc>
              <a:spcBef>
                <a:spcPct val="50000"/>
              </a:spcBef>
            </a:pPr>
            <a:r>
              <a:rPr kumimoji="0" lang="zh-CN" altLang="en-US" sz="3200">
                <a:solidFill>
                  <a:schemeClr val="tx2"/>
                </a:solidFill>
              </a:rPr>
              <a:t>阳性结果的验后概率=阳性预测值</a:t>
            </a:r>
          </a:p>
          <a:p>
            <a:pPr>
              <a:lnSpc>
                <a:spcPct val="90000"/>
              </a:lnSpc>
              <a:spcBef>
                <a:spcPct val="50000"/>
              </a:spcBef>
            </a:pPr>
            <a:r>
              <a:rPr kumimoji="0" lang="zh-CN" altLang="en-US" sz="3200">
                <a:solidFill>
                  <a:schemeClr val="tx2"/>
                </a:solidFill>
              </a:rPr>
              <a:t>阴性结果的验后概率＝1－阴性预测值</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ChangeArrowheads="1"/>
          </p:cNvSpPr>
          <p:nvPr/>
        </p:nvSpPr>
        <p:spPr bwMode="auto">
          <a:xfrm>
            <a:off x="304800" y="274638"/>
            <a:ext cx="11887200" cy="1143000"/>
          </a:xfrm>
          <a:prstGeom prst="rect">
            <a:avLst/>
          </a:prstGeom>
          <a:noFill/>
          <a:ln w="9525">
            <a:noFill/>
            <a:miter lim="800000"/>
            <a:headEnd/>
            <a:tailEnd/>
          </a:ln>
        </p:spPr>
        <p:txBody>
          <a:bodyPr anchor="ctr"/>
          <a:lstStyle/>
          <a:p>
            <a:r>
              <a:rPr lang="en-US" altLang="zh-CN" sz="3200" dirty="0" smtClean="0">
                <a:solidFill>
                  <a:srgbClr val="FFFF00"/>
                </a:solidFill>
                <a:latin typeface="Arial" pitchFamily="34" charset="0"/>
              </a:rPr>
              <a:t>6. </a:t>
            </a:r>
            <a:r>
              <a:rPr lang="zh-CN" altLang="en-US" sz="3200" dirty="0" smtClean="0">
                <a:solidFill>
                  <a:srgbClr val="FFFF00"/>
                </a:solidFill>
                <a:latin typeface="Arial" pitchFamily="34" charset="0"/>
              </a:rPr>
              <a:t>诊断试验的分界值－</a:t>
            </a:r>
            <a:r>
              <a:rPr lang="zh-CN" altLang="en-US" dirty="0">
                <a:solidFill>
                  <a:srgbClr val="FFFF00"/>
                </a:solidFill>
                <a:latin typeface="Arial" pitchFamily="34" charset="0"/>
              </a:rPr>
              <a:t>选择适宜的灵敏度与特异度</a:t>
            </a:r>
          </a:p>
        </p:txBody>
      </p:sp>
      <p:sp>
        <p:nvSpPr>
          <p:cNvPr id="62467" name="Line 3"/>
          <p:cNvSpPr>
            <a:spLocks noChangeShapeType="1"/>
          </p:cNvSpPr>
          <p:nvPr/>
        </p:nvSpPr>
        <p:spPr bwMode="auto">
          <a:xfrm>
            <a:off x="5575300" y="6324600"/>
            <a:ext cx="0" cy="0"/>
          </a:xfrm>
          <a:prstGeom prst="line">
            <a:avLst/>
          </a:prstGeom>
          <a:noFill/>
          <a:ln w="38100">
            <a:solidFill>
              <a:srgbClr val="000000"/>
            </a:solidFill>
            <a:prstDash val="sysDot"/>
            <a:round/>
            <a:headEnd/>
            <a:tailEnd/>
          </a:ln>
        </p:spPr>
        <p:txBody>
          <a:bodyPr/>
          <a:lstStyle/>
          <a:p>
            <a:endParaRPr lang="zh-CN" altLang="en-US"/>
          </a:p>
        </p:txBody>
      </p:sp>
      <p:sp>
        <p:nvSpPr>
          <p:cNvPr id="62468" name="Freeform 4" descr="Dark upward diagonal"/>
          <p:cNvSpPr>
            <a:spLocks/>
          </p:cNvSpPr>
          <p:nvPr/>
        </p:nvSpPr>
        <p:spPr bwMode="auto">
          <a:xfrm>
            <a:off x="3714752" y="4800600"/>
            <a:ext cx="2990849" cy="1524000"/>
          </a:xfrm>
          <a:custGeom>
            <a:avLst/>
            <a:gdLst>
              <a:gd name="T0" fmla="*/ 0 w 1857"/>
              <a:gd name="T1" fmla="*/ 738 h 864"/>
              <a:gd name="T2" fmla="*/ 0 w 1857"/>
              <a:gd name="T3" fmla="*/ 864 h 864"/>
              <a:gd name="T4" fmla="*/ 1854 w 1857"/>
              <a:gd name="T5" fmla="*/ 864 h 864"/>
              <a:gd name="T6" fmla="*/ 1857 w 1857"/>
              <a:gd name="T7" fmla="*/ 132 h 864"/>
              <a:gd name="T8" fmla="*/ 1752 w 1857"/>
              <a:gd name="T9" fmla="*/ 0 h 864"/>
              <a:gd name="T10" fmla="*/ 1695 w 1857"/>
              <a:gd name="T11" fmla="*/ 84 h 864"/>
              <a:gd name="T12" fmla="*/ 1629 w 1857"/>
              <a:gd name="T13" fmla="*/ 183 h 864"/>
              <a:gd name="T14" fmla="*/ 1476 w 1857"/>
              <a:gd name="T15" fmla="*/ 366 h 864"/>
              <a:gd name="T16" fmla="*/ 1401 w 1857"/>
              <a:gd name="T17" fmla="*/ 438 h 864"/>
              <a:gd name="T18" fmla="*/ 1284 w 1857"/>
              <a:gd name="T19" fmla="*/ 525 h 864"/>
              <a:gd name="T20" fmla="*/ 1161 w 1857"/>
              <a:gd name="T21" fmla="*/ 597 h 864"/>
              <a:gd name="T22" fmla="*/ 1020 w 1857"/>
              <a:gd name="T23" fmla="*/ 651 h 864"/>
              <a:gd name="T24" fmla="*/ 894 w 1857"/>
              <a:gd name="T25" fmla="*/ 690 h 864"/>
              <a:gd name="T26" fmla="*/ 669 w 1857"/>
              <a:gd name="T27" fmla="*/ 723 h 864"/>
              <a:gd name="T28" fmla="*/ 390 w 1857"/>
              <a:gd name="T29" fmla="*/ 738 h 864"/>
              <a:gd name="T30" fmla="*/ 216 w 1857"/>
              <a:gd name="T31" fmla="*/ 738 h 864"/>
              <a:gd name="T32" fmla="*/ 0 w 1857"/>
              <a:gd name="T33" fmla="*/ 738 h 86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857"/>
              <a:gd name="T52" fmla="*/ 0 h 864"/>
              <a:gd name="T53" fmla="*/ 1857 w 1857"/>
              <a:gd name="T54" fmla="*/ 864 h 864"/>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857" h="864">
                <a:moveTo>
                  <a:pt x="0" y="738"/>
                </a:moveTo>
                <a:lnTo>
                  <a:pt x="0" y="864"/>
                </a:lnTo>
                <a:lnTo>
                  <a:pt x="1854" y="864"/>
                </a:lnTo>
                <a:lnTo>
                  <a:pt x="1857" y="132"/>
                </a:lnTo>
                <a:lnTo>
                  <a:pt x="1752" y="0"/>
                </a:lnTo>
                <a:lnTo>
                  <a:pt x="1695" y="84"/>
                </a:lnTo>
                <a:lnTo>
                  <a:pt x="1629" y="183"/>
                </a:lnTo>
                <a:lnTo>
                  <a:pt x="1476" y="366"/>
                </a:lnTo>
                <a:lnTo>
                  <a:pt x="1401" y="438"/>
                </a:lnTo>
                <a:lnTo>
                  <a:pt x="1284" y="525"/>
                </a:lnTo>
                <a:lnTo>
                  <a:pt x="1161" y="597"/>
                </a:lnTo>
                <a:lnTo>
                  <a:pt x="1020" y="651"/>
                </a:lnTo>
                <a:lnTo>
                  <a:pt x="894" y="690"/>
                </a:lnTo>
                <a:lnTo>
                  <a:pt x="669" y="723"/>
                </a:lnTo>
                <a:lnTo>
                  <a:pt x="390" y="738"/>
                </a:lnTo>
                <a:lnTo>
                  <a:pt x="216" y="738"/>
                </a:lnTo>
                <a:lnTo>
                  <a:pt x="0" y="738"/>
                </a:lnTo>
                <a:close/>
              </a:path>
            </a:pathLst>
          </a:custGeom>
          <a:pattFill prst="dkUpDiag">
            <a:fgClr>
              <a:schemeClr val="accent1"/>
            </a:fgClr>
            <a:bgClr>
              <a:srgbClr val="FFFFFF"/>
            </a:bgClr>
          </a:pattFill>
          <a:ln w="38100" cmpd="sng">
            <a:noFill/>
            <a:round/>
            <a:headEnd/>
            <a:tailEnd/>
          </a:ln>
        </p:spPr>
        <p:txBody>
          <a:bodyPr/>
          <a:lstStyle/>
          <a:p>
            <a:endParaRPr lang="zh-CN" altLang="en-US"/>
          </a:p>
        </p:txBody>
      </p:sp>
      <p:sp>
        <p:nvSpPr>
          <p:cNvPr id="62469" name="Text Box 5"/>
          <p:cNvSpPr txBox="1">
            <a:spLocks noChangeArrowheads="1"/>
          </p:cNvSpPr>
          <p:nvPr/>
        </p:nvSpPr>
        <p:spPr bwMode="auto">
          <a:xfrm>
            <a:off x="3793067" y="4114801"/>
            <a:ext cx="1809751" cy="1249363"/>
          </a:xfrm>
          <a:prstGeom prst="rect">
            <a:avLst/>
          </a:prstGeom>
          <a:solidFill>
            <a:srgbClr val="000099"/>
          </a:solidFill>
          <a:ln w="38100">
            <a:noFill/>
            <a:miter lim="800000"/>
            <a:headEnd/>
            <a:tailEnd/>
          </a:ln>
        </p:spPr>
        <p:txBody>
          <a:bodyPr/>
          <a:lstStyle/>
          <a:p>
            <a:pPr algn="ctr"/>
            <a:r>
              <a:rPr kumimoji="0" lang="zh-CN" altLang="en-US">
                <a:latin typeface="Times New Roman" pitchFamily="18" charset="0"/>
                <a:ea typeface="宋体" pitchFamily="2" charset="-122"/>
              </a:rPr>
              <a:t>特异度</a:t>
            </a:r>
          </a:p>
          <a:p>
            <a:pPr algn="ctr"/>
            <a:r>
              <a:rPr kumimoji="0" lang="zh-CN" altLang="en-US">
                <a:latin typeface="Times New Roman" pitchFamily="18" charset="0"/>
                <a:ea typeface="宋体" pitchFamily="2" charset="-122"/>
              </a:rPr>
              <a:t>(1-</a:t>
            </a:r>
            <a:r>
              <a:rPr kumimoji="0" lang="zh-CN" altLang="en-US" i="1">
                <a:latin typeface="Times New Roman" pitchFamily="18" charset="0"/>
                <a:ea typeface="宋体" pitchFamily="2" charset="-122"/>
                <a:sym typeface="Symbol" pitchFamily="18" charset="2"/>
              </a:rPr>
              <a:t></a:t>
            </a:r>
            <a:r>
              <a:rPr kumimoji="0" lang="zh-CN" altLang="en-US">
                <a:latin typeface="Times New Roman" pitchFamily="18" charset="0"/>
                <a:ea typeface="宋体" pitchFamily="2" charset="-122"/>
              </a:rPr>
              <a:t>)</a:t>
            </a:r>
            <a:endParaRPr kumimoji="0" lang="zh-CN" altLang="en-US" sz="4800">
              <a:latin typeface="Arial" pitchFamily="34" charset="0"/>
              <a:ea typeface="宋体" pitchFamily="2" charset="-122"/>
            </a:endParaRPr>
          </a:p>
        </p:txBody>
      </p:sp>
      <p:sp>
        <p:nvSpPr>
          <p:cNvPr id="62470" name="Text Box 6"/>
          <p:cNvSpPr txBox="1">
            <a:spLocks noChangeArrowheads="1"/>
          </p:cNvSpPr>
          <p:nvPr/>
        </p:nvSpPr>
        <p:spPr bwMode="auto">
          <a:xfrm>
            <a:off x="9853085" y="3133725"/>
            <a:ext cx="1526116" cy="749300"/>
          </a:xfrm>
          <a:prstGeom prst="rect">
            <a:avLst/>
          </a:prstGeom>
          <a:solidFill>
            <a:schemeClr val="bg1"/>
          </a:solidFill>
          <a:ln w="38100">
            <a:noFill/>
            <a:miter lim="800000"/>
            <a:headEnd/>
            <a:tailEnd/>
          </a:ln>
        </p:spPr>
        <p:txBody>
          <a:bodyPr/>
          <a:lstStyle/>
          <a:p>
            <a:pPr algn="ctr"/>
            <a:r>
              <a:rPr kumimoji="0" lang="zh-CN" altLang="en-US" sz="3200" b="0">
                <a:solidFill>
                  <a:srgbClr val="FF0000"/>
                </a:solidFill>
                <a:latin typeface="Times New Roman" pitchFamily="18" charset="0"/>
                <a:ea typeface="黑体" pitchFamily="49" charset="-122"/>
              </a:rPr>
              <a:t>病人</a:t>
            </a:r>
          </a:p>
        </p:txBody>
      </p:sp>
      <p:grpSp>
        <p:nvGrpSpPr>
          <p:cNvPr id="2" name="Group 7"/>
          <p:cNvGrpSpPr>
            <a:grpSpLocks/>
          </p:cNvGrpSpPr>
          <p:nvPr/>
        </p:nvGrpSpPr>
        <p:grpSpPr bwMode="auto">
          <a:xfrm>
            <a:off x="3714751" y="1862139"/>
            <a:ext cx="9124949" cy="4230687"/>
            <a:chOff x="7064" y="7529"/>
            <a:chExt cx="6990" cy="4598"/>
          </a:xfrm>
        </p:grpSpPr>
        <p:sp>
          <p:nvSpPr>
            <p:cNvPr id="62723" name="Line 8"/>
            <p:cNvSpPr>
              <a:spLocks noChangeShapeType="1"/>
            </p:cNvSpPr>
            <p:nvPr/>
          </p:nvSpPr>
          <p:spPr bwMode="auto">
            <a:xfrm flipH="1">
              <a:off x="7064" y="12126"/>
              <a:ext cx="38" cy="1"/>
            </a:xfrm>
            <a:prstGeom prst="line">
              <a:avLst/>
            </a:prstGeom>
            <a:noFill/>
            <a:ln w="38100">
              <a:solidFill>
                <a:srgbClr val="FFFF99"/>
              </a:solidFill>
              <a:round/>
              <a:headEnd/>
              <a:tailEnd/>
            </a:ln>
          </p:spPr>
          <p:txBody>
            <a:bodyPr/>
            <a:lstStyle/>
            <a:p>
              <a:endParaRPr lang="zh-CN" altLang="en-US"/>
            </a:p>
          </p:txBody>
        </p:sp>
        <p:sp>
          <p:nvSpPr>
            <p:cNvPr id="62724" name="Line 9"/>
            <p:cNvSpPr>
              <a:spLocks noChangeShapeType="1"/>
            </p:cNvSpPr>
            <p:nvPr/>
          </p:nvSpPr>
          <p:spPr bwMode="auto">
            <a:xfrm flipH="1">
              <a:off x="7102" y="12126"/>
              <a:ext cx="33" cy="1"/>
            </a:xfrm>
            <a:prstGeom prst="line">
              <a:avLst/>
            </a:prstGeom>
            <a:noFill/>
            <a:ln w="38100">
              <a:solidFill>
                <a:srgbClr val="FFFF99"/>
              </a:solidFill>
              <a:round/>
              <a:headEnd/>
              <a:tailEnd/>
            </a:ln>
          </p:spPr>
          <p:txBody>
            <a:bodyPr/>
            <a:lstStyle/>
            <a:p>
              <a:endParaRPr lang="zh-CN" altLang="en-US"/>
            </a:p>
          </p:txBody>
        </p:sp>
        <p:sp>
          <p:nvSpPr>
            <p:cNvPr id="62725" name="Line 10"/>
            <p:cNvSpPr>
              <a:spLocks noChangeShapeType="1"/>
            </p:cNvSpPr>
            <p:nvPr/>
          </p:nvSpPr>
          <p:spPr bwMode="auto">
            <a:xfrm flipH="1">
              <a:off x="7135" y="12126"/>
              <a:ext cx="38" cy="1"/>
            </a:xfrm>
            <a:prstGeom prst="line">
              <a:avLst/>
            </a:prstGeom>
            <a:noFill/>
            <a:ln w="38100">
              <a:solidFill>
                <a:srgbClr val="FFFF99"/>
              </a:solidFill>
              <a:round/>
              <a:headEnd/>
              <a:tailEnd/>
            </a:ln>
          </p:spPr>
          <p:txBody>
            <a:bodyPr/>
            <a:lstStyle/>
            <a:p>
              <a:endParaRPr lang="zh-CN" altLang="en-US"/>
            </a:p>
          </p:txBody>
        </p:sp>
        <p:sp>
          <p:nvSpPr>
            <p:cNvPr id="62726" name="Line 11"/>
            <p:cNvSpPr>
              <a:spLocks noChangeShapeType="1"/>
            </p:cNvSpPr>
            <p:nvPr/>
          </p:nvSpPr>
          <p:spPr bwMode="auto">
            <a:xfrm flipH="1">
              <a:off x="7173" y="12126"/>
              <a:ext cx="33" cy="1"/>
            </a:xfrm>
            <a:prstGeom prst="line">
              <a:avLst/>
            </a:prstGeom>
            <a:noFill/>
            <a:ln w="38100">
              <a:solidFill>
                <a:srgbClr val="FFFF99"/>
              </a:solidFill>
              <a:round/>
              <a:headEnd/>
              <a:tailEnd/>
            </a:ln>
          </p:spPr>
          <p:txBody>
            <a:bodyPr/>
            <a:lstStyle/>
            <a:p>
              <a:endParaRPr lang="zh-CN" altLang="en-US"/>
            </a:p>
          </p:txBody>
        </p:sp>
        <p:sp>
          <p:nvSpPr>
            <p:cNvPr id="62727" name="Line 12"/>
            <p:cNvSpPr>
              <a:spLocks noChangeShapeType="1"/>
            </p:cNvSpPr>
            <p:nvPr/>
          </p:nvSpPr>
          <p:spPr bwMode="auto">
            <a:xfrm flipH="1">
              <a:off x="7206" y="12121"/>
              <a:ext cx="33" cy="5"/>
            </a:xfrm>
            <a:prstGeom prst="line">
              <a:avLst/>
            </a:prstGeom>
            <a:noFill/>
            <a:ln w="38100">
              <a:solidFill>
                <a:srgbClr val="FFFF99"/>
              </a:solidFill>
              <a:round/>
              <a:headEnd/>
              <a:tailEnd/>
            </a:ln>
          </p:spPr>
          <p:txBody>
            <a:bodyPr/>
            <a:lstStyle/>
            <a:p>
              <a:endParaRPr lang="zh-CN" altLang="en-US"/>
            </a:p>
          </p:txBody>
        </p:sp>
        <p:sp>
          <p:nvSpPr>
            <p:cNvPr id="62728" name="Line 13"/>
            <p:cNvSpPr>
              <a:spLocks noChangeShapeType="1"/>
            </p:cNvSpPr>
            <p:nvPr/>
          </p:nvSpPr>
          <p:spPr bwMode="auto">
            <a:xfrm>
              <a:off x="7239" y="12121"/>
              <a:ext cx="1" cy="1"/>
            </a:xfrm>
            <a:prstGeom prst="line">
              <a:avLst/>
            </a:prstGeom>
            <a:noFill/>
            <a:ln w="38100">
              <a:solidFill>
                <a:srgbClr val="FFFF99"/>
              </a:solidFill>
              <a:round/>
              <a:headEnd/>
              <a:tailEnd/>
            </a:ln>
          </p:spPr>
          <p:txBody>
            <a:bodyPr/>
            <a:lstStyle/>
            <a:p>
              <a:endParaRPr lang="zh-CN" altLang="en-US"/>
            </a:p>
          </p:txBody>
        </p:sp>
        <p:sp>
          <p:nvSpPr>
            <p:cNvPr id="62729" name="Line 14"/>
            <p:cNvSpPr>
              <a:spLocks noChangeShapeType="1"/>
            </p:cNvSpPr>
            <p:nvPr/>
          </p:nvSpPr>
          <p:spPr bwMode="auto">
            <a:xfrm flipH="1">
              <a:off x="7239" y="12121"/>
              <a:ext cx="38" cy="1"/>
            </a:xfrm>
            <a:prstGeom prst="line">
              <a:avLst/>
            </a:prstGeom>
            <a:noFill/>
            <a:ln w="38100">
              <a:solidFill>
                <a:srgbClr val="FFFF99"/>
              </a:solidFill>
              <a:round/>
              <a:headEnd/>
              <a:tailEnd/>
            </a:ln>
          </p:spPr>
          <p:txBody>
            <a:bodyPr/>
            <a:lstStyle/>
            <a:p>
              <a:endParaRPr lang="zh-CN" altLang="en-US"/>
            </a:p>
          </p:txBody>
        </p:sp>
        <p:sp>
          <p:nvSpPr>
            <p:cNvPr id="62730" name="Line 15"/>
            <p:cNvSpPr>
              <a:spLocks noChangeShapeType="1"/>
            </p:cNvSpPr>
            <p:nvPr/>
          </p:nvSpPr>
          <p:spPr bwMode="auto">
            <a:xfrm flipH="1">
              <a:off x="7277" y="12121"/>
              <a:ext cx="33" cy="1"/>
            </a:xfrm>
            <a:prstGeom prst="line">
              <a:avLst/>
            </a:prstGeom>
            <a:noFill/>
            <a:ln w="38100">
              <a:solidFill>
                <a:srgbClr val="FFFF99"/>
              </a:solidFill>
              <a:round/>
              <a:headEnd/>
              <a:tailEnd/>
            </a:ln>
          </p:spPr>
          <p:txBody>
            <a:bodyPr/>
            <a:lstStyle/>
            <a:p>
              <a:endParaRPr lang="zh-CN" altLang="en-US"/>
            </a:p>
          </p:txBody>
        </p:sp>
        <p:sp>
          <p:nvSpPr>
            <p:cNvPr id="62731" name="Line 16"/>
            <p:cNvSpPr>
              <a:spLocks noChangeShapeType="1"/>
            </p:cNvSpPr>
            <p:nvPr/>
          </p:nvSpPr>
          <p:spPr bwMode="auto">
            <a:xfrm flipH="1">
              <a:off x="7310" y="12121"/>
              <a:ext cx="38" cy="1"/>
            </a:xfrm>
            <a:prstGeom prst="line">
              <a:avLst/>
            </a:prstGeom>
            <a:noFill/>
            <a:ln w="38100">
              <a:solidFill>
                <a:srgbClr val="FFFF99"/>
              </a:solidFill>
              <a:round/>
              <a:headEnd/>
              <a:tailEnd/>
            </a:ln>
          </p:spPr>
          <p:txBody>
            <a:bodyPr/>
            <a:lstStyle/>
            <a:p>
              <a:endParaRPr lang="zh-CN" altLang="en-US"/>
            </a:p>
          </p:txBody>
        </p:sp>
        <p:sp>
          <p:nvSpPr>
            <p:cNvPr id="62732" name="Line 17"/>
            <p:cNvSpPr>
              <a:spLocks noChangeShapeType="1"/>
            </p:cNvSpPr>
            <p:nvPr/>
          </p:nvSpPr>
          <p:spPr bwMode="auto">
            <a:xfrm flipH="1">
              <a:off x="7348" y="12121"/>
              <a:ext cx="33" cy="1"/>
            </a:xfrm>
            <a:prstGeom prst="line">
              <a:avLst/>
            </a:prstGeom>
            <a:noFill/>
            <a:ln w="38100">
              <a:solidFill>
                <a:srgbClr val="FFFF99"/>
              </a:solidFill>
              <a:round/>
              <a:headEnd/>
              <a:tailEnd/>
            </a:ln>
          </p:spPr>
          <p:txBody>
            <a:bodyPr/>
            <a:lstStyle/>
            <a:p>
              <a:endParaRPr lang="zh-CN" altLang="en-US"/>
            </a:p>
          </p:txBody>
        </p:sp>
        <p:sp>
          <p:nvSpPr>
            <p:cNvPr id="62733" name="Line 18"/>
            <p:cNvSpPr>
              <a:spLocks noChangeShapeType="1"/>
            </p:cNvSpPr>
            <p:nvPr/>
          </p:nvSpPr>
          <p:spPr bwMode="auto">
            <a:xfrm flipH="1">
              <a:off x="7381" y="12121"/>
              <a:ext cx="33" cy="1"/>
            </a:xfrm>
            <a:prstGeom prst="line">
              <a:avLst/>
            </a:prstGeom>
            <a:noFill/>
            <a:ln w="38100">
              <a:solidFill>
                <a:srgbClr val="FFFF99"/>
              </a:solidFill>
              <a:round/>
              <a:headEnd/>
              <a:tailEnd/>
            </a:ln>
          </p:spPr>
          <p:txBody>
            <a:bodyPr/>
            <a:lstStyle/>
            <a:p>
              <a:endParaRPr lang="zh-CN" altLang="en-US"/>
            </a:p>
          </p:txBody>
        </p:sp>
        <p:sp>
          <p:nvSpPr>
            <p:cNvPr id="62734" name="Line 19"/>
            <p:cNvSpPr>
              <a:spLocks noChangeShapeType="1"/>
            </p:cNvSpPr>
            <p:nvPr/>
          </p:nvSpPr>
          <p:spPr bwMode="auto">
            <a:xfrm>
              <a:off x="7414" y="12121"/>
              <a:ext cx="1" cy="1"/>
            </a:xfrm>
            <a:prstGeom prst="line">
              <a:avLst/>
            </a:prstGeom>
            <a:noFill/>
            <a:ln w="38100">
              <a:solidFill>
                <a:srgbClr val="FFFF99"/>
              </a:solidFill>
              <a:round/>
              <a:headEnd/>
              <a:tailEnd/>
            </a:ln>
          </p:spPr>
          <p:txBody>
            <a:bodyPr/>
            <a:lstStyle/>
            <a:p>
              <a:endParaRPr lang="zh-CN" altLang="en-US"/>
            </a:p>
          </p:txBody>
        </p:sp>
        <p:sp>
          <p:nvSpPr>
            <p:cNvPr id="62735" name="Line 20"/>
            <p:cNvSpPr>
              <a:spLocks noChangeShapeType="1"/>
            </p:cNvSpPr>
            <p:nvPr/>
          </p:nvSpPr>
          <p:spPr bwMode="auto">
            <a:xfrm flipH="1">
              <a:off x="7414" y="12116"/>
              <a:ext cx="38" cy="5"/>
            </a:xfrm>
            <a:prstGeom prst="line">
              <a:avLst/>
            </a:prstGeom>
            <a:noFill/>
            <a:ln w="38100">
              <a:solidFill>
                <a:srgbClr val="FFFF99"/>
              </a:solidFill>
              <a:round/>
              <a:headEnd/>
              <a:tailEnd/>
            </a:ln>
          </p:spPr>
          <p:txBody>
            <a:bodyPr/>
            <a:lstStyle/>
            <a:p>
              <a:endParaRPr lang="zh-CN" altLang="en-US"/>
            </a:p>
          </p:txBody>
        </p:sp>
        <p:sp>
          <p:nvSpPr>
            <p:cNvPr id="62736" name="Line 21"/>
            <p:cNvSpPr>
              <a:spLocks noChangeShapeType="1"/>
            </p:cNvSpPr>
            <p:nvPr/>
          </p:nvSpPr>
          <p:spPr bwMode="auto">
            <a:xfrm flipH="1">
              <a:off x="7452" y="12116"/>
              <a:ext cx="33" cy="1"/>
            </a:xfrm>
            <a:prstGeom prst="line">
              <a:avLst/>
            </a:prstGeom>
            <a:noFill/>
            <a:ln w="38100">
              <a:solidFill>
                <a:srgbClr val="FFFF99"/>
              </a:solidFill>
              <a:round/>
              <a:headEnd/>
              <a:tailEnd/>
            </a:ln>
          </p:spPr>
          <p:txBody>
            <a:bodyPr/>
            <a:lstStyle/>
            <a:p>
              <a:endParaRPr lang="zh-CN" altLang="en-US"/>
            </a:p>
          </p:txBody>
        </p:sp>
        <p:sp>
          <p:nvSpPr>
            <p:cNvPr id="62737" name="Line 22"/>
            <p:cNvSpPr>
              <a:spLocks noChangeShapeType="1"/>
            </p:cNvSpPr>
            <p:nvPr/>
          </p:nvSpPr>
          <p:spPr bwMode="auto">
            <a:xfrm flipH="1">
              <a:off x="7485" y="12116"/>
              <a:ext cx="33" cy="1"/>
            </a:xfrm>
            <a:prstGeom prst="line">
              <a:avLst/>
            </a:prstGeom>
            <a:noFill/>
            <a:ln w="38100">
              <a:solidFill>
                <a:srgbClr val="FFFF99"/>
              </a:solidFill>
              <a:round/>
              <a:headEnd/>
              <a:tailEnd/>
            </a:ln>
          </p:spPr>
          <p:txBody>
            <a:bodyPr/>
            <a:lstStyle/>
            <a:p>
              <a:endParaRPr lang="zh-CN" altLang="en-US"/>
            </a:p>
          </p:txBody>
        </p:sp>
        <p:sp>
          <p:nvSpPr>
            <p:cNvPr id="62738" name="Line 23"/>
            <p:cNvSpPr>
              <a:spLocks noChangeShapeType="1"/>
            </p:cNvSpPr>
            <p:nvPr/>
          </p:nvSpPr>
          <p:spPr bwMode="auto">
            <a:xfrm flipH="1">
              <a:off x="7518" y="12116"/>
              <a:ext cx="38" cy="1"/>
            </a:xfrm>
            <a:prstGeom prst="line">
              <a:avLst/>
            </a:prstGeom>
            <a:noFill/>
            <a:ln w="38100">
              <a:solidFill>
                <a:srgbClr val="FFFF99"/>
              </a:solidFill>
              <a:round/>
              <a:headEnd/>
              <a:tailEnd/>
            </a:ln>
          </p:spPr>
          <p:txBody>
            <a:bodyPr/>
            <a:lstStyle/>
            <a:p>
              <a:endParaRPr lang="zh-CN" altLang="en-US"/>
            </a:p>
          </p:txBody>
        </p:sp>
        <p:sp>
          <p:nvSpPr>
            <p:cNvPr id="62739" name="Line 24"/>
            <p:cNvSpPr>
              <a:spLocks noChangeShapeType="1"/>
            </p:cNvSpPr>
            <p:nvPr/>
          </p:nvSpPr>
          <p:spPr bwMode="auto">
            <a:xfrm flipH="1">
              <a:off x="7556" y="12112"/>
              <a:ext cx="33" cy="4"/>
            </a:xfrm>
            <a:prstGeom prst="line">
              <a:avLst/>
            </a:prstGeom>
            <a:noFill/>
            <a:ln w="38100">
              <a:solidFill>
                <a:srgbClr val="FFFF99"/>
              </a:solidFill>
              <a:round/>
              <a:headEnd/>
              <a:tailEnd/>
            </a:ln>
          </p:spPr>
          <p:txBody>
            <a:bodyPr/>
            <a:lstStyle/>
            <a:p>
              <a:endParaRPr lang="zh-CN" altLang="en-US"/>
            </a:p>
          </p:txBody>
        </p:sp>
        <p:sp>
          <p:nvSpPr>
            <p:cNvPr id="62740" name="Line 25"/>
            <p:cNvSpPr>
              <a:spLocks noChangeShapeType="1"/>
            </p:cNvSpPr>
            <p:nvPr/>
          </p:nvSpPr>
          <p:spPr bwMode="auto">
            <a:xfrm>
              <a:off x="7589" y="12112"/>
              <a:ext cx="1" cy="1"/>
            </a:xfrm>
            <a:prstGeom prst="line">
              <a:avLst/>
            </a:prstGeom>
            <a:noFill/>
            <a:ln w="38100">
              <a:solidFill>
                <a:srgbClr val="FFFF99"/>
              </a:solidFill>
              <a:round/>
              <a:headEnd/>
              <a:tailEnd/>
            </a:ln>
          </p:spPr>
          <p:txBody>
            <a:bodyPr/>
            <a:lstStyle/>
            <a:p>
              <a:endParaRPr lang="zh-CN" altLang="en-US"/>
            </a:p>
          </p:txBody>
        </p:sp>
        <p:sp>
          <p:nvSpPr>
            <p:cNvPr id="62741" name="Line 26"/>
            <p:cNvSpPr>
              <a:spLocks noChangeShapeType="1"/>
            </p:cNvSpPr>
            <p:nvPr/>
          </p:nvSpPr>
          <p:spPr bwMode="auto">
            <a:xfrm flipH="1">
              <a:off x="7589" y="12112"/>
              <a:ext cx="38" cy="1"/>
            </a:xfrm>
            <a:prstGeom prst="line">
              <a:avLst/>
            </a:prstGeom>
            <a:noFill/>
            <a:ln w="38100">
              <a:solidFill>
                <a:srgbClr val="FFFF99"/>
              </a:solidFill>
              <a:round/>
              <a:headEnd/>
              <a:tailEnd/>
            </a:ln>
          </p:spPr>
          <p:txBody>
            <a:bodyPr/>
            <a:lstStyle/>
            <a:p>
              <a:endParaRPr lang="zh-CN" altLang="en-US"/>
            </a:p>
          </p:txBody>
        </p:sp>
        <p:sp>
          <p:nvSpPr>
            <p:cNvPr id="62742" name="Line 27"/>
            <p:cNvSpPr>
              <a:spLocks noChangeShapeType="1"/>
            </p:cNvSpPr>
            <p:nvPr/>
          </p:nvSpPr>
          <p:spPr bwMode="auto">
            <a:xfrm flipH="1">
              <a:off x="7627" y="12107"/>
              <a:ext cx="33" cy="5"/>
            </a:xfrm>
            <a:prstGeom prst="line">
              <a:avLst/>
            </a:prstGeom>
            <a:noFill/>
            <a:ln w="38100">
              <a:solidFill>
                <a:srgbClr val="FFFF99"/>
              </a:solidFill>
              <a:round/>
              <a:headEnd/>
              <a:tailEnd/>
            </a:ln>
          </p:spPr>
          <p:txBody>
            <a:bodyPr/>
            <a:lstStyle/>
            <a:p>
              <a:endParaRPr lang="zh-CN" altLang="en-US"/>
            </a:p>
          </p:txBody>
        </p:sp>
        <p:sp>
          <p:nvSpPr>
            <p:cNvPr id="62743" name="Line 28"/>
            <p:cNvSpPr>
              <a:spLocks noChangeShapeType="1"/>
            </p:cNvSpPr>
            <p:nvPr/>
          </p:nvSpPr>
          <p:spPr bwMode="auto">
            <a:xfrm flipH="1">
              <a:off x="7660" y="12107"/>
              <a:ext cx="33" cy="1"/>
            </a:xfrm>
            <a:prstGeom prst="line">
              <a:avLst/>
            </a:prstGeom>
            <a:noFill/>
            <a:ln w="38100">
              <a:solidFill>
                <a:srgbClr val="FFFF99"/>
              </a:solidFill>
              <a:round/>
              <a:headEnd/>
              <a:tailEnd/>
            </a:ln>
          </p:spPr>
          <p:txBody>
            <a:bodyPr/>
            <a:lstStyle/>
            <a:p>
              <a:endParaRPr lang="zh-CN" altLang="en-US"/>
            </a:p>
          </p:txBody>
        </p:sp>
        <p:sp>
          <p:nvSpPr>
            <p:cNvPr id="62744" name="Line 29"/>
            <p:cNvSpPr>
              <a:spLocks noChangeShapeType="1"/>
            </p:cNvSpPr>
            <p:nvPr/>
          </p:nvSpPr>
          <p:spPr bwMode="auto">
            <a:xfrm flipH="1">
              <a:off x="7693" y="12102"/>
              <a:ext cx="37" cy="5"/>
            </a:xfrm>
            <a:prstGeom prst="line">
              <a:avLst/>
            </a:prstGeom>
            <a:noFill/>
            <a:ln w="38100">
              <a:solidFill>
                <a:srgbClr val="FFFF99"/>
              </a:solidFill>
              <a:round/>
              <a:headEnd/>
              <a:tailEnd/>
            </a:ln>
          </p:spPr>
          <p:txBody>
            <a:bodyPr/>
            <a:lstStyle/>
            <a:p>
              <a:endParaRPr lang="zh-CN" altLang="en-US"/>
            </a:p>
          </p:txBody>
        </p:sp>
        <p:sp>
          <p:nvSpPr>
            <p:cNvPr id="62745" name="Line 30"/>
            <p:cNvSpPr>
              <a:spLocks noChangeShapeType="1"/>
            </p:cNvSpPr>
            <p:nvPr/>
          </p:nvSpPr>
          <p:spPr bwMode="auto">
            <a:xfrm flipH="1">
              <a:off x="7730" y="12098"/>
              <a:ext cx="34" cy="4"/>
            </a:xfrm>
            <a:prstGeom prst="line">
              <a:avLst/>
            </a:prstGeom>
            <a:noFill/>
            <a:ln w="38100">
              <a:solidFill>
                <a:srgbClr val="FFFF99"/>
              </a:solidFill>
              <a:round/>
              <a:headEnd/>
              <a:tailEnd/>
            </a:ln>
          </p:spPr>
          <p:txBody>
            <a:bodyPr/>
            <a:lstStyle/>
            <a:p>
              <a:endParaRPr lang="zh-CN" altLang="en-US"/>
            </a:p>
          </p:txBody>
        </p:sp>
        <p:sp>
          <p:nvSpPr>
            <p:cNvPr id="62746" name="Line 31"/>
            <p:cNvSpPr>
              <a:spLocks noChangeShapeType="1"/>
            </p:cNvSpPr>
            <p:nvPr/>
          </p:nvSpPr>
          <p:spPr bwMode="auto">
            <a:xfrm>
              <a:off x="7764" y="12098"/>
              <a:ext cx="1" cy="1"/>
            </a:xfrm>
            <a:prstGeom prst="line">
              <a:avLst/>
            </a:prstGeom>
            <a:noFill/>
            <a:ln w="38100">
              <a:solidFill>
                <a:srgbClr val="FFFF99"/>
              </a:solidFill>
              <a:round/>
              <a:headEnd/>
              <a:tailEnd/>
            </a:ln>
          </p:spPr>
          <p:txBody>
            <a:bodyPr/>
            <a:lstStyle/>
            <a:p>
              <a:endParaRPr lang="zh-CN" altLang="en-US"/>
            </a:p>
          </p:txBody>
        </p:sp>
        <p:sp>
          <p:nvSpPr>
            <p:cNvPr id="62747" name="Line 32"/>
            <p:cNvSpPr>
              <a:spLocks noChangeShapeType="1"/>
            </p:cNvSpPr>
            <p:nvPr/>
          </p:nvSpPr>
          <p:spPr bwMode="auto">
            <a:xfrm flipH="1">
              <a:off x="7764" y="12098"/>
              <a:ext cx="37" cy="1"/>
            </a:xfrm>
            <a:prstGeom prst="line">
              <a:avLst/>
            </a:prstGeom>
            <a:noFill/>
            <a:ln w="38100">
              <a:solidFill>
                <a:srgbClr val="FFFF99"/>
              </a:solidFill>
              <a:round/>
              <a:headEnd/>
              <a:tailEnd/>
            </a:ln>
          </p:spPr>
          <p:txBody>
            <a:bodyPr/>
            <a:lstStyle/>
            <a:p>
              <a:endParaRPr lang="zh-CN" altLang="en-US"/>
            </a:p>
          </p:txBody>
        </p:sp>
        <p:sp>
          <p:nvSpPr>
            <p:cNvPr id="62748" name="Line 33"/>
            <p:cNvSpPr>
              <a:spLocks noChangeShapeType="1"/>
            </p:cNvSpPr>
            <p:nvPr/>
          </p:nvSpPr>
          <p:spPr bwMode="auto">
            <a:xfrm flipH="1">
              <a:off x="7801" y="12093"/>
              <a:ext cx="33" cy="5"/>
            </a:xfrm>
            <a:prstGeom prst="line">
              <a:avLst/>
            </a:prstGeom>
            <a:noFill/>
            <a:ln w="38100">
              <a:solidFill>
                <a:srgbClr val="FFFF99"/>
              </a:solidFill>
              <a:round/>
              <a:headEnd/>
              <a:tailEnd/>
            </a:ln>
          </p:spPr>
          <p:txBody>
            <a:bodyPr/>
            <a:lstStyle/>
            <a:p>
              <a:endParaRPr lang="zh-CN" altLang="en-US"/>
            </a:p>
          </p:txBody>
        </p:sp>
        <p:sp>
          <p:nvSpPr>
            <p:cNvPr id="62749" name="Line 34"/>
            <p:cNvSpPr>
              <a:spLocks noChangeShapeType="1"/>
            </p:cNvSpPr>
            <p:nvPr/>
          </p:nvSpPr>
          <p:spPr bwMode="auto">
            <a:xfrm flipH="1">
              <a:off x="7834" y="12088"/>
              <a:ext cx="33" cy="5"/>
            </a:xfrm>
            <a:prstGeom prst="line">
              <a:avLst/>
            </a:prstGeom>
            <a:noFill/>
            <a:ln w="38100">
              <a:solidFill>
                <a:srgbClr val="FFFF99"/>
              </a:solidFill>
              <a:round/>
              <a:headEnd/>
              <a:tailEnd/>
            </a:ln>
          </p:spPr>
          <p:txBody>
            <a:bodyPr/>
            <a:lstStyle/>
            <a:p>
              <a:endParaRPr lang="zh-CN" altLang="en-US"/>
            </a:p>
          </p:txBody>
        </p:sp>
        <p:sp>
          <p:nvSpPr>
            <p:cNvPr id="62750" name="Line 35"/>
            <p:cNvSpPr>
              <a:spLocks noChangeShapeType="1"/>
            </p:cNvSpPr>
            <p:nvPr/>
          </p:nvSpPr>
          <p:spPr bwMode="auto">
            <a:xfrm flipH="1">
              <a:off x="7867" y="12083"/>
              <a:ext cx="38" cy="5"/>
            </a:xfrm>
            <a:prstGeom prst="line">
              <a:avLst/>
            </a:prstGeom>
            <a:noFill/>
            <a:ln w="38100">
              <a:solidFill>
                <a:srgbClr val="FFFF99"/>
              </a:solidFill>
              <a:round/>
              <a:headEnd/>
              <a:tailEnd/>
            </a:ln>
          </p:spPr>
          <p:txBody>
            <a:bodyPr/>
            <a:lstStyle/>
            <a:p>
              <a:endParaRPr lang="zh-CN" altLang="en-US"/>
            </a:p>
          </p:txBody>
        </p:sp>
        <p:sp>
          <p:nvSpPr>
            <p:cNvPr id="62751" name="Line 36"/>
            <p:cNvSpPr>
              <a:spLocks noChangeShapeType="1"/>
            </p:cNvSpPr>
            <p:nvPr/>
          </p:nvSpPr>
          <p:spPr bwMode="auto">
            <a:xfrm flipH="1">
              <a:off x="7905" y="12074"/>
              <a:ext cx="33" cy="9"/>
            </a:xfrm>
            <a:prstGeom prst="line">
              <a:avLst/>
            </a:prstGeom>
            <a:noFill/>
            <a:ln w="38100">
              <a:solidFill>
                <a:srgbClr val="FFFF99"/>
              </a:solidFill>
              <a:round/>
              <a:headEnd/>
              <a:tailEnd/>
            </a:ln>
          </p:spPr>
          <p:txBody>
            <a:bodyPr/>
            <a:lstStyle/>
            <a:p>
              <a:endParaRPr lang="zh-CN" altLang="en-US"/>
            </a:p>
          </p:txBody>
        </p:sp>
        <p:sp>
          <p:nvSpPr>
            <p:cNvPr id="62752" name="Line 37"/>
            <p:cNvSpPr>
              <a:spLocks noChangeShapeType="1"/>
            </p:cNvSpPr>
            <p:nvPr/>
          </p:nvSpPr>
          <p:spPr bwMode="auto">
            <a:xfrm>
              <a:off x="7938" y="12074"/>
              <a:ext cx="1" cy="1"/>
            </a:xfrm>
            <a:prstGeom prst="line">
              <a:avLst/>
            </a:prstGeom>
            <a:noFill/>
            <a:ln w="38100">
              <a:solidFill>
                <a:srgbClr val="FFFF99"/>
              </a:solidFill>
              <a:round/>
              <a:headEnd/>
              <a:tailEnd/>
            </a:ln>
          </p:spPr>
          <p:txBody>
            <a:bodyPr/>
            <a:lstStyle/>
            <a:p>
              <a:endParaRPr lang="zh-CN" altLang="en-US"/>
            </a:p>
          </p:txBody>
        </p:sp>
        <p:sp>
          <p:nvSpPr>
            <p:cNvPr id="62753" name="Line 38"/>
            <p:cNvSpPr>
              <a:spLocks noChangeShapeType="1"/>
            </p:cNvSpPr>
            <p:nvPr/>
          </p:nvSpPr>
          <p:spPr bwMode="auto">
            <a:xfrm flipH="1">
              <a:off x="7938" y="12069"/>
              <a:ext cx="38" cy="5"/>
            </a:xfrm>
            <a:prstGeom prst="line">
              <a:avLst/>
            </a:prstGeom>
            <a:noFill/>
            <a:ln w="38100">
              <a:solidFill>
                <a:srgbClr val="FFFF99"/>
              </a:solidFill>
              <a:round/>
              <a:headEnd/>
              <a:tailEnd/>
            </a:ln>
          </p:spPr>
          <p:txBody>
            <a:bodyPr/>
            <a:lstStyle/>
            <a:p>
              <a:endParaRPr lang="zh-CN" altLang="en-US"/>
            </a:p>
          </p:txBody>
        </p:sp>
        <p:sp>
          <p:nvSpPr>
            <p:cNvPr id="62754" name="Line 39"/>
            <p:cNvSpPr>
              <a:spLocks noChangeShapeType="1"/>
            </p:cNvSpPr>
            <p:nvPr/>
          </p:nvSpPr>
          <p:spPr bwMode="auto">
            <a:xfrm flipH="1">
              <a:off x="7976" y="12060"/>
              <a:ext cx="33" cy="9"/>
            </a:xfrm>
            <a:prstGeom prst="line">
              <a:avLst/>
            </a:prstGeom>
            <a:noFill/>
            <a:ln w="38100">
              <a:solidFill>
                <a:srgbClr val="FFFF99"/>
              </a:solidFill>
              <a:round/>
              <a:headEnd/>
              <a:tailEnd/>
            </a:ln>
          </p:spPr>
          <p:txBody>
            <a:bodyPr/>
            <a:lstStyle/>
            <a:p>
              <a:endParaRPr lang="zh-CN" altLang="en-US"/>
            </a:p>
          </p:txBody>
        </p:sp>
        <p:sp>
          <p:nvSpPr>
            <p:cNvPr id="62755" name="Line 40"/>
            <p:cNvSpPr>
              <a:spLocks noChangeShapeType="1"/>
            </p:cNvSpPr>
            <p:nvPr/>
          </p:nvSpPr>
          <p:spPr bwMode="auto">
            <a:xfrm flipH="1">
              <a:off x="8009" y="12055"/>
              <a:ext cx="33" cy="5"/>
            </a:xfrm>
            <a:prstGeom prst="line">
              <a:avLst/>
            </a:prstGeom>
            <a:noFill/>
            <a:ln w="38100">
              <a:solidFill>
                <a:srgbClr val="FFFF99"/>
              </a:solidFill>
              <a:round/>
              <a:headEnd/>
              <a:tailEnd/>
            </a:ln>
          </p:spPr>
          <p:txBody>
            <a:bodyPr/>
            <a:lstStyle/>
            <a:p>
              <a:endParaRPr lang="zh-CN" altLang="en-US"/>
            </a:p>
          </p:txBody>
        </p:sp>
        <p:sp>
          <p:nvSpPr>
            <p:cNvPr id="62756" name="Line 41"/>
            <p:cNvSpPr>
              <a:spLocks noChangeShapeType="1"/>
            </p:cNvSpPr>
            <p:nvPr/>
          </p:nvSpPr>
          <p:spPr bwMode="auto">
            <a:xfrm flipH="1">
              <a:off x="8042" y="12046"/>
              <a:ext cx="38" cy="9"/>
            </a:xfrm>
            <a:prstGeom prst="line">
              <a:avLst/>
            </a:prstGeom>
            <a:noFill/>
            <a:ln w="38100">
              <a:solidFill>
                <a:srgbClr val="FFFF99"/>
              </a:solidFill>
              <a:round/>
              <a:headEnd/>
              <a:tailEnd/>
            </a:ln>
          </p:spPr>
          <p:txBody>
            <a:bodyPr/>
            <a:lstStyle/>
            <a:p>
              <a:endParaRPr lang="zh-CN" altLang="en-US"/>
            </a:p>
          </p:txBody>
        </p:sp>
        <p:sp>
          <p:nvSpPr>
            <p:cNvPr id="62757" name="Line 42"/>
            <p:cNvSpPr>
              <a:spLocks noChangeShapeType="1"/>
            </p:cNvSpPr>
            <p:nvPr/>
          </p:nvSpPr>
          <p:spPr bwMode="auto">
            <a:xfrm flipH="1">
              <a:off x="8080" y="12036"/>
              <a:ext cx="33" cy="10"/>
            </a:xfrm>
            <a:prstGeom prst="line">
              <a:avLst/>
            </a:prstGeom>
            <a:noFill/>
            <a:ln w="38100">
              <a:solidFill>
                <a:srgbClr val="FFFF99"/>
              </a:solidFill>
              <a:round/>
              <a:headEnd/>
              <a:tailEnd/>
            </a:ln>
          </p:spPr>
          <p:txBody>
            <a:bodyPr/>
            <a:lstStyle/>
            <a:p>
              <a:endParaRPr lang="zh-CN" altLang="en-US"/>
            </a:p>
          </p:txBody>
        </p:sp>
        <p:sp>
          <p:nvSpPr>
            <p:cNvPr id="62758" name="Line 43"/>
            <p:cNvSpPr>
              <a:spLocks noChangeShapeType="1"/>
            </p:cNvSpPr>
            <p:nvPr/>
          </p:nvSpPr>
          <p:spPr bwMode="auto">
            <a:xfrm>
              <a:off x="8113" y="12036"/>
              <a:ext cx="1" cy="1"/>
            </a:xfrm>
            <a:prstGeom prst="line">
              <a:avLst/>
            </a:prstGeom>
            <a:noFill/>
            <a:ln w="38100">
              <a:solidFill>
                <a:srgbClr val="FFFF99"/>
              </a:solidFill>
              <a:round/>
              <a:headEnd/>
              <a:tailEnd/>
            </a:ln>
          </p:spPr>
          <p:txBody>
            <a:bodyPr/>
            <a:lstStyle/>
            <a:p>
              <a:endParaRPr lang="zh-CN" altLang="en-US"/>
            </a:p>
          </p:txBody>
        </p:sp>
        <p:sp>
          <p:nvSpPr>
            <p:cNvPr id="62759" name="Line 44"/>
            <p:cNvSpPr>
              <a:spLocks noChangeShapeType="1"/>
            </p:cNvSpPr>
            <p:nvPr/>
          </p:nvSpPr>
          <p:spPr bwMode="auto">
            <a:xfrm flipH="1">
              <a:off x="8113" y="12027"/>
              <a:ext cx="38" cy="9"/>
            </a:xfrm>
            <a:prstGeom prst="line">
              <a:avLst/>
            </a:prstGeom>
            <a:noFill/>
            <a:ln w="38100">
              <a:solidFill>
                <a:srgbClr val="FFFF99"/>
              </a:solidFill>
              <a:round/>
              <a:headEnd/>
              <a:tailEnd/>
            </a:ln>
          </p:spPr>
          <p:txBody>
            <a:bodyPr/>
            <a:lstStyle/>
            <a:p>
              <a:endParaRPr lang="zh-CN" altLang="en-US"/>
            </a:p>
          </p:txBody>
        </p:sp>
        <p:sp>
          <p:nvSpPr>
            <p:cNvPr id="62760" name="Line 45"/>
            <p:cNvSpPr>
              <a:spLocks noChangeShapeType="1"/>
            </p:cNvSpPr>
            <p:nvPr/>
          </p:nvSpPr>
          <p:spPr bwMode="auto">
            <a:xfrm flipH="1">
              <a:off x="8151" y="12013"/>
              <a:ext cx="33" cy="14"/>
            </a:xfrm>
            <a:prstGeom prst="line">
              <a:avLst/>
            </a:prstGeom>
            <a:noFill/>
            <a:ln w="38100">
              <a:solidFill>
                <a:srgbClr val="FFFF99"/>
              </a:solidFill>
              <a:round/>
              <a:headEnd/>
              <a:tailEnd/>
            </a:ln>
          </p:spPr>
          <p:txBody>
            <a:bodyPr/>
            <a:lstStyle/>
            <a:p>
              <a:endParaRPr lang="zh-CN" altLang="en-US"/>
            </a:p>
          </p:txBody>
        </p:sp>
        <p:sp>
          <p:nvSpPr>
            <p:cNvPr id="62761" name="Line 46"/>
            <p:cNvSpPr>
              <a:spLocks noChangeShapeType="1"/>
            </p:cNvSpPr>
            <p:nvPr/>
          </p:nvSpPr>
          <p:spPr bwMode="auto">
            <a:xfrm flipH="1">
              <a:off x="8184" y="11998"/>
              <a:ext cx="33" cy="15"/>
            </a:xfrm>
            <a:prstGeom prst="line">
              <a:avLst/>
            </a:prstGeom>
            <a:noFill/>
            <a:ln w="38100">
              <a:solidFill>
                <a:srgbClr val="FFFF99"/>
              </a:solidFill>
              <a:round/>
              <a:headEnd/>
              <a:tailEnd/>
            </a:ln>
          </p:spPr>
          <p:txBody>
            <a:bodyPr/>
            <a:lstStyle/>
            <a:p>
              <a:endParaRPr lang="zh-CN" altLang="en-US"/>
            </a:p>
          </p:txBody>
        </p:sp>
        <p:sp>
          <p:nvSpPr>
            <p:cNvPr id="62762" name="Line 47"/>
            <p:cNvSpPr>
              <a:spLocks noChangeShapeType="1"/>
            </p:cNvSpPr>
            <p:nvPr/>
          </p:nvSpPr>
          <p:spPr bwMode="auto">
            <a:xfrm flipH="1">
              <a:off x="8217" y="11984"/>
              <a:ext cx="38" cy="14"/>
            </a:xfrm>
            <a:prstGeom prst="line">
              <a:avLst/>
            </a:prstGeom>
            <a:noFill/>
            <a:ln w="38100">
              <a:solidFill>
                <a:srgbClr val="FFFF99"/>
              </a:solidFill>
              <a:round/>
              <a:headEnd/>
              <a:tailEnd/>
            </a:ln>
          </p:spPr>
          <p:txBody>
            <a:bodyPr/>
            <a:lstStyle/>
            <a:p>
              <a:endParaRPr lang="zh-CN" altLang="en-US"/>
            </a:p>
          </p:txBody>
        </p:sp>
        <p:sp>
          <p:nvSpPr>
            <p:cNvPr id="62763" name="Line 48"/>
            <p:cNvSpPr>
              <a:spLocks noChangeShapeType="1"/>
            </p:cNvSpPr>
            <p:nvPr/>
          </p:nvSpPr>
          <p:spPr bwMode="auto">
            <a:xfrm flipH="1">
              <a:off x="8255" y="11970"/>
              <a:ext cx="33" cy="14"/>
            </a:xfrm>
            <a:prstGeom prst="line">
              <a:avLst/>
            </a:prstGeom>
            <a:noFill/>
            <a:ln w="38100">
              <a:solidFill>
                <a:srgbClr val="FFFF99"/>
              </a:solidFill>
              <a:round/>
              <a:headEnd/>
              <a:tailEnd/>
            </a:ln>
          </p:spPr>
          <p:txBody>
            <a:bodyPr/>
            <a:lstStyle/>
            <a:p>
              <a:endParaRPr lang="zh-CN" altLang="en-US"/>
            </a:p>
          </p:txBody>
        </p:sp>
        <p:sp>
          <p:nvSpPr>
            <p:cNvPr id="62764" name="Line 49"/>
            <p:cNvSpPr>
              <a:spLocks noChangeShapeType="1"/>
            </p:cNvSpPr>
            <p:nvPr/>
          </p:nvSpPr>
          <p:spPr bwMode="auto">
            <a:xfrm>
              <a:off x="8288" y="11970"/>
              <a:ext cx="1" cy="1"/>
            </a:xfrm>
            <a:prstGeom prst="line">
              <a:avLst/>
            </a:prstGeom>
            <a:noFill/>
            <a:ln w="38100">
              <a:solidFill>
                <a:srgbClr val="FFFF99"/>
              </a:solidFill>
              <a:round/>
              <a:headEnd/>
              <a:tailEnd/>
            </a:ln>
          </p:spPr>
          <p:txBody>
            <a:bodyPr/>
            <a:lstStyle/>
            <a:p>
              <a:endParaRPr lang="zh-CN" altLang="en-US"/>
            </a:p>
          </p:txBody>
        </p:sp>
        <p:sp>
          <p:nvSpPr>
            <p:cNvPr id="62765" name="Line 50"/>
            <p:cNvSpPr>
              <a:spLocks noChangeShapeType="1"/>
            </p:cNvSpPr>
            <p:nvPr/>
          </p:nvSpPr>
          <p:spPr bwMode="auto">
            <a:xfrm flipH="1">
              <a:off x="8288" y="11951"/>
              <a:ext cx="38" cy="19"/>
            </a:xfrm>
            <a:prstGeom prst="line">
              <a:avLst/>
            </a:prstGeom>
            <a:noFill/>
            <a:ln w="38100">
              <a:solidFill>
                <a:srgbClr val="FFFF99"/>
              </a:solidFill>
              <a:round/>
              <a:headEnd/>
              <a:tailEnd/>
            </a:ln>
          </p:spPr>
          <p:txBody>
            <a:bodyPr/>
            <a:lstStyle/>
            <a:p>
              <a:endParaRPr lang="zh-CN" altLang="en-US"/>
            </a:p>
          </p:txBody>
        </p:sp>
        <p:sp>
          <p:nvSpPr>
            <p:cNvPr id="62766" name="Line 51"/>
            <p:cNvSpPr>
              <a:spLocks noChangeShapeType="1"/>
            </p:cNvSpPr>
            <p:nvPr/>
          </p:nvSpPr>
          <p:spPr bwMode="auto">
            <a:xfrm flipH="1">
              <a:off x="8326" y="11932"/>
              <a:ext cx="33" cy="19"/>
            </a:xfrm>
            <a:prstGeom prst="line">
              <a:avLst/>
            </a:prstGeom>
            <a:noFill/>
            <a:ln w="38100">
              <a:solidFill>
                <a:srgbClr val="FFFF99"/>
              </a:solidFill>
              <a:round/>
              <a:headEnd/>
              <a:tailEnd/>
            </a:ln>
          </p:spPr>
          <p:txBody>
            <a:bodyPr/>
            <a:lstStyle/>
            <a:p>
              <a:endParaRPr lang="zh-CN" altLang="en-US"/>
            </a:p>
          </p:txBody>
        </p:sp>
        <p:sp>
          <p:nvSpPr>
            <p:cNvPr id="62767" name="Line 52"/>
            <p:cNvSpPr>
              <a:spLocks noChangeShapeType="1"/>
            </p:cNvSpPr>
            <p:nvPr/>
          </p:nvSpPr>
          <p:spPr bwMode="auto">
            <a:xfrm flipH="1">
              <a:off x="8359" y="11913"/>
              <a:ext cx="33" cy="19"/>
            </a:xfrm>
            <a:prstGeom prst="line">
              <a:avLst/>
            </a:prstGeom>
            <a:noFill/>
            <a:ln w="38100">
              <a:solidFill>
                <a:srgbClr val="FFFF99"/>
              </a:solidFill>
              <a:round/>
              <a:headEnd/>
              <a:tailEnd/>
            </a:ln>
          </p:spPr>
          <p:txBody>
            <a:bodyPr/>
            <a:lstStyle/>
            <a:p>
              <a:endParaRPr lang="zh-CN" altLang="en-US"/>
            </a:p>
          </p:txBody>
        </p:sp>
        <p:sp>
          <p:nvSpPr>
            <p:cNvPr id="62768" name="Line 53"/>
            <p:cNvSpPr>
              <a:spLocks noChangeShapeType="1"/>
            </p:cNvSpPr>
            <p:nvPr/>
          </p:nvSpPr>
          <p:spPr bwMode="auto">
            <a:xfrm flipH="1">
              <a:off x="8392" y="11894"/>
              <a:ext cx="38" cy="19"/>
            </a:xfrm>
            <a:prstGeom prst="line">
              <a:avLst/>
            </a:prstGeom>
            <a:noFill/>
            <a:ln w="38100">
              <a:solidFill>
                <a:srgbClr val="FFFF99"/>
              </a:solidFill>
              <a:round/>
              <a:headEnd/>
              <a:tailEnd/>
            </a:ln>
          </p:spPr>
          <p:txBody>
            <a:bodyPr/>
            <a:lstStyle/>
            <a:p>
              <a:endParaRPr lang="zh-CN" altLang="en-US"/>
            </a:p>
          </p:txBody>
        </p:sp>
        <p:sp>
          <p:nvSpPr>
            <p:cNvPr id="62769" name="Line 54"/>
            <p:cNvSpPr>
              <a:spLocks noChangeShapeType="1"/>
            </p:cNvSpPr>
            <p:nvPr/>
          </p:nvSpPr>
          <p:spPr bwMode="auto">
            <a:xfrm flipH="1">
              <a:off x="8430" y="11871"/>
              <a:ext cx="33" cy="23"/>
            </a:xfrm>
            <a:prstGeom prst="line">
              <a:avLst/>
            </a:prstGeom>
            <a:noFill/>
            <a:ln w="38100">
              <a:solidFill>
                <a:srgbClr val="FFFF99"/>
              </a:solidFill>
              <a:round/>
              <a:headEnd/>
              <a:tailEnd/>
            </a:ln>
          </p:spPr>
          <p:txBody>
            <a:bodyPr/>
            <a:lstStyle/>
            <a:p>
              <a:endParaRPr lang="zh-CN" altLang="en-US"/>
            </a:p>
          </p:txBody>
        </p:sp>
        <p:sp>
          <p:nvSpPr>
            <p:cNvPr id="62770" name="Line 55"/>
            <p:cNvSpPr>
              <a:spLocks noChangeShapeType="1"/>
            </p:cNvSpPr>
            <p:nvPr/>
          </p:nvSpPr>
          <p:spPr bwMode="auto">
            <a:xfrm>
              <a:off x="8463" y="11871"/>
              <a:ext cx="1" cy="1"/>
            </a:xfrm>
            <a:prstGeom prst="line">
              <a:avLst/>
            </a:prstGeom>
            <a:noFill/>
            <a:ln w="38100">
              <a:solidFill>
                <a:srgbClr val="FFFF99"/>
              </a:solidFill>
              <a:round/>
              <a:headEnd/>
              <a:tailEnd/>
            </a:ln>
          </p:spPr>
          <p:txBody>
            <a:bodyPr/>
            <a:lstStyle/>
            <a:p>
              <a:endParaRPr lang="zh-CN" altLang="en-US"/>
            </a:p>
          </p:txBody>
        </p:sp>
        <p:sp>
          <p:nvSpPr>
            <p:cNvPr id="62771" name="Line 56"/>
            <p:cNvSpPr>
              <a:spLocks noChangeShapeType="1"/>
            </p:cNvSpPr>
            <p:nvPr/>
          </p:nvSpPr>
          <p:spPr bwMode="auto">
            <a:xfrm flipH="1">
              <a:off x="8463" y="11842"/>
              <a:ext cx="33" cy="29"/>
            </a:xfrm>
            <a:prstGeom prst="line">
              <a:avLst/>
            </a:prstGeom>
            <a:noFill/>
            <a:ln w="38100">
              <a:solidFill>
                <a:srgbClr val="FFFF99"/>
              </a:solidFill>
              <a:round/>
              <a:headEnd/>
              <a:tailEnd/>
            </a:ln>
          </p:spPr>
          <p:txBody>
            <a:bodyPr/>
            <a:lstStyle/>
            <a:p>
              <a:endParaRPr lang="zh-CN" altLang="en-US"/>
            </a:p>
          </p:txBody>
        </p:sp>
        <p:sp>
          <p:nvSpPr>
            <p:cNvPr id="62772" name="Line 57"/>
            <p:cNvSpPr>
              <a:spLocks noChangeShapeType="1"/>
            </p:cNvSpPr>
            <p:nvPr/>
          </p:nvSpPr>
          <p:spPr bwMode="auto">
            <a:xfrm flipH="1">
              <a:off x="8496" y="11814"/>
              <a:ext cx="38" cy="28"/>
            </a:xfrm>
            <a:prstGeom prst="line">
              <a:avLst/>
            </a:prstGeom>
            <a:noFill/>
            <a:ln w="38100">
              <a:solidFill>
                <a:srgbClr val="FFFF99"/>
              </a:solidFill>
              <a:round/>
              <a:headEnd/>
              <a:tailEnd/>
            </a:ln>
          </p:spPr>
          <p:txBody>
            <a:bodyPr/>
            <a:lstStyle/>
            <a:p>
              <a:endParaRPr lang="zh-CN" altLang="en-US"/>
            </a:p>
          </p:txBody>
        </p:sp>
        <p:sp>
          <p:nvSpPr>
            <p:cNvPr id="62773" name="Line 58"/>
            <p:cNvSpPr>
              <a:spLocks noChangeShapeType="1"/>
            </p:cNvSpPr>
            <p:nvPr/>
          </p:nvSpPr>
          <p:spPr bwMode="auto">
            <a:xfrm flipH="1">
              <a:off x="8534" y="11786"/>
              <a:ext cx="33" cy="28"/>
            </a:xfrm>
            <a:prstGeom prst="line">
              <a:avLst/>
            </a:prstGeom>
            <a:noFill/>
            <a:ln w="38100">
              <a:solidFill>
                <a:srgbClr val="FFFF99"/>
              </a:solidFill>
              <a:round/>
              <a:headEnd/>
              <a:tailEnd/>
            </a:ln>
          </p:spPr>
          <p:txBody>
            <a:bodyPr/>
            <a:lstStyle/>
            <a:p>
              <a:endParaRPr lang="zh-CN" altLang="en-US"/>
            </a:p>
          </p:txBody>
        </p:sp>
        <p:sp>
          <p:nvSpPr>
            <p:cNvPr id="62774" name="Line 59"/>
            <p:cNvSpPr>
              <a:spLocks noChangeShapeType="1"/>
            </p:cNvSpPr>
            <p:nvPr/>
          </p:nvSpPr>
          <p:spPr bwMode="auto">
            <a:xfrm flipH="1">
              <a:off x="8567" y="11753"/>
              <a:ext cx="38" cy="33"/>
            </a:xfrm>
            <a:prstGeom prst="line">
              <a:avLst/>
            </a:prstGeom>
            <a:noFill/>
            <a:ln w="38100">
              <a:solidFill>
                <a:srgbClr val="FFFF99"/>
              </a:solidFill>
              <a:round/>
              <a:headEnd/>
              <a:tailEnd/>
            </a:ln>
          </p:spPr>
          <p:txBody>
            <a:bodyPr/>
            <a:lstStyle/>
            <a:p>
              <a:endParaRPr lang="zh-CN" altLang="en-US"/>
            </a:p>
          </p:txBody>
        </p:sp>
        <p:sp>
          <p:nvSpPr>
            <p:cNvPr id="62775" name="Line 60"/>
            <p:cNvSpPr>
              <a:spLocks noChangeShapeType="1"/>
            </p:cNvSpPr>
            <p:nvPr/>
          </p:nvSpPr>
          <p:spPr bwMode="auto">
            <a:xfrm flipH="1">
              <a:off x="8605" y="11720"/>
              <a:ext cx="33" cy="33"/>
            </a:xfrm>
            <a:prstGeom prst="line">
              <a:avLst/>
            </a:prstGeom>
            <a:noFill/>
            <a:ln w="38100">
              <a:solidFill>
                <a:srgbClr val="FFFF99"/>
              </a:solidFill>
              <a:round/>
              <a:headEnd/>
              <a:tailEnd/>
            </a:ln>
          </p:spPr>
          <p:txBody>
            <a:bodyPr/>
            <a:lstStyle/>
            <a:p>
              <a:endParaRPr lang="zh-CN" altLang="en-US"/>
            </a:p>
          </p:txBody>
        </p:sp>
        <p:sp>
          <p:nvSpPr>
            <p:cNvPr id="62776" name="Line 61"/>
            <p:cNvSpPr>
              <a:spLocks noChangeShapeType="1"/>
            </p:cNvSpPr>
            <p:nvPr/>
          </p:nvSpPr>
          <p:spPr bwMode="auto">
            <a:xfrm>
              <a:off x="8638" y="11720"/>
              <a:ext cx="1" cy="1"/>
            </a:xfrm>
            <a:prstGeom prst="line">
              <a:avLst/>
            </a:prstGeom>
            <a:noFill/>
            <a:ln w="38100">
              <a:solidFill>
                <a:srgbClr val="FFFF99"/>
              </a:solidFill>
              <a:round/>
              <a:headEnd/>
              <a:tailEnd/>
            </a:ln>
          </p:spPr>
          <p:txBody>
            <a:bodyPr/>
            <a:lstStyle/>
            <a:p>
              <a:endParaRPr lang="zh-CN" altLang="en-US"/>
            </a:p>
          </p:txBody>
        </p:sp>
        <p:sp>
          <p:nvSpPr>
            <p:cNvPr id="62777" name="Line 62"/>
            <p:cNvSpPr>
              <a:spLocks noChangeShapeType="1"/>
            </p:cNvSpPr>
            <p:nvPr/>
          </p:nvSpPr>
          <p:spPr bwMode="auto">
            <a:xfrm flipH="1">
              <a:off x="8638" y="11682"/>
              <a:ext cx="33" cy="38"/>
            </a:xfrm>
            <a:prstGeom prst="line">
              <a:avLst/>
            </a:prstGeom>
            <a:noFill/>
            <a:ln w="38100">
              <a:solidFill>
                <a:srgbClr val="FFFF99"/>
              </a:solidFill>
              <a:round/>
              <a:headEnd/>
              <a:tailEnd/>
            </a:ln>
          </p:spPr>
          <p:txBody>
            <a:bodyPr/>
            <a:lstStyle/>
            <a:p>
              <a:endParaRPr lang="zh-CN" altLang="en-US"/>
            </a:p>
          </p:txBody>
        </p:sp>
        <p:sp>
          <p:nvSpPr>
            <p:cNvPr id="62778" name="Line 63"/>
            <p:cNvSpPr>
              <a:spLocks noChangeShapeType="1"/>
            </p:cNvSpPr>
            <p:nvPr/>
          </p:nvSpPr>
          <p:spPr bwMode="auto">
            <a:xfrm flipH="1">
              <a:off x="8671" y="11639"/>
              <a:ext cx="38" cy="43"/>
            </a:xfrm>
            <a:prstGeom prst="line">
              <a:avLst/>
            </a:prstGeom>
            <a:noFill/>
            <a:ln w="38100">
              <a:solidFill>
                <a:srgbClr val="FFFF99"/>
              </a:solidFill>
              <a:round/>
              <a:headEnd/>
              <a:tailEnd/>
            </a:ln>
          </p:spPr>
          <p:txBody>
            <a:bodyPr/>
            <a:lstStyle/>
            <a:p>
              <a:endParaRPr lang="zh-CN" altLang="en-US"/>
            </a:p>
          </p:txBody>
        </p:sp>
        <p:sp>
          <p:nvSpPr>
            <p:cNvPr id="62779" name="Line 64"/>
            <p:cNvSpPr>
              <a:spLocks noChangeShapeType="1"/>
            </p:cNvSpPr>
            <p:nvPr/>
          </p:nvSpPr>
          <p:spPr bwMode="auto">
            <a:xfrm flipH="1">
              <a:off x="8709" y="11597"/>
              <a:ext cx="33" cy="42"/>
            </a:xfrm>
            <a:prstGeom prst="line">
              <a:avLst/>
            </a:prstGeom>
            <a:noFill/>
            <a:ln w="38100">
              <a:solidFill>
                <a:srgbClr val="FFFF99"/>
              </a:solidFill>
              <a:round/>
              <a:headEnd/>
              <a:tailEnd/>
            </a:ln>
          </p:spPr>
          <p:txBody>
            <a:bodyPr/>
            <a:lstStyle/>
            <a:p>
              <a:endParaRPr lang="zh-CN" altLang="en-US"/>
            </a:p>
          </p:txBody>
        </p:sp>
        <p:sp>
          <p:nvSpPr>
            <p:cNvPr id="62780" name="Line 65"/>
            <p:cNvSpPr>
              <a:spLocks noChangeShapeType="1"/>
            </p:cNvSpPr>
            <p:nvPr/>
          </p:nvSpPr>
          <p:spPr bwMode="auto">
            <a:xfrm flipH="1">
              <a:off x="8742" y="11554"/>
              <a:ext cx="37" cy="43"/>
            </a:xfrm>
            <a:prstGeom prst="line">
              <a:avLst/>
            </a:prstGeom>
            <a:noFill/>
            <a:ln w="38100">
              <a:solidFill>
                <a:srgbClr val="FFFF99"/>
              </a:solidFill>
              <a:round/>
              <a:headEnd/>
              <a:tailEnd/>
            </a:ln>
          </p:spPr>
          <p:txBody>
            <a:bodyPr/>
            <a:lstStyle/>
            <a:p>
              <a:endParaRPr lang="zh-CN" altLang="en-US"/>
            </a:p>
          </p:txBody>
        </p:sp>
        <p:sp>
          <p:nvSpPr>
            <p:cNvPr id="62781" name="Line 66"/>
            <p:cNvSpPr>
              <a:spLocks noChangeShapeType="1"/>
            </p:cNvSpPr>
            <p:nvPr/>
          </p:nvSpPr>
          <p:spPr bwMode="auto">
            <a:xfrm flipH="1">
              <a:off x="8779" y="11502"/>
              <a:ext cx="33" cy="52"/>
            </a:xfrm>
            <a:prstGeom prst="line">
              <a:avLst/>
            </a:prstGeom>
            <a:noFill/>
            <a:ln w="38100">
              <a:solidFill>
                <a:srgbClr val="FFFF99"/>
              </a:solidFill>
              <a:round/>
              <a:headEnd/>
              <a:tailEnd/>
            </a:ln>
          </p:spPr>
          <p:txBody>
            <a:bodyPr/>
            <a:lstStyle/>
            <a:p>
              <a:endParaRPr lang="zh-CN" altLang="en-US"/>
            </a:p>
          </p:txBody>
        </p:sp>
        <p:sp>
          <p:nvSpPr>
            <p:cNvPr id="62782" name="Line 67"/>
            <p:cNvSpPr>
              <a:spLocks noChangeShapeType="1"/>
            </p:cNvSpPr>
            <p:nvPr/>
          </p:nvSpPr>
          <p:spPr bwMode="auto">
            <a:xfrm>
              <a:off x="8812" y="11502"/>
              <a:ext cx="1" cy="1"/>
            </a:xfrm>
            <a:prstGeom prst="line">
              <a:avLst/>
            </a:prstGeom>
            <a:noFill/>
            <a:ln w="38100">
              <a:solidFill>
                <a:srgbClr val="FFFF99"/>
              </a:solidFill>
              <a:round/>
              <a:headEnd/>
              <a:tailEnd/>
            </a:ln>
          </p:spPr>
          <p:txBody>
            <a:bodyPr/>
            <a:lstStyle/>
            <a:p>
              <a:endParaRPr lang="zh-CN" altLang="en-US"/>
            </a:p>
          </p:txBody>
        </p:sp>
        <p:sp>
          <p:nvSpPr>
            <p:cNvPr id="62783" name="Line 68"/>
            <p:cNvSpPr>
              <a:spLocks noChangeShapeType="1"/>
            </p:cNvSpPr>
            <p:nvPr/>
          </p:nvSpPr>
          <p:spPr bwMode="auto">
            <a:xfrm flipH="1">
              <a:off x="8812" y="11455"/>
              <a:ext cx="34" cy="47"/>
            </a:xfrm>
            <a:prstGeom prst="line">
              <a:avLst/>
            </a:prstGeom>
            <a:noFill/>
            <a:ln w="38100">
              <a:solidFill>
                <a:srgbClr val="FFFF99"/>
              </a:solidFill>
              <a:round/>
              <a:headEnd/>
              <a:tailEnd/>
            </a:ln>
          </p:spPr>
          <p:txBody>
            <a:bodyPr/>
            <a:lstStyle/>
            <a:p>
              <a:endParaRPr lang="zh-CN" altLang="en-US"/>
            </a:p>
          </p:txBody>
        </p:sp>
        <p:sp>
          <p:nvSpPr>
            <p:cNvPr id="62784" name="Line 69"/>
            <p:cNvSpPr>
              <a:spLocks noChangeShapeType="1"/>
            </p:cNvSpPr>
            <p:nvPr/>
          </p:nvSpPr>
          <p:spPr bwMode="auto">
            <a:xfrm flipH="1">
              <a:off x="8846" y="11398"/>
              <a:ext cx="37" cy="57"/>
            </a:xfrm>
            <a:prstGeom prst="line">
              <a:avLst/>
            </a:prstGeom>
            <a:noFill/>
            <a:ln w="38100">
              <a:solidFill>
                <a:srgbClr val="FFFF99"/>
              </a:solidFill>
              <a:round/>
              <a:headEnd/>
              <a:tailEnd/>
            </a:ln>
          </p:spPr>
          <p:txBody>
            <a:bodyPr/>
            <a:lstStyle/>
            <a:p>
              <a:endParaRPr lang="zh-CN" altLang="en-US"/>
            </a:p>
          </p:txBody>
        </p:sp>
        <p:sp>
          <p:nvSpPr>
            <p:cNvPr id="62785" name="Line 70"/>
            <p:cNvSpPr>
              <a:spLocks noChangeShapeType="1"/>
            </p:cNvSpPr>
            <p:nvPr/>
          </p:nvSpPr>
          <p:spPr bwMode="auto">
            <a:xfrm flipH="1">
              <a:off x="8883" y="11342"/>
              <a:ext cx="33" cy="56"/>
            </a:xfrm>
            <a:prstGeom prst="line">
              <a:avLst/>
            </a:prstGeom>
            <a:noFill/>
            <a:ln w="38100">
              <a:solidFill>
                <a:srgbClr val="FFFF99"/>
              </a:solidFill>
              <a:round/>
              <a:headEnd/>
              <a:tailEnd/>
            </a:ln>
          </p:spPr>
          <p:txBody>
            <a:bodyPr/>
            <a:lstStyle/>
            <a:p>
              <a:endParaRPr lang="zh-CN" altLang="en-US"/>
            </a:p>
          </p:txBody>
        </p:sp>
        <p:sp>
          <p:nvSpPr>
            <p:cNvPr id="62786" name="Line 71"/>
            <p:cNvSpPr>
              <a:spLocks noChangeShapeType="1"/>
            </p:cNvSpPr>
            <p:nvPr/>
          </p:nvSpPr>
          <p:spPr bwMode="auto">
            <a:xfrm flipH="1">
              <a:off x="8916" y="11280"/>
              <a:ext cx="38" cy="62"/>
            </a:xfrm>
            <a:prstGeom prst="line">
              <a:avLst/>
            </a:prstGeom>
            <a:noFill/>
            <a:ln w="38100">
              <a:solidFill>
                <a:srgbClr val="FFFF99"/>
              </a:solidFill>
              <a:round/>
              <a:headEnd/>
              <a:tailEnd/>
            </a:ln>
          </p:spPr>
          <p:txBody>
            <a:bodyPr/>
            <a:lstStyle/>
            <a:p>
              <a:endParaRPr lang="zh-CN" altLang="en-US"/>
            </a:p>
          </p:txBody>
        </p:sp>
        <p:sp>
          <p:nvSpPr>
            <p:cNvPr id="62787" name="Line 72"/>
            <p:cNvSpPr>
              <a:spLocks noChangeShapeType="1"/>
            </p:cNvSpPr>
            <p:nvPr/>
          </p:nvSpPr>
          <p:spPr bwMode="auto">
            <a:xfrm flipH="1">
              <a:off x="8954" y="11219"/>
              <a:ext cx="33" cy="61"/>
            </a:xfrm>
            <a:prstGeom prst="line">
              <a:avLst/>
            </a:prstGeom>
            <a:noFill/>
            <a:ln w="38100">
              <a:solidFill>
                <a:srgbClr val="FFFF99"/>
              </a:solidFill>
              <a:round/>
              <a:headEnd/>
              <a:tailEnd/>
            </a:ln>
          </p:spPr>
          <p:txBody>
            <a:bodyPr/>
            <a:lstStyle/>
            <a:p>
              <a:endParaRPr lang="zh-CN" altLang="en-US"/>
            </a:p>
          </p:txBody>
        </p:sp>
        <p:sp>
          <p:nvSpPr>
            <p:cNvPr id="62788" name="Line 73"/>
            <p:cNvSpPr>
              <a:spLocks noChangeShapeType="1"/>
            </p:cNvSpPr>
            <p:nvPr/>
          </p:nvSpPr>
          <p:spPr bwMode="auto">
            <a:xfrm>
              <a:off x="8987" y="11219"/>
              <a:ext cx="1" cy="1"/>
            </a:xfrm>
            <a:prstGeom prst="line">
              <a:avLst/>
            </a:prstGeom>
            <a:noFill/>
            <a:ln w="38100">
              <a:solidFill>
                <a:srgbClr val="FFFF99"/>
              </a:solidFill>
              <a:round/>
              <a:headEnd/>
              <a:tailEnd/>
            </a:ln>
          </p:spPr>
          <p:txBody>
            <a:bodyPr/>
            <a:lstStyle/>
            <a:p>
              <a:endParaRPr lang="zh-CN" altLang="en-US"/>
            </a:p>
          </p:txBody>
        </p:sp>
        <p:sp>
          <p:nvSpPr>
            <p:cNvPr id="62789" name="Line 74"/>
            <p:cNvSpPr>
              <a:spLocks noChangeShapeType="1"/>
            </p:cNvSpPr>
            <p:nvPr/>
          </p:nvSpPr>
          <p:spPr bwMode="auto">
            <a:xfrm flipH="1">
              <a:off x="8987" y="11148"/>
              <a:ext cx="33" cy="71"/>
            </a:xfrm>
            <a:prstGeom prst="line">
              <a:avLst/>
            </a:prstGeom>
            <a:noFill/>
            <a:ln w="38100">
              <a:solidFill>
                <a:srgbClr val="FFFF99"/>
              </a:solidFill>
              <a:round/>
              <a:headEnd/>
              <a:tailEnd/>
            </a:ln>
          </p:spPr>
          <p:txBody>
            <a:bodyPr/>
            <a:lstStyle/>
            <a:p>
              <a:endParaRPr lang="zh-CN" altLang="en-US"/>
            </a:p>
          </p:txBody>
        </p:sp>
        <p:sp>
          <p:nvSpPr>
            <p:cNvPr id="62790" name="Line 75"/>
            <p:cNvSpPr>
              <a:spLocks noChangeShapeType="1"/>
            </p:cNvSpPr>
            <p:nvPr/>
          </p:nvSpPr>
          <p:spPr bwMode="auto">
            <a:xfrm flipH="1">
              <a:off x="9020" y="11077"/>
              <a:ext cx="38" cy="71"/>
            </a:xfrm>
            <a:prstGeom prst="line">
              <a:avLst/>
            </a:prstGeom>
            <a:noFill/>
            <a:ln w="38100">
              <a:solidFill>
                <a:srgbClr val="FFFF99"/>
              </a:solidFill>
              <a:round/>
              <a:headEnd/>
              <a:tailEnd/>
            </a:ln>
          </p:spPr>
          <p:txBody>
            <a:bodyPr/>
            <a:lstStyle/>
            <a:p>
              <a:endParaRPr lang="zh-CN" altLang="en-US"/>
            </a:p>
          </p:txBody>
        </p:sp>
        <p:sp>
          <p:nvSpPr>
            <p:cNvPr id="62791" name="Line 76"/>
            <p:cNvSpPr>
              <a:spLocks noChangeShapeType="1"/>
            </p:cNvSpPr>
            <p:nvPr/>
          </p:nvSpPr>
          <p:spPr bwMode="auto">
            <a:xfrm flipH="1">
              <a:off x="9058" y="11006"/>
              <a:ext cx="33" cy="71"/>
            </a:xfrm>
            <a:prstGeom prst="line">
              <a:avLst/>
            </a:prstGeom>
            <a:noFill/>
            <a:ln w="38100">
              <a:solidFill>
                <a:srgbClr val="FFFF99"/>
              </a:solidFill>
              <a:round/>
              <a:headEnd/>
              <a:tailEnd/>
            </a:ln>
          </p:spPr>
          <p:txBody>
            <a:bodyPr/>
            <a:lstStyle/>
            <a:p>
              <a:endParaRPr lang="zh-CN" altLang="en-US"/>
            </a:p>
          </p:txBody>
        </p:sp>
        <p:sp>
          <p:nvSpPr>
            <p:cNvPr id="62792" name="Line 77"/>
            <p:cNvSpPr>
              <a:spLocks noChangeShapeType="1"/>
            </p:cNvSpPr>
            <p:nvPr/>
          </p:nvSpPr>
          <p:spPr bwMode="auto">
            <a:xfrm flipH="1">
              <a:off x="9091" y="10931"/>
              <a:ext cx="38" cy="75"/>
            </a:xfrm>
            <a:prstGeom prst="line">
              <a:avLst/>
            </a:prstGeom>
            <a:noFill/>
            <a:ln w="38100">
              <a:solidFill>
                <a:srgbClr val="FFFF99"/>
              </a:solidFill>
              <a:round/>
              <a:headEnd/>
              <a:tailEnd/>
            </a:ln>
          </p:spPr>
          <p:txBody>
            <a:bodyPr/>
            <a:lstStyle/>
            <a:p>
              <a:endParaRPr lang="zh-CN" altLang="en-US"/>
            </a:p>
          </p:txBody>
        </p:sp>
        <p:sp>
          <p:nvSpPr>
            <p:cNvPr id="62793" name="Line 78"/>
            <p:cNvSpPr>
              <a:spLocks noChangeShapeType="1"/>
            </p:cNvSpPr>
            <p:nvPr/>
          </p:nvSpPr>
          <p:spPr bwMode="auto">
            <a:xfrm flipH="1">
              <a:off x="9129" y="10850"/>
              <a:ext cx="33" cy="81"/>
            </a:xfrm>
            <a:prstGeom prst="line">
              <a:avLst/>
            </a:prstGeom>
            <a:noFill/>
            <a:ln w="38100">
              <a:solidFill>
                <a:srgbClr val="FFFF99"/>
              </a:solidFill>
              <a:round/>
              <a:headEnd/>
              <a:tailEnd/>
            </a:ln>
          </p:spPr>
          <p:txBody>
            <a:bodyPr/>
            <a:lstStyle/>
            <a:p>
              <a:endParaRPr lang="zh-CN" altLang="en-US"/>
            </a:p>
          </p:txBody>
        </p:sp>
        <p:sp>
          <p:nvSpPr>
            <p:cNvPr id="62794" name="Line 79"/>
            <p:cNvSpPr>
              <a:spLocks noChangeShapeType="1"/>
            </p:cNvSpPr>
            <p:nvPr/>
          </p:nvSpPr>
          <p:spPr bwMode="auto">
            <a:xfrm>
              <a:off x="9162" y="10850"/>
              <a:ext cx="1" cy="1"/>
            </a:xfrm>
            <a:prstGeom prst="line">
              <a:avLst/>
            </a:prstGeom>
            <a:noFill/>
            <a:ln w="38100">
              <a:solidFill>
                <a:srgbClr val="FFFF99"/>
              </a:solidFill>
              <a:round/>
              <a:headEnd/>
              <a:tailEnd/>
            </a:ln>
          </p:spPr>
          <p:txBody>
            <a:bodyPr/>
            <a:lstStyle/>
            <a:p>
              <a:endParaRPr lang="zh-CN" altLang="en-US"/>
            </a:p>
          </p:txBody>
        </p:sp>
        <p:sp>
          <p:nvSpPr>
            <p:cNvPr id="62795" name="Line 80"/>
            <p:cNvSpPr>
              <a:spLocks noChangeShapeType="1"/>
            </p:cNvSpPr>
            <p:nvPr/>
          </p:nvSpPr>
          <p:spPr bwMode="auto">
            <a:xfrm flipH="1">
              <a:off x="9162" y="10765"/>
              <a:ext cx="33" cy="85"/>
            </a:xfrm>
            <a:prstGeom prst="line">
              <a:avLst/>
            </a:prstGeom>
            <a:noFill/>
            <a:ln w="38100">
              <a:solidFill>
                <a:srgbClr val="FFFF99"/>
              </a:solidFill>
              <a:round/>
              <a:headEnd/>
              <a:tailEnd/>
            </a:ln>
          </p:spPr>
          <p:txBody>
            <a:bodyPr/>
            <a:lstStyle/>
            <a:p>
              <a:endParaRPr lang="zh-CN" altLang="en-US"/>
            </a:p>
          </p:txBody>
        </p:sp>
        <p:sp>
          <p:nvSpPr>
            <p:cNvPr id="62796" name="Line 81"/>
            <p:cNvSpPr>
              <a:spLocks noChangeShapeType="1"/>
            </p:cNvSpPr>
            <p:nvPr/>
          </p:nvSpPr>
          <p:spPr bwMode="auto">
            <a:xfrm flipH="1">
              <a:off x="9195" y="10680"/>
              <a:ext cx="38" cy="85"/>
            </a:xfrm>
            <a:prstGeom prst="line">
              <a:avLst/>
            </a:prstGeom>
            <a:noFill/>
            <a:ln w="38100">
              <a:solidFill>
                <a:srgbClr val="FFFF99"/>
              </a:solidFill>
              <a:round/>
              <a:headEnd/>
              <a:tailEnd/>
            </a:ln>
          </p:spPr>
          <p:txBody>
            <a:bodyPr/>
            <a:lstStyle/>
            <a:p>
              <a:endParaRPr lang="zh-CN" altLang="en-US"/>
            </a:p>
          </p:txBody>
        </p:sp>
        <p:sp>
          <p:nvSpPr>
            <p:cNvPr id="62797" name="Line 82"/>
            <p:cNvSpPr>
              <a:spLocks noChangeShapeType="1"/>
            </p:cNvSpPr>
            <p:nvPr/>
          </p:nvSpPr>
          <p:spPr bwMode="auto">
            <a:xfrm flipH="1">
              <a:off x="9233" y="10590"/>
              <a:ext cx="33" cy="90"/>
            </a:xfrm>
            <a:prstGeom prst="line">
              <a:avLst/>
            </a:prstGeom>
            <a:noFill/>
            <a:ln w="38100">
              <a:solidFill>
                <a:srgbClr val="FFFF99"/>
              </a:solidFill>
              <a:round/>
              <a:headEnd/>
              <a:tailEnd/>
            </a:ln>
          </p:spPr>
          <p:txBody>
            <a:bodyPr/>
            <a:lstStyle/>
            <a:p>
              <a:endParaRPr lang="zh-CN" altLang="en-US"/>
            </a:p>
          </p:txBody>
        </p:sp>
        <p:sp>
          <p:nvSpPr>
            <p:cNvPr id="62798" name="Line 83"/>
            <p:cNvSpPr>
              <a:spLocks noChangeShapeType="1"/>
            </p:cNvSpPr>
            <p:nvPr/>
          </p:nvSpPr>
          <p:spPr bwMode="auto">
            <a:xfrm flipH="1">
              <a:off x="9266" y="10496"/>
              <a:ext cx="33" cy="94"/>
            </a:xfrm>
            <a:prstGeom prst="line">
              <a:avLst/>
            </a:prstGeom>
            <a:noFill/>
            <a:ln w="38100">
              <a:solidFill>
                <a:srgbClr val="FFFF99"/>
              </a:solidFill>
              <a:round/>
              <a:headEnd/>
              <a:tailEnd/>
            </a:ln>
          </p:spPr>
          <p:txBody>
            <a:bodyPr/>
            <a:lstStyle/>
            <a:p>
              <a:endParaRPr lang="zh-CN" altLang="en-US"/>
            </a:p>
          </p:txBody>
        </p:sp>
        <p:sp>
          <p:nvSpPr>
            <p:cNvPr id="62799" name="Line 84"/>
            <p:cNvSpPr>
              <a:spLocks noChangeShapeType="1"/>
            </p:cNvSpPr>
            <p:nvPr/>
          </p:nvSpPr>
          <p:spPr bwMode="auto">
            <a:xfrm flipH="1">
              <a:off x="9299" y="10401"/>
              <a:ext cx="38" cy="95"/>
            </a:xfrm>
            <a:prstGeom prst="line">
              <a:avLst/>
            </a:prstGeom>
            <a:noFill/>
            <a:ln w="38100">
              <a:solidFill>
                <a:srgbClr val="FFFF99"/>
              </a:solidFill>
              <a:round/>
              <a:headEnd/>
              <a:tailEnd/>
            </a:ln>
          </p:spPr>
          <p:txBody>
            <a:bodyPr/>
            <a:lstStyle/>
            <a:p>
              <a:endParaRPr lang="zh-CN" altLang="en-US"/>
            </a:p>
          </p:txBody>
        </p:sp>
        <p:sp>
          <p:nvSpPr>
            <p:cNvPr id="62800" name="Line 85"/>
            <p:cNvSpPr>
              <a:spLocks noChangeShapeType="1"/>
            </p:cNvSpPr>
            <p:nvPr/>
          </p:nvSpPr>
          <p:spPr bwMode="auto">
            <a:xfrm>
              <a:off x="9337" y="10401"/>
              <a:ext cx="1" cy="1"/>
            </a:xfrm>
            <a:prstGeom prst="line">
              <a:avLst/>
            </a:prstGeom>
            <a:noFill/>
            <a:ln w="38100">
              <a:solidFill>
                <a:srgbClr val="FFFF99"/>
              </a:solidFill>
              <a:round/>
              <a:headEnd/>
              <a:tailEnd/>
            </a:ln>
          </p:spPr>
          <p:txBody>
            <a:bodyPr/>
            <a:lstStyle/>
            <a:p>
              <a:endParaRPr lang="zh-CN" altLang="en-US"/>
            </a:p>
          </p:txBody>
        </p:sp>
        <p:sp>
          <p:nvSpPr>
            <p:cNvPr id="62801" name="Line 86"/>
            <p:cNvSpPr>
              <a:spLocks noChangeShapeType="1"/>
            </p:cNvSpPr>
            <p:nvPr/>
          </p:nvSpPr>
          <p:spPr bwMode="auto">
            <a:xfrm flipH="1">
              <a:off x="9337" y="10302"/>
              <a:ext cx="33" cy="99"/>
            </a:xfrm>
            <a:prstGeom prst="line">
              <a:avLst/>
            </a:prstGeom>
            <a:noFill/>
            <a:ln w="38100">
              <a:solidFill>
                <a:srgbClr val="FFFF99"/>
              </a:solidFill>
              <a:round/>
              <a:headEnd/>
              <a:tailEnd/>
            </a:ln>
          </p:spPr>
          <p:txBody>
            <a:bodyPr/>
            <a:lstStyle/>
            <a:p>
              <a:endParaRPr lang="zh-CN" altLang="en-US"/>
            </a:p>
          </p:txBody>
        </p:sp>
        <p:sp>
          <p:nvSpPr>
            <p:cNvPr id="62802" name="Line 87"/>
            <p:cNvSpPr>
              <a:spLocks noChangeShapeType="1"/>
            </p:cNvSpPr>
            <p:nvPr/>
          </p:nvSpPr>
          <p:spPr bwMode="auto">
            <a:xfrm flipH="1">
              <a:off x="9370" y="10203"/>
              <a:ext cx="38" cy="99"/>
            </a:xfrm>
            <a:prstGeom prst="line">
              <a:avLst/>
            </a:prstGeom>
            <a:noFill/>
            <a:ln w="38100">
              <a:solidFill>
                <a:srgbClr val="FFFF99"/>
              </a:solidFill>
              <a:round/>
              <a:headEnd/>
              <a:tailEnd/>
            </a:ln>
          </p:spPr>
          <p:txBody>
            <a:bodyPr/>
            <a:lstStyle/>
            <a:p>
              <a:endParaRPr lang="zh-CN" altLang="en-US"/>
            </a:p>
          </p:txBody>
        </p:sp>
        <p:sp>
          <p:nvSpPr>
            <p:cNvPr id="62803" name="Line 88"/>
            <p:cNvSpPr>
              <a:spLocks noChangeShapeType="1"/>
            </p:cNvSpPr>
            <p:nvPr/>
          </p:nvSpPr>
          <p:spPr bwMode="auto">
            <a:xfrm flipH="1">
              <a:off x="9408" y="10099"/>
              <a:ext cx="33" cy="104"/>
            </a:xfrm>
            <a:prstGeom prst="line">
              <a:avLst/>
            </a:prstGeom>
            <a:noFill/>
            <a:ln w="38100">
              <a:solidFill>
                <a:srgbClr val="FFFF99"/>
              </a:solidFill>
              <a:round/>
              <a:headEnd/>
              <a:tailEnd/>
            </a:ln>
          </p:spPr>
          <p:txBody>
            <a:bodyPr/>
            <a:lstStyle/>
            <a:p>
              <a:endParaRPr lang="zh-CN" altLang="en-US"/>
            </a:p>
          </p:txBody>
        </p:sp>
        <p:sp>
          <p:nvSpPr>
            <p:cNvPr id="62804" name="Line 89"/>
            <p:cNvSpPr>
              <a:spLocks noChangeShapeType="1"/>
            </p:cNvSpPr>
            <p:nvPr/>
          </p:nvSpPr>
          <p:spPr bwMode="auto">
            <a:xfrm flipH="1">
              <a:off x="9441" y="9995"/>
              <a:ext cx="33" cy="104"/>
            </a:xfrm>
            <a:prstGeom prst="line">
              <a:avLst/>
            </a:prstGeom>
            <a:noFill/>
            <a:ln w="38100">
              <a:solidFill>
                <a:srgbClr val="FFFF99"/>
              </a:solidFill>
              <a:round/>
              <a:headEnd/>
              <a:tailEnd/>
            </a:ln>
          </p:spPr>
          <p:txBody>
            <a:bodyPr/>
            <a:lstStyle/>
            <a:p>
              <a:endParaRPr lang="zh-CN" altLang="en-US"/>
            </a:p>
          </p:txBody>
        </p:sp>
        <p:sp>
          <p:nvSpPr>
            <p:cNvPr id="62805" name="Line 90"/>
            <p:cNvSpPr>
              <a:spLocks noChangeShapeType="1"/>
            </p:cNvSpPr>
            <p:nvPr/>
          </p:nvSpPr>
          <p:spPr bwMode="auto">
            <a:xfrm flipH="1">
              <a:off x="9474" y="9886"/>
              <a:ext cx="38" cy="109"/>
            </a:xfrm>
            <a:prstGeom prst="line">
              <a:avLst/>
            </a:prstGeom>
            <a:noFill/>
            <a:ln w="38100">
              <a:solidFill>
                <a:srgbClr val="FFFF99"/>
              </a:solidFill>
              <a:round/>
              <a:headEnd/>
              <a:tailEnd/>
            </a:ln>
          </p:spPr>
          <p:txBody>
            <a:bodyPr/>
            <a:lstStyle/>
            <a:p>
              <a:endParaRPr lang="zh-CN" altLang="en-US"/>
            </a:p>
          </p:txBody>
        </p:sp>
        <p:sp>
          <p:nvSpPr>
            <p:cNvPr id="62806" name="Line 91"/>
            <p:cNvSpPr>
              <a:spLocks noChangeShapeType="1"/>
            </p:cNvSpPr>
            <p:nvPr/>
          </p:nvSpPr>
          <p:spPr bwMode="auto">
            <a:xfrm>
              <a:off x="9512" y="9886"/>
              <a:ext cx="1" cy="1"/>
            </a:xfrm>
            <a:prstGeom prst="line">
              <a:avLst/>
            </a:prstGeom>
            <a:noFill/>
            <a:ln w="38100">
              <a:solidFill>
                <a:srgbClr val="FFFF99"/>
              </a:solidFill>
              <a:round/>
              <a:headEnd/>
              <a:tailEnd/>
            </a:ln>
          </p:spPr>
          <p:txBody>
            <a:bodyPr/>
            <a:lstStyle/>
            <a:p>
              <a:endParaRPr lang="zh-CN" altLang="en-US"/>
            </a:p>
          </p:txBody>
        </p:sp>
        <p:sp>
          <p:nvSpPr>
            <p:cNvPr id="62807" name="Line 92"/>
            <p:cNvSpPr>
              <a:spLocks noChangeShapeType="1"/>
            </p:cNvSpPr>
            <p:nvPr/>
          </p:nvSpPr>
          <p:spPr bwMode="auto">
            <a:xfrm flipH="1">
              <a:off x="9512" y="9778"/>
              <a:ext cx="33" cy="108"/>
            </a:xfrm>
            <a:prstGeom prst="line">
              <a:avLst/>
            </a:prstGeom>
            <a:noFill/>
            <a:ln w="38100">
              <a:solidFill>
                <a:srgbClr val="FFFF99"/>
              </a:solidFill>
              <a:round/>
              <a:headEnd/>
              <a:tailEnd/>
            </a:ln>
          </p:spPr>
          <p:txBody>
            <a:bodyPr/>
            <a:lstStyle/>
            <a:p>
              <a:endParaRPr lang="zh-CN" altLang="en-US"/>
            </a:p>
          </p:txBody>
        </p:sp>
        <p:sp>
          <p:nvSpPr>
            <p:cNvPr id="62808" name="Line 93"/>
            <p:cNvSpPr>
              <a:spLocks noChangeShapeType="1"/>
            </p:cNvSpPr>
            <p:nvPr/>
          </p:nvSpPr>
          <p:spPr bwMode="auto">
            <a:xfrm flipH="1">
              <a:off x="9545" y="9669"/>
              <a:ext cx="38" cy="109"/>
            </a:xfrm>
            <a:prstGeom prst="line">
              <a:avLst/>
            </a:prstGeom>
            <a:noFill/>
            <a:ln w="38100">
              <a:solidFill>
                <a:srgbClr val="FFFF99"/>
              </a:solidFill>
              <a:round/>
              <a:headEnd/>
              <a:tailEnd/>
            </a:ln>
          </p:spPr>
          <p:txBody>
            <a:bodyPr/>
            <a:lstStyle/>
            <a:p>
              <a:endParaRPr lang="zh-CN" altLang="en-US"/>
            </a:p>
          </p:txBody>
        </p:sp>
        <p:sp>
          <p:nvSpPr>
            <p:cNvPr id="62809" name="Line 94"/>
            <p:cNvSpPr>
              <a:spLocks noChangeShapeType="1"/>
            </p:cNvSpPr>
            <p:nvPr/>
          </p:nvSpPr>
          <p:spPr bwMode="auto">
            <a:xfrm flipH="1">
              <a:off x="9583" y="9560"/>
              <a:ext cx="33" cy="109"/>
            </a:xfrm>
            <a:prstGeom prst="line">
              <a:avLst/>
            </a:prstGeom>
            <a:noFill/>
            <a:ln w="38100">
              <a:solidFill>
                <a:srgbClr val="FFFF99"/>
              </a:solidFill>
              <a:round/>
              <a:headEnd/>
              <a:tailEnd/>
            </a:ln>
          </p:spPr>
          <p:txBody>
            <a:bodyPr/>
            <a:lstStyle/>
            <a:p>
              <a:endParaRPr lang="zh-CN" altLang="en-US"/>
            </a:p>
          </p:txBody>
        </p:sp>
        <p:sp>
          <p:nvSpPr>
            <p:cNvPr id="62810" name="Line 95"/>
            <p:cNvSpPr>
              <a:spLocks noChangeShapeType="1"/>
            </p:cNvSpPr>
            <p:nvPr/>
          </p:nvSpPr>
          <p:spPr bwMode="auto">
            <a:xfrm flipH="1">
              <a:off x="9616" y="9447"/>
              <a:ext cx="33" cy="113"/>
            </a:xfrm>
            <a:prstGeom prst="line">
              <a:avLst/>
            </a:prstGeom>
            <a:noFill/>
            <a:ln w="38100">
              <a:solidFill>
                <a:srgbClr val="FFFF99"/>
              </a:solidFill>
              <a:round/>
              <a:headEnd/>
              <a:tailEnd/>
            </a:ln>
          </p:spPr>
          <p:txBody>
            <a:bodyPr/>
            <a:lstStyle/>
            <a:p>
              <a:endParaRPr lang="zh-CN" altLang="en-US"/>
            </a:p>
          </p:txBody>
        </p:sp>
        <p:sp>
          <p:nvSpPr>
            <p:cNvPr id="62811" name="Line 96"/>
            <p:cNvSpPr>
              <a:spLocks noChangeShapeType="1"/>
            </p:cNvSpPr>
            <p:nvPr/>
          </p:nvSpPr>
          <p:spPr bwMode="auto">
            <a:xfrm flipH="1">
              <a:off x="9649" y="9338"/>
              <a:ext cx="38" cy="109"/>
            </a:xfrm>
            <a:prstGeom prst="line">
              <a:avLst/>
            </a:prstGeom>
            <a:noFill/>
            <a:ln w="38100">
              <a:solidFill>
                <a:srgbClr val="FFFF99"/>
              </a:solidFill>
              <a:round/>
              <a:headEnd/>
              <a:tailEnd/>
            </a:ln>
          </p:spPr>
          <p:txBody>
            <a:bodyPr/>
            <a:lstStyle/>
            <a:p>
              <a:endParaRPr lang="zh-CN" altLang="en-US"/>
            </a:p>
          </p:txBody>
        </p:sp>
        <p:sp>
          <p:nvSpPr>
            <p:cNvPr id="62812" name="Line 97"/>
            <p:cNvSpPr>
              <a:spLocks noChangeShapeType="1"/>
            </p:cNvSpPr>
            <p:nvPr/>
          </p:nvSpPr>
          <p:spPr bwMode="auto">
            <a:xfrm>
              <a:off x="9687" y="9338"/>
              <a:ext cx="1" cy="1"/>
            </a:xfrm>
            <a:prstGeom prst="line">
              <a:avLst/>
            </a:prstGeom>
            <a:noFill/>
            <a:ln w="38100">
              <a:solidFill>
                <a:srgbClr val="FFFF99"/>
              </a:solidFill>
              <a:round/>
              <a:headEnd/>
              <a:tailEnd/>
            </a:ln>
          </p:spPr>
          <p:txBody>
            <a:bodyPr/>
            <a:lstStyle/>
            <a:p>
              <a:endParaRPr lang="zh-CN" altLang="en-US"/>
            </a:p>
          </p:txBody>
        </p:sp>
        <p:sp>
          <p:nvSpPr>
            <p:cNvPr id="62813" name="Line 98"/>
            <p:cNvSpPr>
              <a:spLocks noChangeShapeType="1"/>
            </p:cNvSpPr>
            <p:nvPr/>
          </p:nvSpPr>
          <p:spPr bwMode="auto">
            <a:xfrm flipH="1">
              <a:off x="9687" y="9225"/>
              <a:ext cx="33" cy="113"/>
            </a:xfrm>
            <a:prstGeom prst="line">
              <a:avLst/>
            </a:prstGeom>
            <a:noFill/>
            <a:ln w="38100">
              <a:solidFill>
                <a:srgbClr val="FFFF99"/>
              </a:solidFill>
              <a:round/>
              <a:headEnd/>
              <a:tailEnd/>
            </a:ln>
          </p:spPr>
          <p:txBody>
            <a:bodyPr/>
            <a:lstStyle/>
            <a:p>
              <a:endParaRPr lang="zh-CN" altLang="en-US"/>
            </a:p>
          </p:txBody>
        </p:sp>
        <p:sp>
          <p:nvSpPr>
            <p:cNvPr id="62814" name="Line 99"/>
            <p:cNvSpPr>
              <a:spLocks noChangeShapeType="1"/>
            </p:cNvSpPr>
            <p:nvPr/>
          </p:nvSpPr>
          <p:spPr bwMode="auto">
            <a:xfrm flipH="1">
              <a:off x="9720" y="9116"/>
              <a:ext cx="37" cy="109"/>
            </a:xfrm>
            <a:prstGeom prst="line">
              <a:avLst/>
            </a:prstGeom>
            <a:noFill/>
            <a:ln w="38100">
              <a:solidFill>
                <a:srgbClr val="FFFF99"/>
              </a:solidFill>
              <a:round/>
              <a:headEnd/>
              <a:tailEnd/>
            </a:ln>
          </p:spPr>
          <p:txBody>
            <a:bodyPr/>
            <a:lstStyle/>
            <a:p>
              <a:endParaRPr lang="zh-CN" altLang="en-US"/>
            </a:p>
          </p:txBody>
        </p:sp>
        <p:sp>
          <p:nvSpPr>
            <p:cNvPr id="62815" name="Line 100"/>
            <p:cNvSpPr>
              <a:spLocks noChangeShapeType="1"/>
            </p:cNvSpPr>
            <p:nvPr/>
          </p:nvSpPr>
          <p:spPr bwMode="auto">
            <a:xfrm flipH="1">
              <a:off x="9757" y="9003"/>
              <a:ext cx="34" cy="113"/>
            </a:xfrm>
            <a:prstGeom prst="line">
              <a:avLst/>
            </a:prstGeom>
            <a:noFill/>
            <a:ln w="38100">
              <a:solidFill>
                <a:srgbClr val="FFFF99"/>
              </a:solidFill>
              <a:round/>
              <a:headEnd/>
              <a:tailEnd/>
            </a:ln>
          </p:spPr>
          <p:txBody>
            <a:bodyPr/>
            <a:lstStyle/>
            <a:p>
              <a:endParaRPr lang="zh-CN" altLang="en-US"/>
            </a:p>
          </p:txBody>
        </p:sp>
        <p:sp>
          <p:nvSpPr>
            <p:cNvPr id="62816" name="Line 101"/>
            <p:cNvSpPr>
              <a:spLocks noChangeShapeType="1"/>
            </p:cNvSpPr>
            <p:nvPr/>
          </p:nvSpPr>
          <p:spPr bwMode="auto">
            <a:xfrm flipH="1">
              <a:off x="9791" y="8894"/>
              <a:ext cx="33" cy="109"/>
            </a:xfrm>
            <a:prstGeom prst="line">
              <a:avLst/>
            </a:prstGeom>
            <a:noFill/>
            <a:ln w="38100">
              <a:solidFill>
                <a:srgbClr val="FFFF99"/>
              </a:solidFill>
              <a:round/>
              <a:headEnd/>
              <a:tailEnd/>
            </a:ln>
          </p:spPr>
          <p:txBody>
            <a:bodyPr/>
            <a:lstStyle/>
            <a:p>
              <a:endParaRPr lang="zh-CN" altLang="en-US"/>
            </a:p>
          </p:txBody>
        </p:sp>
        <p:sp>
          <p:nvSpPr>
            <p:cNvPr id="62817" name="Line 102"/>
            <p:cNvSpPr>
              <a:spLocks noChangeShapeType="1"/>
            </p:cNvSpPr>
            <p:nvPr/>
          </p:nvSpPr>
          <p:spPr bwMode="auto">
            <a:xfrm flipH="1">
              <a:off x="9824" y="8785"/>
              <a:ext cx="37" cy="109"/>
            </a:xfrm>
            <a:prstGeom prst="line">
              <a:avLst/>
            </a:prstGeom>
            <a:noFill/>
            <a:ln w="38100">
              <a:solidFill>
                <a:srgbClr val="FFFF99"/>
              </a:solidFill>
              <a:round/>
              <a:headEnd/>
              <a:tailEnd/>
            </a:ln>
          </p:spPr>
          <p:txBody>
            <a:bodyPr/>
            <a:lstStyle/>
            <a:p>
              <a:endParaRPr lang="zh-CN" altLang="en-US"/>
            </a:p>
          </p:txBody>
        </p:sp>
        <p:sp>
          <p:nvSpPr>
            <p:cNvPr id="62818" name="Line 103"/>
            <p:cNvSpPr>
              <a:spLocks noChangeShapeType="1"/>
            </p:cNvSpPr>
            <p:nvPr/>
          </p:nvSpPr>
          <p:spPr bwMode="auto">
            <a:xfrm>
              <a:off x="9861" y="8785"/>
              <a:ext cx="1" cy="1"/>
            </a:xfrm>
            <a:prstGeom prst="line">
              <a:avLst/>
            </a:prstGeom>
            <a:noFill/>
            <a:ln w="38100">
              <a:solidFill>
                <a:srgbClr val="FFFF99"/>
              </a:solidFill>
              <a:round/>
              <a:headEnd/>
              <a:tailEnd/>
            </a:ln>
          </p:spPr>
          <p:txBody>
            <a:bodyPr/>
            <a:lstStyle/>
            <a:p>
              <a:endParaRPr lang="zh-CN" altLang="en-US"/>
            </a:p>
          </p:txBody>
        </p:sp>
        <p:sp>
          <p:nvSpPr>
            <p:cNvPr id="62819" name="Line 104"/>
            <p:cNvSpPr>
              <a:spLocks noChangeShapeType="1"/>
            </p:cNvSpPr>
            <p:nvPr/>
          </p:nvSpPr>
          <p:spPr bwMode="auto">
            <a:xfrm flipH="1">
              <a:off x="9861" y="8681"/>
              <a:ext cx="34" cy="104"/>
            </a:xfrm>
            <a:prstGeom prst="line">
              <a:avLst/>
            </a:prstGeom>
            <a:noFill/>
            <a:ln w="38100">
              <a:solidFill>
                <a:srgbClr val="FFFF99"/>
              </a:solidFill>
              <a:round/>
              <a:headEnd/>
              <a:tailEnd/>
            </a:ln>
          </p:spPr>
          <p:txBody>
            <a:bodyPr/>
            <a:lstStyle/>
            <a:p>
              <a:endParaRPr lang="zh-CN" altLang="en-US"/>
            </a:p>
          </p:txBody>
        </p:sp>
        <p:sp>
          <p:nvSpPr>
            <p:cNvPr id="62820" name="Line 105"/>
            <p:cNvSpPr>
              <a:spLocks noChangeShapeType="1"/>
            </p:cNvSpPr>
            <p:nvPr/>
          </p:nvSpPr>
          <p:spPr bwMode="auto">
            <a:xfrm flipH="1">
              <a:off x="9895" y="8577"/>
              <a:ext cx="33" cy="104"/>
            </a:xfrm>
            <a:prstGeom prst="line">
              <a:avLst/>
            </a:prstGeom>
            <a:noFill/>
            <a:ln w="38100">
              <a:solidFill>
                <a:srgbClr val="FFFF99"/>
              </a:solidFill>
              <a:round/>
              <a:headEnd/>
              <a:tailEnd/>
            </a:ln>
          </p:spPr>
          <p:txBody>
            <a:bodyPr/>
            <a:lstStyle/>
            <a:p>
              <a:endParaRPr lang="zh-CN" altLang="en-US"/>
            </a:p>
          </p:txBody>
        </p:sp>
        <p:sp>
          <p:nvSpPr>
            <p:cNvPr id="62821" name="Line 106"/>
            <p:cNvSpPr>
              <a:spLocks noChangeShapeType="1"/>
            </p:cNvSpPr>
            <p:nvPr/>
          </p:nvSpPr>
          <p:spPr bwMode="auto">
            <a:xfrm flipH="1">
              <a:off x="9928" y="8478"/>
              <a:ext cx="37" cy="99"/>
            </a:xfrm>
            <a:prstGeom prst="line">
              <a:avLst/>
            </a:prstGeom>
            <a:noFill/>
            <a:ln w="38100">
              <a:solidFill>
                <a:srgbClr val="FFFF99"/>
              </a:solidFill>
              <a:round/>
              <a:headEnd/>
              <a:tailEnd/>
            </a:ln>
          </p:spPr>
          <p:txBody>
            <a:bodyPr/>
            <a:lstStyle/>
            <a:p>
              <a:endParaRPr lang="zh-CN" altLang="en-US"/>
            </a:p>
          </p:txBody>
        </p:sp>
        <p:sp>
          <p:nvSpPr>
            <p:cNvPr id="62822" name="Line 107"/>
            <p:cNvSpPr>
              <a:spLocks noChangeShapeType="1"/>
            </p:cNvSpPr>
            <p:nvPr/>
          </p:nvSpPr>
          <p:spPr bwMode="auto">
            <a:xfrm flipH="1">
              <a:off x="9965" y="8379"/>
              <a:ext cx="33" cy="99"/>
            </a:xfrm>
            <a:prstGeom prst="line">
              <a:avLst/>
            </a:prstGeom>
            <a:noFill/>
            <a:ln w="38100">
              <a:solidFill>
                <a:srgbClr val="FFFF99"/>
              </a:solidFill>
              <a:round/>
              <a:headEnd/>
              <a:tailEnd/>
            </a:ln>
          </p:spPr>
          <p:txBody>
            <a:bodyPr/>
            <a:lstStyle/>
            <a:p>
              <a:endParaRPr lang="zh-CN" altLang="en-US"/>
            </a:p>
          </p:txBody>
        </p:sp>
        <p:sp>
          <p:nvSpPr>
            <p:cNvPr id="62823" name="Line 108"/>
            <p:cNvSpPr>
              <a:spLocks noChangeShapeType="1"/>
            </p:cNvSpPr>
            <p:nvPr/>
          </p:nvSpPr>
          <p:spPr bwMode="auto">
            <a:xfrm flipH="1">
              <a:off x="9998" y="8285"/>
              <a:ext cx="38" cy="94"/>
            </a:xfrm>
            <a:prstGeom prst="line">
              <a:avLst/>
            </a:prstGeom>
            <a:noFill/>
            <a:ln w="38100">
              <a:solidFill>
                <a:srgbClr val="FFFF99"/>
              </a:solidFill>
              <a:round/>
              <a:headEnd/>
              <a:tailEnd/>
            </a:ln>
          </p:spPr>
          <p:txBody>
            <a:bodyPr/>
            <a:lstStyle/>
            <a:p>
              <a:endParaRPr lang="zh-CN" altLang="en-US"/>
            </a:p>
          </p:txBody>
        </p:sp>
        <p:sp>
          <p:nvSpPr>
            <p:cNvPr id="62824" name="Line 109"/>
            <p:cNvSpPr>
              <a:spLocks noChangeShapeType="1"/>
            </p:cNvSpPr>
            <p:nvPr/>
          </p:nvSpPr>
          <p:spPr bwMode="auto">
            <a:xfrm>
              <a:off x="10036" y="8285"/>
              <a:ext cx="1" cy="1"/>
            </a:xfrm>
            <a:prstGeom prst="line">
              <a:avLst/>
            </a:prstGeom>
            <a:noFill/>
            <a:ln w="38100">
              <a:solidFill>
                <a:srgbClr val="FFFF99"/>
              </a:solidFill>
              <a:round/>
              <a:headEnd/>
              <a:tailEnd/>
            </a:ln>
          </p:spPr>
          <p:txBody>
            <a:bodyPr/>
            <a:lstStyle/>
            <a:p>
              <a:endParaRPr lang="zh-CN" altLang="en-US"/>
            </a:p>
          </p:txBody>
        </p:sp>
        <p:sp>
          <p:nvSpPr>
            <p:cNvPr id="62825" name="Line 110"/>
            <p:cNvSpPr>
              <a:spLocks noChangeShapeType="1"/>
            </p:cNvSpPr>
            <p:nvPr/>
          </p:nvSpPr>
          <p:spPr bwMode="auto">
            <a:xfrm flipH="1">
              <a:off x="10036" y="8195"/>
              <a:ext cx="33" cy="90"/>
            </a:xfrm>
            <a:prstGeom prst="line">
              <a:avLst/>
            </a:prstGeom>
            <a:noFill/>
            <a:ln w="38100">
              <a:solidFill>
                <a:srgbClr val="FFFF99"/>
              </a:solidFill>
              <a:round/>
              <a:headEnd/>
              <a:tailEnd/>
            </a:ln>
          </p:spPr>
          <p:txBody>
            <a:bodyPr/>
            <a:lstStyle/>
            <a:p>
              <a:endParaRPr lang="zh-CN" altLang="en-US"/>
            </a:p>
          </p:txBody>
        </p:sp>
        <p:sp>
          <p:nvSpPr>
            <p:cNvPr id="62826" name="Line 111"/>
            <p:cNvSpPr>
              <a:spLocks noChangeShapeType="1"/>
            </p:cNvSpPr>
            <p:nvPr/>
          </p:nvSpPr>
          <p:spPr bwMode="auto">
            <a:xfrm flipH="1">
              <a:off x="10069" y="8110"/>
              <a:ext cx="33" cy="85"/>
            </a:xfrm>
            <a:prstGeom prst="line">
              <a:avLst/>
            </a:prstGeom>
            <a:noFill/>
            <a:ln w="38100">
              <a:solidFill>
                <a:srgbClr val="FFFF99"/>
              </a:solidFill>
              <a:round/>
              <a:headEnd/>
              <a:tailEnd/>
            </a:ln>
          </p:spPr>
          <p:txBody>
            <a:bodyPr/>
            <a:lstStyle/>
            <a:p>
              <a:endParaRPr lang="zh-CN" altLang="en-US"/>
            </a:p>
          </p:txBody>
        </p:sp>
        <p:sp>
          <p:nvSpPr>
            <p:cNvPr id="62827" name="Line 112"/>
            <p:cNvSpPr>
              <a:spLocks noChangeShapeType="1"/>
            </p:cNvSpPr>
            <p:nvPr/>
          </p:nvSpPr>
          <p:spPr bwMode="auto">
            <a:xfrm flipH="1">
              <a:off x="10102" y="8029"/>
              <a:ext cx="38" cy="81"/>
            </a:xfrm>
            <a:prstGeom prst="line">
              <a:avLst/>
            </a:prstGeom>
            <a:noFill/>
            <a:ln w="38100">
              <a:solidFill>
                <a:srgbClr val="FFFF99"/>
              </a:solidFill>
              <a:round/>
              <a:headEnd/>
              <a:tailEnd/>
            </a:ln>
          </p:spPr>
          <p:txBody>
            <a:bodyPr/>
            <a:lstStyle/>
            <a:p>
              <a:endParaRPr lang="zh-CN" altLang="en-US"/>
            </a:p>
          </p:txBody>
        </p:sp>
        <p:sp>
          <p:nvSpPr>
            <p:cNvPr id="62828" name="Line 113"/>
            <p:cNvSpPr>
              <a:spLocks noChangeShapeType="1"/>
            </p:cNvSpPr>
            <p:nvPr/>
          </p:nvSpPr>
          <p:spPr bwMode="auto">
            <a:xfrm flipH="1">
              <a:off x="10140" y="7954"/>
              <a:ext cx="33" cy="75"/>
            </a:xfrm>
            <a:prstGeom prst="line">
              <a:avLst/>
            </a:prstGeom>
            <a:noFill/>
            <a:ln w="38100">
              <a:solidFill>
                <a:srgbClr val="FFFF99"/>
              </a:solidFill>
              <a:round/>
              <a:headEnd/>
              <a:tailEnd/>
            </a:ln>
          </p:spPr>
          <p:txBody>
            <a:bodyPr/>
            <a:lstStyle/>
            <a:p>
              <a:endParaRPr lang="zh-CN" altLang="en-US"/>
            </a:p>
          </p:txBody>
        </p:sp>
        <p:sp>
          <p:nvSpPr>
            <p:cNvPr id="62829" name="Line 114"/>
            <p:cNvSpPr>
              <a:spLocks noChangeShapeType="1"/>
            </p:cNvSpPr>
            <p:nvPr/>
          </p:nvSpPr>
          <p:spPr bwMode="auto">
            <a:xfrm flipH="1">
              <a:off x="10173" y="7883"/>
              <a:ext cx="38" cy="71"/>
            </a:xfrm>
            <a:prstGeom prst="line">
              <a:avLst/>
            </a:prstGeom>
            <a:noFill/>
            <a:ln w="38100">
              <a:solidFill>
                <a:srgbClr val="FFFF99"/>
              </a:solidFill>
              <a:round/>
              <a:headEnd/>
              <a:tailEnd/>
            </a:ln>
          </p:spPr>
          <p:txBody>
            <a:bodyPr/>
            <a:lstStyle/>
            <a:p>
              <a:endParaRPr lang="zh-CN" altLang="en-US"/>
            </a:p>
          </p:txBody>
        </p:sp>
        <p:sp>
          <p:nvSpPr>
            <p:cNvPr id="62830" name="Line 115"/>
            <p:cNvSpPr>
              <a:spLocks noChangeShapeType="1"/>
            </p:cNvSpPr>
            <p:nvPr/>
          </p:nvSpPr>
          <p:spPr bwMode="auto">
            <a:xfrm>
              <a:off x="10211" y="7883"/>
              <a:ext cx="1" cy="1"/>
            </a:xfrm>
            <a:prstGeom prst="line">
              <a:avLst/>
            </a:prstGeom>
            <a:noFill/>
            <a:ln w="38100">
              <a:solidFill>
                <a:srgbClr val="FFFF99"/>
              </a:solidFill>
              <a:round/>
              <a:headEnd/>
              <a:tailEnd/>
            </a:ln>
          </p:spPr>
          <p:txBody>
            <a:bodyPr/>
            <a:lstStyle/>
            <a:p>
              <a:endParaRPr lang="zh-CN" altLang="en-US"/>
            </a:p>
          </p:txBody>
        </p:sp>
        <p:sp>
          <p:nvSpPr>
            <p:cNvPr id="62831" name="Line 116"/>
            <p:cNvSpPr>
              <a:spLocks noChangeShapeType="1"/>
            </p:cNvSpPr>
            <p:nvPr/>
          </p:nvSpPr>
          <p:spPr bwMode="auto">
            <a:xfrm flipH="1">
              <a:off x="10211" y="7817"/>
              <a:ext cx="33" cy="66"/>
            </a:xfrm>
            <a:prstGeom prst="line">
              <a:avLst/>
            </a:prstGeom>
            <a:noFill/>
            <a:ln w="38100">
              <a:solidFill>
                <a:srgbClr val="FFFF99"/>
              </a:solidFill>
              <a:round/>
              <a:headEnd/>
              <a:tailEnd/>
            </a:ln>
          </p:spPr>
          <p:txBody>
            <a:bodyPr/>
            <a:lstStyle/>
            <a:p>
              <a:endParaRPr lang="zh-CN" altLang="en-US"/>
            </a:p>
          </p:txBody>
        </p:sp>
        <p:sp>
          <p:nvSpPr>
            <p:cNvPr id="62832" name="Line 117"/>
            <p:cNvSpPr>
              <a:spLocks noChangeShapeType="1"/>
            </p:cNvSpPr>
            <p:nvPr/>
          </p:nvSpPr>
          <p:spPr bwMode="auto">
            <a:xfrm flipH="1">
              <a:off x="10244" y="7755"/>
              <a:ext cx="33" cy="62"/>
            </a:xfrm>
            <a:prstGeom prst="line">
              <a:avLst/>
            </a:prstGeom>
            <a:noFill/>
            <a:ln w="38100">
              <a:solidFill>
                <a:srgbClr val="FFFF99"/>
              </a:solidFill>
              <a:round/>
              <a:headEnd/>
              <a:tailEnd/>
            </a:ln>
          </p:spPr>
          <p:txBody>
            <a:bodyPr/>
            <a:lstStyle/>
            <a:p>
              <a:endParaRPr lang="zh-CN" altLang="en-US"/>
            </a:p>
          </p:txBody>
        </p:sp>
        <p:sp>
          <p:nvSpPr>
            <p:cNvPr id="62833" name="Line 118"/>
            <p:cNvSpPr>
              <a:spLocks noChangeShapeType="1"/>
            </p:cNvSpPr>
            <p:nvPr/>
          </p:nvSpPr>
          <p:spPr bwMode="auto">
            <a:xfrm flipH="1">
              <a:off x="10277" y="7703"/>
              <a:ext cx="38" cy="52"/>
            </a:xfrm>
            <a:prstGeom prst="line">
              <a:avLst/>
            </a:prstGeom>
            <a:noFill/>
            <a:ln w="38100">
              <a:solidFill>
                <a:srgbClr val="FFFF99"/>
              </a:solidFill>
              <a:round/>
              <a:headEnd/>
              <a:tailEnd/>
            </a:ln>
          </p:spPr>
          <p:txBody>
            <a:bodyPr/>
            <a:lstStyle/>
            <a:p>
              <a:endParaRPr lang="zh-CN" altLang="en-US"/>
            </a:p>
          </p:txBody>
        </p:sp>
        <p:sp>
          <p:nvSpPr>
            <p:cNvPr id="62834" name="Line 119"/>
            <p:cNvSpPr>
              <a:spLocks noChangeShapeType="1"/>
            </p:cNvSpPr>
            <p:nvPr/>
          </p:nvSpPr>
          <p:spPr bwMode="auto">
            <a:xfrm flipH="1">
              <a:off x="10315" y="7656"/>
              <a:ext cx="33" cy="47"/>
            </a:xfrm>
            <a:prstGeom prst="line">
              <a:avLst/>
            </a:prstGeom>
            <a:noFill/>
            <a:ln w="38100">
              <a:solidFill>
                <a:srgbClr val="FFFF99"/>
              </a:solidFill>
              <a:round/>
              <a:headEnd/>
              <a:tailEnd/>
            </a:ln>
          </p:spPr>
          <p:txBody>
            <a:bodyPr/>
            <a:lstStyle/>
            <a:p>
              <a:endParaRPr lang="zh-CN" altLang="en-US"/>
            </a:p>
          </p:txBody>
        </p:sp>
        <p:sp>
          <p:nvSpPr>
            <p:cNvPr id="62835" name="Line 120"/>
            <p:cNvSpPr>
              <a:spLocks noChangeShapeType="1"/>
            </p:cNvSpPr>
            <p:nvPr/>
          </p:nvSpPr>
          <p:spPr bwMode="auto">
            <a:xfrm flipH="1">
              <a:off x="10348" y="7618"/>
              <a:ext cx="38" cy="38"/>
            </a:xfrm>
            <a:prstGeom prst="line">
              <a:avLst/>
            </a:prstGeom>
            <a:noFill/>
            <a:ln w="38100">
              <a:solidFill>
                <a:srgbClr val="FFFF99"/>
              </a:solidFill>
              <a:round/>
              <a:headEnd/>
              <a:tailEnd/>
            </a:ln>
          </p:spPr>
          <p:txBody>
            <a:bodyPr/>
            <a:lstStyle/>
            <a:p>
              <a:endParaRPr lang="zh-CN" altLang="en-US"/>
            </a:p>
          </p:txBody>
        </p:sp>
        <p:sp>
          <p:nvSpPr>
            <p:cNvPr id="62836" name="Line 121"/>
            <p:cNvSpPr>
              <a:spLocks noChangeShapeType="1"/>
            </p:cNvSpPr>
            <p:nvPr/>
          </p:nvSpPr>
          <p:spPr bwMode="auto">
            <a:xfrm>
              <a:off x="10386" y="7618"/>
              <a:ext cx="1" cy="1"/>
            </a:xfrm>
            <a:prstGeom prst="line">
              <a:avLst/>
            </a:prstGeom>
            <a:noFill/>
            <a:ln w="38100">
              <a:solidFill>
                <a:srgbClr val="FFFF99"/>
              </a:solidFill>
              <a:round/>
              <a:headEnd/>
              <a:tailEnd/>
            </a:ln>
          </p:spPr>
          <p:txBody>
            <a:bodyPr/>
            <a:lstStyle/>
            <a:p>
              <a:endParaRPr lang="zh-CN" altLang="en-US"/>
            </a:p>
          </p:txBody>
        </p:sp>
        <p:sp>
          <p:nvSpPr>
            <p:cNvPr id="62837" name="Line 122"/>
            <p:cNvSpPr>
              <a:spLocks noChangeShapeType="1"/>
            </p:cNvSpPr>
            <p:nvPr/>
          </p:nvSpPr>
          <p:spPr bwMode="auto">
            <a:xfrm flipH="1">
              <a:off x="10386" y="7585"/>
              <a:ext cx="33" cy="33"/>
            </a:xfrm>
            <a:prstGeom prst="line">
              <a:avLst/>
            </a:prstGeom>
            <a:noFill/>
            <a:ln w="38100">
              <a:solidFill>
                <a:srgbClr val="FFFF99"/>
              </a:solidFill>
              <a:round/>
              <a:headEnd/>
              <a:tailEnd/>
            </a:ln>
          </p:spPr>
          <p:txBody>
            <a:bodyPr/>
            <a:lstStyle/>
            <a:p>
              <a:endParaRPr lang="zh-CN" altLang="en-US"/>
            </a:p>
          </p:txBody>
        </p:sp>
        <p:sp>
          <p:nvSpPr>
            <p:cNvPr id="62838" name="Line 123"/>
            <p:cNvSpPr>
              <a:spLocks noChangeShapeType="1"/>
            </p:cNvSpPr>
            <p:nvPr/>
          </p:nvSpPr>
          <p:spPr bwMode="auto">
            <a:xfrm flipH="1">
              <a:off x="10419" y="7562"/>
              <a:ext cx="33" cy="23"/>
            </a:xfrm>
            <a:prstGeom prst="line">
              <a:avLst/>
            </a:prstGeom>
            <a:noFill/>
            <a:ln w="38100">
              <a:solidFill>
                <a:srgbClr val="FFFF99"/>
              </a:solidFill>
              <a:round/>
              <a:headEnd/>
              <a:tailEnd/>
            </a:ln>
          </p:spPr>
          <p:txBody>
            <a:bodyPr/>
            <a:lstStyle/>
            <a:p>
              <a:endParaRPr lang="zh-CN" altLang="en-US"/>
            </a:p>
          </p:txBody>
        </p:sp>
        <p:sp>
          <p:nvSpPr>
            <p:cNvPr id="62839" name="Line 124"/>
            <p:cNvSpPr>
              <a:spLocks noChangeShapeType="1"/>
            </p:cNvSpPr>
            <p:nvPr/>
          </p:nvSpPr>
          <p:spPr bwMode="auto">
            <a:xfrm flipH="1">
              <a:off x="10452" y="7543"/>
              <a:ext cx="38" cy="19"/>
            </a:xfrm>
            <a:prstGeom prst="line">
              <a:avLst/>
            </a:prstGeom>
            <a:noFill/>
            <a:ln w="38100">
              <a:solidFill>
                <a:srgbClr val="FFFF99"/>
              </a:solidFill>
              <a:round/>
              <a:headEnd/>
              <a:tailEnd/>
            </a:ln>
          </p:spPr>
          <p:txBody>
            <a:bodyPr/>
            <a:lstStyle/>
            <a:p>
              <a:endParaRPr lang="zh-CN" altLang="en-US"/>
            </a:p>
          </p:txBody>
        </p:sp>
        <p:sp>
          <p:nvSpPr>
            <p:cNvPr id="62840" name="Line 125"/>
            <p:cNvSpPr>
              <a:spLocks noChangeShapeType="1"/>
            </p:cNvSpPr>
            <p:nvPr/>
          </p:nvSpPr>
          <p:spPr bwMode="auto">
            <a:xfrm flipH="1">
              <a:off x="10490" y="7533"/>
              <a:ext cx="33" cy="10"/>
            </a:xfrm>
            <a:prstGeom prst="line">
              <a:avLst/>
            </a:prstGeom>
            <a:noFill/>
            <a:ln w="38100">
              <a:solidFill>
                <a:srgbClr val="FFFF99"/>
              </a:solidFill>
              <a:round/>
              <a:headEnd/>
              <a:tailEnd/>
            </a:ln>
          </p:spPr>
          <p:txBody>
            <a:bodyPr/>
            <a:lstStyle/>
            <a:p>
              <a:endParaRPr lang="zh-CN" altLang="en-US"/>
            </a:p>
          </p:txBody>
        </p:sp>
        <p:sp>
          <p:nvSpPr>
            <p:cNvPr id="62841" name="Line 126"/>
            <p:cNvSpPr>
              <a:spLocks noChangeShapeType="1"/>
            </p:cNvSpPr>
            <p:nvPr/>
          </p:nvSpPr>
          <p:spPr bwMode="auto">
            <a:xfrm flipH="1">
              <a:off x="10523" y="7529"/>
              <a:ext cx="38" cy="4"/>
            </a:xfrm>
            <a:prstGeom prst="line">
              <a:avLst/>
            </a:prstGeom>
            <a:noFill/>
            <a:ln w="38100">
              <a:solidFill>
                <a:srgbClr val="FFFF99"/>
              </a:solidFill>
              <a:round/>
              <a:headEnd/>
              <a:tailEnd/>
            </a:ln>
          </p:spPr>
          <p:txBody>
            <a:bodyPr/>
            <a:lstStyle/>
            <a:p>
              <a:endParaRPr lang="zh-CN" altLang="en-US"/>
            </a:p>
          </p:txBody>
        </p:sp>
        <p:sp>
          <p:nvSpPr>
            <p:cNvPr id="62842" name="Line 127"/>
            <p:cNvSpPr>
              <a:spLocks noChangeShapeType="1"/>
            </p:cNvSpPr>
            <p:nvPr/>
          </p:nvSpPr>
          <p:spPr bwMode="auto">
            <a:xfrm>
              <a:off x="10561" y="7529"/>
              <a:ext cx="1" cy="1"/>
            </a:xfrm>
            <a:prstGeom prst="line">
              <a:avLst/>
            </a:prstGeom>
            <a:noFill/>
            <a:ln w="38100">
              <a:solidFill>
                <a:srgbClr val="FFFF99"/>
              </a:solidFill>
              <a:round/>
              <a:headEnd/>
              <a:tailEnd/>
            </a:ln>
          </p:spPr>
          <p:txBody>
            <a:bodyPr/>
            <a:lstStyle/>
            <a:p>
              <a:endParaRPr lang="zh-CN" altLang="en-US"/>
            </a:p>
          </p:txBody>
        </p:sp>
        <p:sp>
          <p:nvSpPr>
            <p:cNvPr id="62843" name="Line 128"/>
            <p:cNvSpPr>
              <a:spLocks noChangeShapeType="1"/>
            </p:cNvSpPr>
            <p:nvPr/>
          </p:nvSpPr>
          <p:spPr bwMode="auto">
            <a:xfrm flipH="1" flipV="1">
              <a:off x="10561" y="7529"/>
              <a:ext cx="33" cy="4"/>
            </a:xfrm>
            <a:prstGeom prst="line">
              <a:avLst/>
            </a:prstGeom>
            <a:noFill/>
            <a:ln w="38100">
              <a:solidFill>
                <a:srgbClr val="FFFF99"/>
              </a:solidFill>
              <a:round/>
              <a:headEnd/>
              <a:tailEnd/>
            </a:ln>
          </p:spPr>
          <p:txBody>
            <a:bodyPr/>
            <a:lstStyle/>
            <a:p>
              <a:endParaRPr lang="zh-CN" altLang="en-US"/>
            </a:p>
          </p:txBody>
        </p:sp>
        <p:sp>
          <p:nvSpPr>
            <p:cNvPr id="62844" name="Line 129"/>
            <p:cNvSpPr>
              <a:spLocks noChangeShapeType="1"/>
            </p:cNvSpPr>
            <p:nvPr/>
          </p:nvSpPr>
          <p:spPr bwMode="auto">
            <a:xfrm flipH="1" flipV="1">
              <a:off x="10594" y="7533"/>
              <a:ext cx="33" cy="10"/>
            </a:xfrm>
            <a:prstGeom prst="line">
              <a:avLst/>
            </a:prstGeom>
            <a:noFill/>
            <a:ln w="38100">
              <a:solidFill>
                <a:srgbClr val="FFFF99"/>
              </a:solidFill>
              <a:round/>
              <a:headEnd/>
              <a:tailEnd/>
            </a:ln>
          </p:spPr>
          <p:txBody>
            <a:bodyPr/>
            <a:lstStyle/>
            <a:p>
              <a:endParaRPr lang="zh-CN" altLang="en-US"/>
            </a:p>
          </p:txBody>
        </p:sp>
        <p:sp>
          <p:nvSpPr>
            <p:cNvPr id="62845" name="Line 130"/>
            <p:cNvSpPr>
              <a:spLocks noChangeShapeType="1"/>
            </p:cNvSpPr>
            <p:nvPr/>
          </p:nvSpPr>
          <p:spPr bwMode="auto">
            <a:xfrm flipH="1" flipV="1">
              <a:off x="10627" y="7543"/>
              <a:ext cx="38" cy="19"/>
            </a:xfrm>
            <a:prstGeom prst="line">
              <a:avLst/>
            </a:prstGeom>
            <a:noFill/>
            <a:ln w="38100">
              <a:solidFill>
                <a:srgbClr val="FFFF99"/>
              </a:solidFill>
              <a:round/>
              <a:headEnd/>
              <a:tailEnd/>
            </a:ln>
          </p:spPr>
          <p:txBody>
            <a:bodyPr/>
            <a:lstStyle/>
            <a:p>
              <a:endParaRPr lang="zh-CN" altLang="en-US"/>
            </a:p>
          </p:txBody>
        </p:sp>
        <p:sp>
          <p:nvSpPr>
            <p:cNvPr id="62846" name="Line 131"/>
            <p:cNvSpPr>
              <a:spLocks noChangeShapeType="1"/>
            </p:cNvSpPr>
            <p:nvPr/>
          </p:nvSpPr>
          <p:spPr bwMode="auto">
            <a:xfrm flipH="1" flipV="1">
              <a:off x="10665" y="7562"/>
              <a:ext cx="33" cy="23"/>
            </a:xfrm>
            <a:prstGeom prst="line">
              <a:avLst/>
            </a:prstGeom>
            <a:noFill/>
            <a:ln w="38100">
              <a:solidFill>
                <a:srgbClr val="FFFF99"/>
              </a:solidFill>
              <a:round/>
              <a:headEnd/>
              <a:tailEnd/>
            </a:ln>
          </p:spPr>
          <p:txBody>
            <a:bodyPr/>
            <a:lstStyle/>
            <a:p>
              <a:endParaRPr lang="zh-CN" altLang="en-US"/>
            </a:p>
          </p:txBody>
        </p:sp>
        <p:sp>
          <p:nvSpPr>
            <p:cNvPr id="62847" name="Line 132"/>
            <p:cNvSpPr>
              <a:spLocks noChangeShapeType="1"/>
            </p:cNvSpPr>
            <p:nvPr/>
          </p:nvSpPr>
          <p:spPr bwMode="auto">
            <a:xfrm flipH="1" flipV="1">
              <a:off x="10698" y="7585"/>
              <a:ext cx="33" cy="33"/>
            </a:xfrm>
            <a:prstGeom prst="line">
              <a:avLst/>
            </a:prstGeom>
            <a:noFill/>
            <a:ln w="38100">
              <a:solidFill>
                <a:srgbClr val="FFFF99"/>
              </a:solidFill>
              <a:round/>
              <a:headEnd/>
              <a:tailEnd/>
            </a:ln>
          </p:spPr>
          <p:txBody>
            <a:bodyPr/>
            <a:lstStyle/>
            <a:p>
              <a:endParaRPr lang="zh-CN" altLang="en-US"/>
            </a:p>
          </p:txBody>
        </p:sp>
        <p:sp>
          <p:nvSpPr>
            <p:cNvPr id="62848" name="Line 133"/>
            <p:cNvSpPr>
              <a:spLocks noChangeShapeType="1"/>
            </p:cNvSpPr>
            <p:nvPr/>
          </p:nvSpPr>
          <p:spPr bwMode="auto">
            <a:xfrm>
              <a:off x="10731" y="7618"/>
              <a:ext cx="1" cy="1"/>
            </a:xfrm>
            <a:prstGeom prst="line">
              <a:avLst/>
            </a:prstGeom>
            <a:noFill/>
            <a:ln w="38100">
              <a:solidFill>
                <a:srgbClr val="FFFF99"/>
              </a:solidFill>
              <a:round/>
              <a:headEnd/>
              <a:tailEnd/>
            </a:ln>
          </p:spPr>
          <p:txBody>
            <a:bodyPr/>
            <a:lstStyle/>
            <a:p>
              <a:endParaRPr lang="zh-CN" altLang="en-US"/>
            </a:p>
          </p:txBody>
        </p:sp>
        <p:sp>
          <p:nvSpPr>
            <p:cNvPr id="62849" name="Line 134"/>
            <p:cNvSpPr>
              <a:spLocks noChangeShapeType="1"/>
            </p:cNvSpPr>
            <p:nvPr/>
          </p:nvSpPr>
          <p:spPr bwMode="auto">
            <a:xfrm flipH="1" flipV="1">
              <a:off x="10731" y="7618"/>
              <a:ext cx="38" cy="38"/>
            </a:xfrm>
            <a:prstGeom prst="line">
              <a:avLst/>
            </a:prstGeom>
            <a:noFill/>
            <a:ln w="38100">
              <a:solidFill>
                <a:srgbClr val="FFFF99"/>
              </a:solidFill>
              <a:round/>
              <a:headEnd/>
              <a:tailEnd/>
            </a:ln>
          </p:spPr>
          <p:txBody>
            <a:bodyPr/>
            <a:lstStyle/>
            <a:p>
              <a:endParaRPr lang="zh-CN" altLang="en-US"/>
            </a:p>
          </p:txBody>
        </p:sp>
        <p:sp>
          <p:nvSpPr>
            <p:cNvPr id="62850" name="Line 135"/>
            <p:cNvSpPr>
              <a:spLocks noChangeShapeType="1"/>
            </p:cNvSpPr>
            <p:nvPr/>
          </p:nvSpPr>
          <p:spPr bwMode="auto">
            <a:xfrm flipH="1" flipV="1">
              <a:off x="10769" y="7656"/>
              <a:ext cx="33" cy="47"/>
            </a:xfrm>
            <a:prstGeom prst="line">
              <a:avLst/>
            </a:prstGeom>
            <a:noFill/>
            <a:ln w="38100">
              <a:solidFill>
                <a:srgbClr val="FFFF99"/>
              </a:solidFill>
              <a:round/>
              <a:headEnd/>
              <a:tailEnd/>
            </a:ln>
          </p:spPr>
          <p:txBody>
            <a:bodyPr/>
            <a:lstStyle/>
            <a:p>
              <a:endParaRPr lang="zh-CN" altLang="en-US"/>
            </a:p>
          </p:txBody>
        </p:sp>
        <p:sp>
          <p:nvSpPr>
            <p:cNvPr id="62851" name="Line 136"/>
            <p:cNvSpPr>
              <a:spLocks noChangeShapeType="1"/>
            </p:cNvSpPr>
            <p:nvPr/>
          </p:nvSpPr>
          <p:spPr bwMode="auto">
            <a:xfrm flipH="1" flipV="1">
              <a:off x="10802" y="7703"/>
              <a:ext cx="38" cy="52"/>
            </a:xfrm>
            <a:prstGeom prst="line">
              <a:avLst/>
            </a:prstGeom>
            <a:noFill/>
            <a:ln w="38100">
              <a:solidFill>
                <a:srgbClr val="FFFF99"/>
              </a:solidFill>
              <a:round/>
              <a:headEnd/>
              <a:tailEnd/>
            </a:ln>
          </p:spPr>
          <p:txBody>
            <a:bodyPr/>
            <a:lstStyle/>
            <a:p>
              <a:endParaRPr lang="zh-CN" altLang="en-US"/>
            </a:p>
          </p:txBody>
        </p:sp>
        <p:sp>
          <p:nvSpPr>
            <p:cNvPr id="62852" name="Line 137"/>
            <p:cNvSpPr>
              <a:spLocks noChangeShapeType="1"/>
            </p:cNvSpPr>
            <p:nvPr/>
          </p:nvSpPr>
          <p:spPr bwMode="auto">
            <a:xfrm flipH="1" flipV="1">
              <a:off x="10840" y="7755"/>
              <a:ext cx="33" cy="62"/>
            </a:xfrm>
            <a:prstGeom prst="line">
              <a:avLst/>
            </a:prstGeom>
            <a:noFill/>
            <a:ln w="38100">
              <a:solidFill>
                <a:srgbClr val="FFFF99"/>
              </a:solidFill>
              <a:round/>
              <a:headEnd/>
              <a:tailEnd/>
            </a:ln>
          </p:spPr>
          <p:txBody>
            <a:bodyPr/>
            <a:lstStyle/>
            <a:p>
              <a:endParaRPr lang="zh-CN" altLang="en-US"/>
            </a:p>
          </p:txBody>
        </p:sp>
        <p:sp>
          <p:nvSpPr>
            <p:cNvPr id="62853" name="Line 138"/>
            <p:cNvSpPr>
              <a:spLocks noChangeShapeType="1"/>
            </p:cNvSpPr>
            <p:nvPr/>
          </p:nvSpPr>
          <p:spPr bwMode="auto">
            <a:xfrm flipH="1" flipV="1">
              <a:off x="10873" y="7817"/>
              <a:ext cx="33" cy="66"/>
            </a:xfrm>
            <a:prstGeom prst="line">
              <a:avLst/>
            </a:prstGeom>
            <a:noFill/>
            <a:ln w="38100">
              <a:solidFill>
                <a:srgbClr val="FFFF99"/>
              </a:solidFill>
              <a:round/>
              <a:headEnd/>
              <a:tailEnd/>
            </a:ln>
          </p:spPr>
          <p:txBody>
            <a:bodyPr/>
            <a:lstStyle/>
            <a:p>
              <a:endParaRPr lang="zh-CN" altLang="en-US"/>
            </a:p>
          </p:txBody>
        </p:sp>
        <p:sp>
          <p:nvSpPr>
            <p:cNvPr id="62854" name="Line 139"/>
            <p:cNvSpPr>
              <a:spLocks noChangeShapeType="1"/>
            </p:cNvSpPr>
            <p:nvPr/>
          </p:nvSpPr>
          <p:spPr bwMode="auto">
            <a:xfrm>
              <a:off x="10906" y="7883"/>
              <a:ext cx="1" cy="1"/>
            </a:xfrm>
            <a:prstGeom prst="line">
              <a:avLst/>
            </a:prstGeom>
            <a:noFill/>
            <a:ln w="38100">
              <a:solidFill>
                <a:srgbClr val="FFFF99"/>
              </a:solidFill>
              <a:round/>
              <a:headEnd/>
              <a:tailEnd/>
            </a:ln>
          </p:spPr>
          <p:txBody>
            <a:bodyPr/>
            <a:lstStyle/>
            <a:p>
              <a:endParaRPr lang="zh-CN" altLang="en-US"/>
            </a:p>
          </p:txBody>
        </p:sp>
        <p:sp>
          <p:nvSpPr>
            <p:cNvPr id="62855" name="Line 140"/>
            <p:cNvSpPr>
              <a:spLocks noChangeShapeType="1"/>
            </p:cNvSpPr>
            <p:nvPr/>
          </p:nvSpPr>
          <p:spPr bwMode="auto">
            <a:xfrm flipH="1" flipV="1">
              <a:off x="10906" y="7883"/>
              <a:ext cx="37" cy="71"/>
            </a:xfrm>
            <a:prstGeom prst="line">
              <a:avLst/>
            </a:prstGeom>
            <a:noFill/>
            <a:ln w="38100">
              <a:solidFill>
                <a:srgbClr val="FFFF99"/>
              </a:solidFill>
              <a:round/>
              <a:headEnd/>
              <a:tailEnd/>
            </a:ln>
          </p:spPr>
          <p:txBody>
            <a:bodyPr/>
            <a:lstStyle/>
            <a:p>
              <a:endParaRPr lang="zh-CN" altLang="en-US"/>
            </a:p>
          </p:txBody>
        </p:sp>
        <p:sp>
          <p:nvSpPr>
            <p:cNvPr id="62856" name="Line 141"/>
            <p:cNvSpPr>
              <a:spLocks noChangeShapeType="1"/>
            </p:cNvSpPr>
            <p:nvPr/>
          </p:nvSpPr>
          <p:spPr bwMode="auto">
            <a:xfrm flipH="1" flipV="1">
              <a:off x="10943" y="7954"/>
              <a:ext cx="34" cy="75"/>
            </a:xfrm>
            <a:prstGeom prst="line">
              <a:avLst/>
            </a:prstGeom>
            <a:noFill/>
            <a:ln w="38100">
              <a:solidFill>
                <a:srgbClr val="FFFF99"/>
              </a:solidFill>
              <a:round/>
              <a:headEnd/>
              <a:tailEnd/>
            </a:ln>
          </p:spPr>
          <p:txBody>
            <a:bodyPr/>
            <a:lstStyle/>
            <a:p>
              <a:endParaRPr lang="zh-CN" altLang="en-US"/>
            </a:p>
          </p:txBody>
        </p:sp>
        <p:sp>
          <p:nvSpPr>
            <p:cNvPr id="62857" name="Line 142"/>
            <p:cNvSpPr>
              <a:spLocks noChangeShapeType="1"/>
            </p:cNvSpPr>
            <p:nvPr/>
          </p:nvSpPr>
          <p:spPr bwMode="auto">
            <a:xfrm flipH="1" flipV="1">
              <a:off x="10977" y="8029"/>
              <a:ext cx="37" cy="81"/>
            </a:xfrm>
            <a:prstGeom prst="line">
              <a:avLst/>
            </a:prstGeom>
            <a:noFill/>
            <a:ln w="38100">
              <a:solidFill>
                <a:srgbClr val="FFFF99"/>
              </a:solidFill>
              <a:round/>
              <a:headEnd/>
              <a:tailEnd/>
            </a:ln>
          </p:spPr>
          <p:txBody>
            <a:bodyPr/>
            <a:lstStyle/>
            <a:p>
              <a:endParaRPr lang="zh-CN" altLang="en-US"/>
            </a:p>
          </p:txBody>
        </p:sp>
        <p:sp>
          <p:nvSpPr>
            <p:cNvPr id="62858" name="Line 143"/>
            <p:cNvSpPr>
              <a:spLocks noChangeShapeType="1"/>
            </p:cNvSpPr>
            <p:nvPr/>
          </p:nvSpPr>
          <p:spPr bwMode="auto">
            <a:xfrm flipH="1" flipV="1">
              <a:off x="11014" y="8110"/>
              <a:ext cx="33" cy="85"/>
            </a:xfrm>
            <a:prstGeom prst="line">
              <a:avLst/>
            </a:prstGeom>
            <a:noFill/>
            <a:ln w="38100">
              <a:solidFill>
                <a:srgbClr val="FFFF99"/>
              </a:solidFill>
              <a:round/>
              <a:headEnd/>
              <a:tailEnd/>
            </a:ln>
          </p:spPr>
          <p:txBody>
            <a:bodyPr/>
            <a:lstStyle/>
            <a:p>
              <a:endParaRPr lang="zh-CN" altLang="en-US"/>
            </a:p>
          </p:txBody>
        </p:sp>
        <p:sp>
          <p:nvSpPr>
            <p:cNvPr id="62859" name="Line 144"/>
            <p:cNvSpPr>
              <a:spLocks noChangeShapeType="1"/>
            </p:cNvSpPr>
            <p:nvPr/>
          </p:nvSpPr>
          <p:spPr bwMode="auto">
            <a:xfrm flipH="1" flipV="1">
              <a:off x="11047" y="8195"/>
              <a:ext cx="33" cy="90"/>
            </a:xfrm>
            <a:prstGeom prst="line">
              <a:avLst/>
            </a:prstGeom>
            <a:noFill/>
            <a:ln w="38100">
              <a:solidFill>
                <a:srgbClr val="FFFF99"/>
              </a:solidFill>
              <a:round/>
              <a:headEnd/>
              <a:tailEnd/>
            </a:ln>
          </p:spPr>
          <p:txBody>
            <a:bodyPr/>
            <a:lstStyle/>
            <a:p>
              <a:endParaRPr lang="zh-CN" altLang="en-US"/>
            </a:p>
          </p:txBody>
        </p:sp>
        <p:sp>
          <p:nvSpPr>
            <p:cNvPr id="62860" name="Line 145"/>
            <p:cNvSpPr>
              <a:spLocks noChangeShapeType="1"/>
            </p:cNvSpPr>
            <p:nvPr/>
          </p:nvSpPr>
          <p:spPr bwMode="auto">
            <a:xfrm>
              <a:off x="11080" y="8285"/>
              <a:ext cx="1" cy="1"/>
            </a:xfrm>
            <a:prstGeom prst="line">
              <a:avLst/>
            </a:prstGeom>
            <a:noFill/>
            <a:ln w="38100">
              <a:solidFill>
                <a:srgbClr val="FFFF99"/>
              </a:solidFill>
              <a:round/>
              <a:headEnd/>
              <a:tailEnd/>
            </a:ln>
          </p:spPr>
          <p:txBody>
            <a:bodyPr/>
            <a:lstStyle/>
            <a:p>
              <a:endParaRPr lang="zh-CN" altLang="en-US"/>
            </a:p>
          </p:txBody>
        </p:sp>
        <p:sp>
          <p:nvSpPr>
            <p:cNvPr id="62861" name="Line 146"/>
            <p:cNvSpPr>
              <a:spLocks noChangeShapeType="1"/>
            </p:cNvSpPr>
            <p:nvPr/>
          </p:nvSpPr>
          <p:spPr bwMode="auto">
            <a:xfrm flipH="1" flipV="1">
              <a:off x="11080" y="8285"/>
              <a:ext cx="38" cy="94"/>
            </a:xfrm>
            <a:prstGeom prst="line">
              <a:avLst/>
            </a:prstGeom>
            <a:noFill/>
            <a:ln w="38100">
              <a:solidFill>
                <a:srgbClr val="FFFF99"/>
              </a:solidFill>
              <a:round/>
              <a:headEnd/>
              <a:tailEnd/>
            </a:ln>
          </p:spPr>
          <p:txBody>
            <a:bodyPr/>
            <a:lstStyle/>
            <a:p>
              <a:endParaRPr lang="zh-CN" altLang="en-US"/>
            </a:p>
          </p:txBody>
        </p:sp>
        <p:sp>
          <p:nvSpPr>
            <p:cNvPr id="62862" name="Line 147"/>
            <p:cNvSpPr>
              <a:spLocks noChangeShapeType="1"/>
            </p:cNvSpPr>
            <p:nvPr/>
          </p:nvSpPr>
          <p:spPr bwMode="auto">
            <a:xfrm flipH="1" flipV="1">
              <a:off x="11118" y="8379"/>
              <a:ext cx="33" cy="99"/>
            </a:xfrm>
            <a:prstGeom prst="line">
              <a:avLst/>
            </a:prstGeom>
            <a:noFill/>
            <a:ln w="38100">
              <a:solidFill>
                <a:srgbClr val="FFFF99"/>
              </a:solidFill>
              <a:round/>
              <a:headEnd/>
              <a:tailEnd/>
            </a:ln>
          </p:spPr>
          <p:txBody>
            <a:bodyPr/>
            <a:lstStyle/>
            <a:p>
              <a:endParaRPr lang="zh-CN" altLang="en-US"/>
            </a:p>
          </p:txBody>
        </p:sp>
        <p:sp>
          <p:nvSpPr>
            <p:cNvPr id="62863" name="Line 148"/>
            <p:cNvSpPr>
              <a:spLocks noChangeShapeType="1"/>
            </p:cNvSpPr>
            <p:nvPr/>
          </p:nvSpPr>
          <p:spPr bwMode="auto">
            <a:xfrm flipH="1" flipV="1">
              <a:off x="11151" y="8478"/>
              <a:ext cx="38" cy="99"/>
            </a:xfrm>
            <a:prstGeom prst="line">
              <a:avLst/>
            </a:prstGeom>
            <a:noFill/>
            <a:ln w="38100">
              <a:solidFill>
                <a:srgbClr val="FFFF99"/>
              </a:solidFill>
              <a:round/>
              <a:headEnd/>
              <a:tailEnd/>
            </a:ln>
          </p:spPr>
          <p:txBody>
            <a:bodyPr/>
            <a:lstStyle/>
            <a:p>
              <a:endParaRPr lang="zh-CN" altLang="en-US"/>
            </a:p>
          </p:txBody>
        </p:sp>
        <p:sp>
          <p:nvSpPr>
            <p:cNvPr id="62864" name="Line 149"/>
            <p:cNvSpPr>
              <a:spLocks noChangeShapeType="1"/>
            </p:cNvSpPr>
            <p:nvPr/>
          </p:nvSpPr>
          <p:spPr bwMode="auto">
            <a:xfrm flipH="1" flipV="1">
              <a:off x="11189" y="8577"/>
              <a:ext cx="33" cy="104"/>
            </a:xfrm>
            <a:prstGeom prst="line">
              <a:avLst/>
            </a:prstGeom>
            <a:noFill/>
            <a:ln w="38100">
              <a:solidFill>
                <a:srgbClr val="FFFF99"/>
              </a:solidFill>
              <a:round/>
              <a:headEnd/>
              <a:tailEnd/>
            </a:ln>
          </p:spPr>
          <p:txBody>
            <a:bodyPr/>
            <a:lstStyle/>
            <a:p>
              <a:endParaRPr lang="zh-CN" altLang="en-US"/>
            </a:p>
          </p:txBody>
        </p:sp>
        <p:sp>
          <p:nvSpPr>
            <p:cNvPr id="62865" name="Line 150"/>
            <p:cNvSpPr>
              <a:spLocks noChangeShapeType="1"/>
            </p:cNvSpPr>
            <p:nvPr/>
          </p:nvSpPr>
          <p:spPr bwMode="auto">
            <a:xfrm flipH="1" flipV="1">
              <a:off x="11222" y="8681"/>
              <a:ext cx="33" cy="104"/>
            </a:xfrm>
            <a:prstGeom prst="line">
              <a:avLst/>
            </a:prstGeom>
            <a:noFill/>
            <a:ln w="38100">
              <a:solidFill>
                <a:srgbClr val="FFFF99"/>
              </a:solidFill>
              <a:round/>
              <a:headEnd/>
              <a:tailEnd/>
            </a:ln>
          </p:spPr>
          <p:txBody>
            <a:bodyPr/>
            <a:lstStyle/>
            <a:p>
              <a:endParaRPr lang="zh-CN" altLang="en-US"/>
            </a:p>
          </p:txBody>
        </p:sp>
        <p:sp>
          <p:nvSpPr>
            <p:cNvPr id="62866" name="Line 151"/>
            <p:cNvSpPr>
              <a:spLocks noChangeShapeType="1"/>
            </p:cNvSpPr>
            <p:nvPr/>
          </p:nvSpPr>
          <p:spPr bwMode="auto">
            <a:xfrm>
              <a:off x="11255" y="8785"/>
              <a:ext cx="1" cy="1"/>
            </a:xfrm>
            <a:prstGeom prst="line">
              <a:avLst/>
            </a:prstGeom>
            <a:noFill/>
            <a:ln w="38100">
              <a:solidFill>
                <a:srgbClr val="FFFF99"/>
              </a:solidFill>
              <a:round/>
              <a:headEnd/>
              <a:tailEnd/>
            </a:ln>
          </p:spPr>
          <p:txBody>
            <a:bodyPr/>
            <a:lstStyle/>
            <a:p>
              <a:endParaRPr lang="zh-CN" altLang="en-US"/>
            </a:p>
          </p:txBody>
        </p:sp>
        <p:sp>
          <p:nvSpPr>
            <p:cNvPr id="62867" name="Line 152"/>
            <p:cNvSpPr>
              <a:spLocks noChangeShapeType="1"/>
            </p:cNvSpPr>
            <p:nvPr/>
          </p:nvSpPr>
          <p:spPr bwMode="auto">
            <a:xfrm flipH="1" flipV="1">
              <a:off x="11255" y="8785"/>
              <a:ext cx="38" cy="109"/>
            </a:xfrm>
            <a:prstGeom prst="line">
              <a:avLst/>
            </a:prstGeom>
            <a:noFill/>
            <a:ln w="38100">
              <a:solidFill>
                <a:srgbClr val="FFFF99"/>
              </a:solidFill>
              <a:round/>
              <a:headEnd/>
              <a:tailEnd/>
            </a:ln>
          </p:spPr>
          <p:txBody>
            <a:bodyPr/>
            <a:lstStyle/>
            <a:p>
              <a:endParaRPr lang="zh-CN" altLang="en-US"/>
            </a:p>
          </p:txBody>
        </p:sp>
        <p:sp>
          <p:nvSpPr>
            <p:cNvPr id="62868" name="Line 153"/>
            <p:cNvSpPr>
              <a:spLocks noChangeShapeType="1"/>
            </p:cNvSpPr>
            <p:nvPr/>
          </p:nvSpPr>
          <p:spPr bwMode="auto">
            <a:xfrm flipH="1" flipV="1">
              <a:off x="11293" y="8894"/>
              <a:ext cx="33" cy="109"/>
            </a:xfrm>
            <a:prstGeom prst="line">
              <a:avLst/>
            </a:prstGeom>
            <a:noFill/>
            <a:ln w="38100">
              <a:solidFill>
                <a:srgbClr val="FFFF99"/>
              </a:solidFill>
              <a:round/>
              <a:headEnd/>
              <a:tailEnd/>
            </a:ln>
          </p:spPr>
          <p:txBody>
            <a:bodyPr/>
            <a:lstStyle/>
            <a:p>
              <a:endParaRPr lang="zh-CN" altLang="en-US"/>
            </a:p>
          </p:txBody>
        </p:sp>
        <p:sp>
          <p:nvSpPr>
            <p:cNvPr id="62869" name="Line 154"/>
            <p:cNvSpPr>
              <a:spLocks noChangeShapeType="1"/>
            </p:cNvSpPr>
            <p:nvPr/>
          </p:nvSpPr>
          <p:spPr bwMode="auto">
            <a:xfrm flipH="1" flipV="1">
              <a:off x="11326" y="9003"/>
              <a:ext cx="38" cy="113"/>
            </a:xfrm>
            <a:prstGeom prst="line">
              <a:avLst/>
            </a:prstGeom>
            <a:noFill/>
            <a:ln w="38100">
              <a:solidFill>
                <a:srgbClr val="FFFF99"/>
              </a:solidFill>
              <a:round/>
              <a:headEnd/>
              <a:tailEnd/>
            </a:ln>
          </p:spPr>
          <p:txBody>
            <a:bodyPr/>
            <a:lstStyle/>
            <a:p>
              <a:endParaRPr lang="zh-CN" altLang="en-US"/>
            </a:p>
          </p:txBody>
        </p:sp>
        <p:sp>
          <p:nvSpPr>
            <p:cNvPr id="62870" name="Line 155"/>
            <p:cNvSpPr>
              <a:spLocks noChangeShapeType="1"/>
            </p:cNvSpPr>
            <p:nvPr/>
          </p:nvSpPr>
          <p:spPr bwMode="auto">
            <a:xfrm flipH="1" flipV="1">
              <a:off x="11364" y="9116"/>
              <a:ext cx="33" cy="109"/>
            </a:xfrm>
            <a:prstGeom prst="line">
              <a:avLst/>
            </a:prstGeom>
            <a:noFill/>
            <a:ln w="38100">
              <a:solidFill>
                <a:srgbClr val="FFFF99"/>
              </a:solidFill>
              <a:round/>
              <a:headEnd/>
              <a:tailEnd/>
            </a:ln>
          </p:spPr>
          <p:txBody>
            <a:bodyPr/>
            <a:lstStyle/>
            <a:p>
              <a:endParaRPr lang="zh-CN" altLang="en-US"/>
            </a:p>
          </p:txBody>
        </p:sp>
        <p:sp>
          <p:nvSpPr>
            <p:cNvPr id="62871" name="Line 156"/>
            <p:cNvSpPr>
              <a:spLocks noChangeShapeType="1"/>
            </p:cNvSpPr>
            <p:nvPr/>
          </p:nvSpPr>
          <p:spPr bwMode="auto">
            <a:xfrm flipH="1" flipV="1">
              <a:off x="11397" y="9225"/>
              <a:ext cx="33" cy="113"/>
            </a:xfrm>
            <a:prstGeom prst="line">
              <a:avLst/>
            </a:prstGeom>
            <a:noFill/>
            <a:ln w="38100">
              <a:solidFill>
                <a:srgbClr val="FFFF99"/>
              </a:solidFill>
              <a:round/>
              <a:headEnd/>
              <a:tailEnd/>
            </a:ln>
          </p:spPr>
          <p:txBody>
            <a:bodyPr/>
            <a:lstStyle/>
            <a:p>
              <a:endParaRPr lang="zh-CN" altLang="en-US"/>
            </a:p>
          </p:txBody>
        </p:sp>
        <p:sp>
          <p:nvSpPr>
            <p:cNvPr id="62872" name="Line 157"/>
            <p:cNvSpPr>
              <a:spLocks noChangeShapeType="1"/>
            </p:cNvSpPr>
            <p:nvPr/>
          </p:nvSpPr>
          <p:spPr bwMode="auto">
            <a:xfrm>
              <a:off x="11430" y="9338"/>
              <a:ext cx="1" cy="1"/>
            </a:xfrm>
            <a:prstGeom prst="line">
              <a:avLst/>
            </a:prstGeom>
            <a:noFill/>
            <a:ln w="38100">
              <a:solidFill>
                <a:srgbClr val="FFFF99"/>
              </a:solidFill>
              <a:round/>
              <a:headEnd/>
              <a:tailEnd/>
            </a:ln>
          </p:spPr>
          <p:txBody>
            <a:bodyPr/>
            <a:lstStyle/>
            <a:p>
              <a:endParaRPr lang="zh-CN" altLang="en-US"/>
            </a:p>
          </p:txBody>
        </p:sp>
        <p:sp>
          <p:nvSpPr>
            <p:cNvPr id="62873" name="Line 158"/>
            <p:cNvSpPr>
              <a:spLocks noChangeShapeType="1"/>
            </p:cNvSpPr>
            <p:nvPr/>
          </p:nvSpPr>
          <p:spPr bwMode="auto">
            <a:xfrm flipH="1" flipV="1">
              <a:off x="11430" y="9338"/>
              <a:ext cx="38" cy="109"/>
            </a:xfrm>
            <a:prstGeom prst="line">
              <a:avLst/>
            </a:prstGeom>
            <a:noFill/>
            <a:ln w="38100">
              <a:solidFill>
                <a:srgbClr val="FFFF99"/>
              </a:solidFill>
              <a:round/>
              <a:headEnd/>
              <a:tailEnd/>
            </a:ln>
          </p:spPr>
          <p:txBody>
            <a:bodyPr/>
            <a:lstStyle/>
            <a:p>
              <a:endParaRPr lang="zh-CN" altLang="en-US"/>
            </a:p>
          </p:txBody>
        </p:sp>
        <p:sp>
          <p:nvSpPr>
            <p:cNvPr id="62874" name="Line 159"/>
            <p:cNvSpPr>
              <a:spLocks noChangeShapeType="1"/>
            </p:cNvSpPr>
            <p:nvPr/>
          </p:nvSpPr>
          <p:spPr bwMode="auto">
            <a:xfrm flipH="1" flipV="1">
              <a:off x="11468" y="9447"/>
              <a:ext cx="33" cy="113"/>
            </a:xfrm>
            <a:prstGeom prst="line">
              <a:avLst/>
            </a:prstGeom>
            <a:noFill/>
            <a:ln w="38100">
              <a:solidFill>
                <a:srgbClr val="FFFF99"/>
              </a:solidFill>
              <a:round/>
              <a:headEnd/>
              <a:tailEnd/>
            </a:ln>
          </p:spPr>
          <p:txBody>
            <a:bodyPr/>
            <a:lstStyle/>
            <a:p>
              <a:endParaRPr lang="zh-CN" altLang="en-US"/>
            </a:p>
          </p:txBody>
        </p:sp>
        <p:sp>
          <p:nvSpPr>
            <p:cNvPr id="62875" name="Line 160"/>
            <p:cNvSpPr>
              <a:spLocks noChangeShapeType="1"/>
            </p:cNvSpPr>
            <p:nvPr/>
          </p:nvSpPr>
          <p:spPr bwMode="auto">
            <a:xfrm flipH="1" flipV="1">
              <a:off x="11501" y="9560"/>
              <a:ext cx="33" cy="109"/>
            </a:xfrm>
            <a:prstGeom prst="line">
              <a:avLst/>
            </a:prstGeom>
            <a:noFill/>
            <a:ln w="38100">
              <a:solidFill>
                <a:srgbClr val="FFFF99"/>
              </a:solidFill>
              <a:round/>
              <a:headEnd/>
              <a:tailEnd/>
            </a:ln>
          </p:spPr>
          <p:txBody>
            <a:bodyPr/>
            <a:lstStyle/>
            <a:p>
              <a:endParaRPr lang="zh-CN" altLang="en-US"/>
            </a:p>
          </p:txBody>
        </p:sp>
        <p:sp>
          <p:nvSpPr>
            <p:cNvPr id="62876" name="Line 161"/>
            <p:cNvSpPr>
              <a:spLocks noChangeShapeType="1"/>
            </p:cNvSpPr>
            <p:nvPr/>
          </p:nvSpPr>
          <p:spPr bwMode="auto">
            <a:xfrm flipH="1" flipV="1">
              <a:off x="11534" y="9669"/>
              <a:ext cx="38" cy="109"/>
            </a:xfrm>
            <a:prstGeom prst="line">
              <a:avLst/>
            </a:prstGeom>
            <a:noFill/>
            <a:ln w="38100">
              <a:solidFill>
                <a:srgbClr val="FFFF99"/>
              </a:solidFill>
              <a:round/>
              <a:headEnd/>
              <a:tailEnd/>
            </a:ln>
          </p:spPr>
          <p:txBody>
            <a:bodyPr/>
            <a:lstStyle/>
            <a:p>
              <a:endParaRPr lang="zh-CN" altLang="en-US"/>
            </a:p>
          </p:txBody>
        </p:sp>
        <p:sp>
          <p:nvSpPr>
            <p:cNvPr id="62877" name="Line 162"/>
            <p:cNvSpPr>
              <a:spLocks noChangeShapeType="1"/>
            </p:cNvSpPr>
            <p:nvPr/>
          </p:nvSpPr>
          <p:spPr bwMode="auto">
            <a:xfrm flipH="1" flipV="1">
              <a:off x="11572" y="9778"/>
              <a:ext cx="33" cy="108"/>
            </a:xfrm>
            <a:prstGeom prst="line">
              <a:avLst/>
            </a:prstGeom>
            <a:noFill/>
            <a:ln w="38100">
              <a:solidFill>
                <a:srgbClr val="FFFF99"/>
              </a:solidFill>
              <a:round/>
              <a:headEnd/>
              <a:tailEnd/>
            </a:ln>
          </p:spPr>
          <p:txBody>
            <a:bodyPr/>
            <a:lstStyle/>
            <a:p>
              <a:endParaRPr lang="zh-CN" altLang="en-US"/>
            </a:p>
          </p:txBody>
        </p:sp>
        <p:sp>
          <p:nvSpPr>
            <p:cNvPr id="62878" name="Line 163"/>
            <p:cNvSpPr>
              <a:spLocks noChangeShapeType="1"/>
            </p:cNvSpPr>
            <p:nvPr/>
          </p:nvSpPr>
          <p:spPr bwMode="auto">
            <a:xfrm>
              <a:off x="11605" y="9886"/>
              <a:ext cx="1" cy="1"/>
            </a:xfrm>
            <a:prstGeom prst="line">
              <a:avLst/>
            </a:prstGeom>
            <a:noFill/>
            <a:ln w="38100">
              <a:solidFill>
                <a:srgbClr val="FFFF99"/>
              </a:solidFill>
              <a:round/>
              <a:headEnd/>
              <a:tailEnd/>
            </a:ln>
          </p:spPr>
          <p:txBody>
            <a:bodyPr/>
            <a:lstStyle/>
            <a:p>
              <a:endParaRPr lang="zh-CN" altLang="en-US"/>
            </a:p>
          </p:txBody>
        </p:sp>
        <p:sp>
          <p:nvSpPr>
            <p:cNvPr id="62879" name="Line 164"/>
            <p:cNvSpPr>
              <a:spLocks noChangeShapeType="1"/>
            </p:cNvSpPr>
            <p:nvPr/>
          </p:nvSpPr>
          <p:spPr bwMode="auto">
            <a:xfrm flipH="1" flipV="1">
              <a:off x="11605" y="9886"/>
              <a:ext cx="38" cy="109"/>
            </a:xfrm>
            <a:prstGeom prst="line">
              <a:avLst/>
            </a:prstGeom>
            <a:noFill/>
            <a:ln w="38100">
              <a:solidFill>
                <a:srgbClr val="FFFF99"/>
              </a:solidFill>
              <a:round/>
              <a:headEnd/>
              <a:tailEnd/>
            </a:ln>
          </p:spPr>
          <p:txBody>
            <a:bodyPr/>
            <a:lstStyle/>
            <a:p>
              <a:endParaRPr lang="zh-CN" altLang="en-US"/>
            </a:p>
          </p:txBody>
        </p:sp>
        <p:sp>
          <p:nvSpPr>
            <p:cNvPr id="62880" name="Line 165"/>
            <p:cNvSpPr>
              <a:spLocks noChangeShapeType="1"/>
            </p:cNvSpPr>
            <p:nvPr/>
          </p:nvSpPr>
          <p:spPr bwMode="auto">
            <a:xfrm flipH="1" flipV="1">
              <a:off x="11643" y="9995"/>
              <a:ext cx="33" cy="104"/>
            </a:xfrm>
            <a:prstGeom prst="line">
              <a:avLst/>
            </a:prstGeom>
            <a:noFill/>
            <a:ln w="38100">
              <a:solidFill>
                <a:srgbClr val="FFFF99"/>
              </a:solidFill>
              <a:round/>
              <a:headEnd/>
              <a:tailEnd/>
            </a:ln>
          </p:spPr>
          <p:txBody>
            <a:bodyPr/>
            <a:lstStyle/>
            <a:p>
              <a:endParaRPr lang="zh-CN" altLang="en-US"/>
            </a:p>
          </p:txBody>
        </p:sp>
        <p:sp>
          <p:nvSpPr>
            <p:cNvPr id="62881" name="Line 166"/>
            <p:cNvSpPr>
              <a:spLocks noChangeShapeType="1"/>
            </p:cNvSpPr>
            <p:nvPr/>
          </p:nvSpPr>
          <p:spPr bwMode="auto">
            <a:xfrm flipH="1" flipV="1">
              <a:off x="11676" y="10099"/>
              <a:ext cx="33" cy="104"/>
            </a:xfrm>
            <a:prstGeom prst="line">
              <a:avLst/>
            </a:prstGeom>
            <a:noFill/>
            <a:ln w="38100">
              <a:solidFill>
                <a:srgbClr val="FFFF99"/>
              </a:solidFill>
              <a:round/>
              <a:headEnd/>
              <a:tailEnd/>
            </a:ln>
          </p:spPr>
          <p:txBody>
            <a:bodyPr/>
            <a:lstStyle/>
            <a:p>
              <a:endParaRPr lang="zh-CN" altLang="en-US"/>
            </a:p>
          </p:txBody>
        </p:sp>
        <p:sp>
          <p:nvSpPr>
            <p:cNvPr id="62882" name="Line 167"/>
            <p:cNvSpPr>
              <a:spLocks noChangeShapeType="1"/>
            </p:cNvSpPr>
            <p:nvPr/>
          </p:nvSpPr>
          <p:spPr bwMode="auto">
            <a:xfrm flipH="1" flipV="1">
              <a:off x="11709" y="10203"/>
              <a:ext cx="38" cy="99"/>
            </a:xfrm>
            <a:prstGeom prst="line">
              <a:avLst/>
            </a:prstGeom>
            <a:noFill/>
            <a:ln w="38100">
              <a:solidFill>
                <a:srgbClr val="FFFF99"/>
              </a:solidFill>
              <a:round/>
              <a:headEnd/>
              <a:tailEnd/>
            </a:ln>
          </p:spPr>
          <p:txBody>
            <a:bodyPr/>
            <a:lstStyle/>
            <a:p>
              <a:endParaRPr lang="zh-CN" altLang="en-US"/>
            </a:p>
          </p:txBody>
        </p:sp>
        <p:sp>
          <p:nvSpPr>
            <p:cNvPr id="62883" name="Line 168"/>
            <p:cNvSpPr>
              <a:spLocks noChangeShapeType="1"/>
            </p:cNvSpPr>
            <p:nvPr/>
          </p:nvSpPr>
          <p:spPr bwMode="auto">
            <a:xfrm flipH="1" flipV="1">
              <a:off x="11747" y="10302"/>
              <a:ext cx="33" cy="99"/>
            </a:xfrm>
            <a:prstGeom prst="line">
              <a:avLst/>
            </a:prstGeom>
            <a:noFill/>
            <a:ln w="38100">
              <a:solidFill>
                <a:srgbClr val="FFFF99"/>
              </a:solidFill>
              <a:round/>
              <a:headEnd/>
              <a:tailEnd/>
            </a:ln>
          </p:spPr>
          <p:txBody>
            <a:bodyPr/>
            <a:lstStyle/>
            <a:p>
              <a:endParaRPr lang="zh-CN" altLang="en-US"/>
            </a:p>
          </p:txBody>
        </p:sp>
        <p:sp>
          <p:nvSpPr>
            <p:cNvPr id="62884" name="Line 169"/>
            <p:cNvSpPr>
              <a:spLocks noChangeShapeType="1"/>
            </p:cNvSpPr>
            <p:nvPr/>
          </p:nvSpPr>
          <p:spPr bwMode="auto">
            <a:xfrm>
              <a:off x="11780" y="10401"/>
              <a:ext cx="1" cy="1"/>
            </a:xfrm>
            <a:prstGeom prst="line">
              <a:avLst/>
            </a:prstGeom>
            <a:noFill/>
            <a:ln w="38100">
              <a:solidFill>
                <a:srgbClr val="FFFF99"/>
              </a:solidFill>
              <a:round/>
              <a:headEnd/>
              <a:tailEnd/>
            </a:ln>
          </p:spPr>
          <p:txBody>
            <a:bodyPr/>
            <a:lstStyle/>
            <a:p>
              <a:endParaRPr lang="zh-CN" altLang="en-US"/>
            </a:p>
          </p:txBody>
        </p:sp>
        <p:sp>
          <p:nvSpPr>
            <p:cNvPr id="62885" name="Line 170"/>
            <p:cNvSpPr>
              <a:spLocks noChangeShapeType="1"/>
            </p:cNvSpPr>
            <p:nvPr/>
          </p:nvSpPr>
          <p:spPr bwMode="auto">
            <a:xfrm flipH="1" flipV="1">
              <a:off x="11780" y="10401"/>
              <a:ext cx="38" cy="95"/>
            </a:xfrm>
            <a:prstGeom prst="line">
              <a:avLst/>
            </a:prstGeom>
            <a:noFill/>
            <a:ln w="38100">
              <a:solidFill>
                <a:srgbClr val="FFFF99"/>
              </a:solidFill>
              <a:round/>
              <a:headEnd/>
              <a:tailEnd/>
            </a:ln>
          </p:spPr>
          <p:txBody>
            <a:bodyPr/>
            <a:lstStyle/>
            <a:p>
              <a:endParaRPr lang="zh-CN" altLang="en-US"/>
            </a:p>
          </p:txBody>
        </p:sp>
        <p:sp>
          <p:nvSpPr>
            <p:cNvPr id="62886" name="Line 171"/>
            <p:cNvSpPr>
              <a:spLocks noChangeShapeType="1"/>
            </p:cNvSpPr>
            <p:nvPr/>
          </p:nvSpPr>
          <p:spPr bwMode="auto">
            <a:xfrm flipH="1" flipV="1">
              <a:off x="11818" y="10496"/>
              <a:ext cx="33" cy="94"/>
            </a:xfrm>
            <a:prstGeom prst="line">
              <a:avLst/>
            </a:prstGeom>
            <a:noFill/>
            <a:ln w="38100">
              <a:solidFill>
                <a:srgbClr val="FFFF99"/>
              </a:solidFill>
              <a:round/>
              <a:headEnd/>
              <a:tailEnd/>
            </a:ln>
          </p:spPr>
          <p:txBody>
            <a:bodyPr/>
            <a:lstStyle/>
            <a:p>
              <a:endParaRPr lang="zh-CN" altLang="en-US"/>
            </a:p>
          </p:txBody>
        </p:sp>
        <p:sp>
          <p:nvSpPr>
            <p:cNvPr id="62887" name="Line 172"/>
            <p:cNvSpPr>
              <a:spLocks noChangeShapeType="1"/>
            </p:cNvSpPr>
            <p:nvPr/>
          </p:nvSpPr>
          <p:spPr bwMode="auto">
            <a:xfrm flipH="1" flipV="1">
              <a:off x="11851" y="10590"/>
              <a:ext cx="33" cy="90"/>
            </a:xfrm>
            <a:prstGeom prst="line">
              <a:avLst/>
            </a:prstGeom>
            <a:noFill/>
            <a:ln w="38100">
              <a:solidFill>
                <a:srgbClr val="FFFF99"/>
              </a:solidFill>
              <a:round/>
              <a:headEnd/>
              <a:tailEnd/>
            </a:ln>
          </p:spPr>
          <p:txBody>
            <a:bodyPr/>
            <a:lstStyle/>
            <a:p>
              <a:endParaRPr lang="zh-CN" altLang="en-US"/>
            </a:p>
          </p:txBody>
        </p:sp>
        <p:sp>
          <p:nvSpPr>
            <p:cNvPr id="62888" name="Line 173"/>
            <p:cNvSpPr>
              <a:spLocks noChangeShapeType="1"/>
            </p:cNvSpPr>
            <p:nvPr/>
          </p:nvSpPr>
          <p:spPr bwMode="auto">
            <a:xfrm flipH="1" flipV="1">
              <a:off x="11884" y="10680"/>
              <a:ext cx="38" cy="85"/>
            </a:xfrm>
            <a:prstGeom prst="line">
              <a:avLst/>
            </a:prstGeom>
            <a:noFill/>
            <a:ln w="38100">
              <a:solidFill>
                <a:srgbClr val="FFFF99"/>
              </a:solidFill>
              <a:round/>
              <a:headEnd/>
              <a:tailEnd/>
            </a:ln>
          </p:spPr>
          <p:txBody>
            <a:bodyPr/>
            <a:lstStyle/>
            <a:p>
              <a:endParaRPr lang="zh-CN" altLang="en-US"/>
            </a:p>
          </p:txBody>
        </p:sp>
        <p:sp>
          <p:nvSpPr>
            <p:cNvPr id="62889" name="Line 174"/>
            <p:cNvSpPr>
              <a:spLocks noChangeShapeType="1"/>
            </p:cNvSpPr>
            <p:nvPr/>
          </p:nvSpPr>
          <p:spPr bwMode="auto">
            <a:xfrm flipH="1" flipV="1">
              <a:off x="11922" y="10765"/>
              <a:ext cx="33" cy="85"/>
            </a:xfrm>
            <a:prstGeom prst="line">
              <a:avLst/>
            </a:prstGeom>
            <a:noFill/>
            <a:ln w="38100">
              <a:solidFill>
                <a:srgbClr val="FFFF99"/>
              </a:solidFill>
              <a:round/>
              <a:headEnd/>
              <a:tailEnd/>
            </a:ln>
          </p:spPr>
          <p:txBody>
            <a:bodyPr/>
            <a:lstStyle/>
            <a:p>
              <a:endParaRPr lang="zh-CN" altLang="en-US"/>
            </a:p>
          </p:txBody>
        </p:sp>
        <p:sp>
          <p:nvSpPr>
            <p:cNvPr id="62890" name="Line 175"/>
            <p:cNvSpPr>
              <a:spLocks noChangeShapeType="1"/>
            </p:cNvSpPr>
            <p:nvPr/>
          </p:nvSpPr>
          <p:spPr bwMode="auto">
            <a:xfrm>
              <a:off x="11955" y="10850"/>
              <a:ext cx="1" cy="1"/>
            </a:xfrm>
            <a:prstGeom prst="line">
              <a:avLst/>
            </a:prstGeom>
            <a:noFill/>
            <a:ln w="38100">
              <a:solidFill>
                <a:srgbClr val="FFFF99"/>
              </a:solidFill>
              <a:round/>
              <a:headEnd/>
              <a:tailEnd/>
            </a:ln>
          </p:spPr>
          <p:txBody>
            <a:bodyPr/>
            <a:lstStyle/>
            <a:p>
              <a:endParaRPr lang="zh-CN" altLang="en-US"/>
            </a:p>
          </p:txBody>
        </p:sp>
        <p:sp>
          <p:nvSpPr>
            <p:cNvPr id="62891" name="Line 176"/>
            <p:cNvSpPr>
              <a:spLocks noChangeShapeType="1"/>
            </p:cNvSpPr>
            <p:nvPr/>
          </p:nvSpPr>
          <p:spPr bwMode="auto">
            <a:xfrm flipH="1" flipV="1">
              <a:off x="11955" y="10850"/>
              <a:ext cx="37" cy="81"/>
            </a:xfrm>
            <a:prstGeom prst="line">
              <a:avLst/>
            </a:prstGeom>
            <a:noFill/>
            <a:ln w="38100">
              <a:solidFill>
                <a:srgbClr val="FFFF99"/>
              </a:solidFill>
              <a:round/>
              <a:headEnd/>
              <a:tailEnd/>
            </a:ln>
          </p:spPr>
          <p:txBody>
            <a:bodyPr/>
            <a:lstStyle/>
            <a:p>
              <a:endParaRPr lang="zh-CN" altLang="en-US"/>
            </a:p>
          </p:txBody>
        </p:sp>
        <p:sp>
          <p:nvSpPr>
            <p:cNvPr id="62892" name="Line 177"/>
            <p:cNvSpPr>
              <a:spLocks noChangeShapeType="1"/>
            </p:cNvSpPr>
            <p:nvPr/>
          </p:nvSpPr>
          <p:spPr bwMode="auto">
            <a:xfrm flipH="1" flipV="1">
              <a:off x="11992" y="10931"/>
              <a:ext cx="33" cy="75"/>
            </a:xfrm>
            <a:prstGeom prst="line">
              <a:avLst/>
            </a:prstGeom>
            <a:noFill/>
            <a:ln w="38100">
              <a:solidFill>
                <a:srgbClr val="FFFF99"/>
              </a:solidFill>
              <a:round/>
              <a:headEnd/>
              <a:tailEnd/>
            </a:ln>
          </p:spPr>
          <p:txBody>
            <a:bodyPr/>
            <a:lstStyle/>
            <a:p>
              <a:endParaRPr lang="zh-CN" altLang="en-US"/>
            </a:p>
          </p:txBody>
        </p:sp>
        <p:sp>
          <p:nvSpPr>
            <p:cNvPr id="62893" name="Line 178"/>
            <p:cNvSpPr>
              <a:spLocks noChangeShapeType="1"/>
            </p:cNvSpPr>
            <p:nvPr/>
          </p:nvSpPr>
          <p:spPr bwMode="auto">
            <a:xfrm flipH="1" flipV="1">
              <a:off x="12025" y="11006"/>
              <a:ext cx="34" cy="71"/>
            </a:xfrm>
            <a:prstGeom prst="line">
              <a:avLst/>
            </a:prstGeom>
            <a:noFill/>
            <a:ln w="38100">
              <a:solidFill>
                <a:srgbClr val="FFFF99"/>
              </a:solidFill>
              <a:round/>
              <a:headEnd/>
              <a:tailEnd/>
            </a:ln>
          </p:spPr>
          <p:txBody>
            <a:bodyPr/>
            <a:lstStyle/>
            <a:p>
              <a:endParaRPr lang="zh-CN" altLang="en-US"/>
            </a:p>
          </p:txBody>
        </p:sp>
        <p:sp>
          <p:nvSpPr>
            <p:cNvPr id="62894" name="Line 179"/>
            <p:cNvSpPr>
              <a:spLocks noChangeShapeType="1"/>
            </p:cNvSpPr>
            <p:nvPr/>
          </p:nvSpPr>
          <p:spPr bwMode="auto">
            <a:xfrm flipH="1" flipV="1">
              <a:off x="12059" y="11077"/>
              <a:ext cx="37" cy="71"/>
            </a:xfrm>
            <a:prstGeom prst="line">
              <a:avLst/>
            </a:prstGeom>
            <a:noFill/>
            <a:ln w="38100">
              <a:solidFill>
                <a:srgbClr val="FFFF99"/>
              </a:solidFill>
              <a:round/>
              <a:headEnd/>
              <a:tailEnd/>
            </a:ln>
          </p:spPr>
          <p:txBody>
            <a:bodyPr/>
            <a:lstStyle/>
            <a:p>
              <a:endParaRPr lang="zh-CN" altLang="en-US"/>
            </a:p>
          </p:txBody>
        </p:sp>
        <p:sp>
          <p:nvSpPr>
            <p:cNvPr id="62895" name="Line 180"/>
            <p:cNvSpPr>
              <a:spLocks noChangeShapeType="1"/>
            </p:cNvSpPr>
            <p:nvPr/>
          </p:nvSpPr>
          <p:spPr bwMode="auto">
            <a:xfrm flipH="1" flipV="1">
              <a:off x="12096" y="11148"/>
              <a:ext cx="33" cy="71"/>
            </a:xfrm>
            <a:prstGeom prst="line">
              <a:avLst/>
            </a:prstGeom>
            <a:noFill/>
            <a:ln w="38100">
              <a:solidFill>
                <a:srgbClr val="FFFF99"/>
              </a:solidFill>
              <a:round/>
              <a:headEnd/>
              <a:tailEnd/>
            </a:ln>
          </p:spPr>
          <p:txBody>
            <a:bodyPr/>
            <a:lstStyle/>
            <a:p>
              <a:endParaRPr lang="zh-CN" altLang="en-US"/>
            </a:p>
          </p:txBody>
        </p:sp>
        <p:sp>
          <p:nvSpPr>
            <p:cNvPr id="62896" name="Line 181"/>
            <p:cNvSpPr>
              <a:spLocks noChangeShapeType="1"/>
            </p:cNvSpPr>
            <p:nvPr/>
          </p:nvSpPr>
          <p:spPr bwMode="auto">
            <a:xfrm>
              <a:off x="12129" y="11219"/>
              <a:ext cx="1" cy="1"/>
            </a:xfrm>
            <a:prstGeom prst="line">
              <a:avLst/>
            </a:prstGeom>
            <a:noFill/>
            <a:ln w="38100">
              <a:solidFill>
                <a:srgbClr val="FFFF99"/>
              </a:solidFill>
              <a:round/>
              <a:headEnd/>
              <a:tailEnd/>
            </a:ln>
          </p:spPr>
          <p:txBody>
            <a:bodyPr/>
            <a:lstStyle/>
            <a:p>
              <a:endParaRPr lang="zh-CN" altLang="en-US"/>
            </a:p>
          </p:txBody>
        </p:sp>
        <p:sp>
          <p:nvSpPr>
            <p:cNvPr id="62897" name="Line 182"/>
            <p:cNvSpPr>
              <a:spLocks noChangeShapeType="1"/>
            </p:cNvSpPr>
            <p:nvPr/>
          </p:nvSpPr>
          <p:spPr bwMode="auto">
            <a:xfrm flipH="1" flipV="1">
              <a:off x="12129" y="11219"/>
              <a:ext cx="38" cy="61"/>
            </a:xfrm>
            <a:prstGeom prst="line">
              <a:avLst/>
            </a:prstGeom>
            <a:noFill/>
            <a:ln w="38100">
              <a:solidFill>
                <a:srgbClr val="FFFF99"/>
              </a:solidFill>
              <a:round/>
              <a:headEnd/>
              <a:tailEnd/>
            </a:ln>
          </p:spPr>
          <p:txBody>
            <a:bodyPr/>
            <a:lstStyle/>
            <a:p>
              <a:endParaRPr lang="zh-CN" altLang="en-US"/>
            </a:p>
          </p:txBody>
        </p:sp>
        <p:sp>
          <p:nvSpPr>
            <p:cNvPr id="62898" name="Line 183"/>
            <p:cNvSpPr>
              <a:spLocks noChangeShapeType="1"/>
            </p:cNvSpPr>
            <p:nvPr/>
          </p:nvSpPr>
          <p:spPr bwMode="auto">
            <a:xfrm flipH="1" flipV="1">
              <a:off x="12167" y="11280"/>
              <a:ext cx="33" cy="62"/>
            </a:xfrm>
            <a:prstGeom prst="line">
              <a:avLst/>
            </a:prstGeom>
            <a:noFill/>
            <a:ln w="38100">
              <a:solidFill>
                <a:srgbClr val="FFFF99"/>
              </a:solidFill>
              <a:round/>
              <a:headEnd/>
              <a:tailEnd/>
            </a:ln>
          </p:spPr>
          <p:txBody>
            <a:bodyPr/>
            <a:lstStyle/>
            <a:p>
              <a:endParaRPr lang="zh-CN" altLang="en-US"/>
            </a:p>
          </p:txBody>
        </p:sp>
        <p:sp>
          <p:nvSpPr>
            <p:cNvPr id="62899" name="Line 184"/>
            <p:cNvSpPr>
              <a:spLocks noChangeShapeType="1"/>
            </p:cNvSpPr>
            <p:nvPr/>
          </p:nvSpPr>
          <p:spPr bwMode="auto">
            <a:xfrm flipH="1" flipV="1">
              <a:off x="12200" y="11342"/>
              <a:ext cx="33" cy="56"/>
            </a:xfrm>
            <a:prstGeom prst="line">
              <a:avLst/>
            </a:prstGeom>
            <a:noFill/>
            <a:ln w="38100">
              <a:solidFill>
                <a:srgbClr val="FFFF99"/>
              </a:solidFill>
              <a:round/>
              <a:headEnd/>
              <a:tailEnd/>
            </a:ln>
          </p:spPr>
          <p:txBody>
            <a:bodyPr/>
            <a:lstStyle/>
            <a:p>
              <a:endParaRPr lang="zh-CN" altLang="en-US"/>
            </a:p>
          </p:txBody>
        </p:sp>
        <p:sp>
          <p:nvSpPr>
            <p:cNvPr id="62900" name="Line 185"/>
            <p:cNvSpPr>
              <a:spLocks noChangeShapeType="1"/>
            </p:cNvSpPr>
            <p:nvPr/>
          </p:nvSpPr>
          <p:spPr bwMode="auto">
            <a:xfrm flipH="1" flipV="1">
              <a:off x="12233" y="11398"/>
              <a:ext cx="38" cy="57"/>
            </a:xfrm>
            <a:prstGeom prst="line">
              <a:avLst/>
            </a:prstGeom>
            <a:noFill/>
            <a:ln w="38100">
              <a:solidFill>
                <a:srgbClr val="FFFF99"/>
              </a:solidFill>
              <a:round/>
              <a:headEnd/>
              <a:tailEnd/>
            </a:ln>
          </p:spPr>
          <p:txBody>
            <a:bodyPr/>
            <a:lstStyle/>
            <a:p>
              <a:endParaRPr lang="zh-CN" altLang="en-US"/>
            </a:p>
          </p:txBody>
        </p:sp>
        <p:sp>
          <p:nvSpPr>
            <p:cNvPr id="62901" name="Line 186"/>
            <p:cNvSpPr>
              <a:spLocks noChangeShapeType="1"/>
            </p:cNvSpPr>
            <p:nvPr/>
          </p:nvSpPr>
          <p:spPr bwMode="auto">
            <a:xfrm flipH="1" flipV="1">
              <a:off x="12271" y="11455"/>
              <a:ext cx="33" cy="47"/>
            </a:xfrm>
            <a:prstGeom prst="line">
              <a:avLst/>
            </a:prstGeom>
            <a:noFill/>
            <a:ln w="38100">
              <a:solidFill>
                <a:srgbClr val="FFFF99"/>
              </a:solidFill>
              <a:round/>
              <a:headEnd/>
              <a:tailEnd/>
            </a:ln>
          </p:spPr>
          <p:txBody>
            <a:bodyPr/>
            <a:lstStyle/>
            <a:p>
              <a:endParaRPr lang="zh-CN" altLang="en-US"/>
            </a:p>
          </p:txBody>
        </p:sp>
        <p:sp>
          <p:nvSpPr>
            <p:cNvPr id="62902" name="Line 187"/>
            <p:cNvSpPr>
              <a:spLocks noChangeShapeType="1"/>
            </p:cNvSpPr>
            <p:nvPr/>
          </p:nvSpPr>
          <p:spPr bwMode="auto">
            <a:xfrm>
              <a:off x="12304" y="11502"/>
              <a:ext cx="1" cy="1"/>
            </a:xfrm>
            <a:prstGeom prst="line">
              <a:avLst/>
            </a:prstGeom>
            <a:noFill/>
            <a:ln w="38100">
              <a:solidFill>
                <a:srgbClr val="FFFF99"/>
              </a:solidFill>
              <a:round/>
              <a:headEnd/>
              <a:tailEnd/>
            </a:ln>
          </p:spPr>
          <p:txBody>
            <a:bodyPr/>
            <a:lstStyle/>
            <a:p>
              <a:endParaRPr lang="zh-CN" altLang="en-US"/>
            </a:p>
          </p:txBody>
        </p:sp>
        <p:sp>
          <p:nvSpPr>
            <p:cNvPr id="62903" name="Line 188"/>
            <p:cNvSpPr>
              <a:spLocks noChangeShapeType="1"/>
            </p:cNvSpPr>
            <p:nvPr/>
          </p:nvSpPr>
          <p:spPr bwMode="auto">
            <a:xfrm flipH="1" flipV="1">
              <a:off x="12304" y="11502"/>
              <a:ext cx="33" cy="52"/>
            </a:xfrm>
            <a:prstGeom prst="line">
              <a:avLst/>
            </a:prstGeom>
            <a:noFill/>
            <a:ln w="38100">
              <a:solidFill>
                <a:srgbClr val="FFFF99"/>
              </a:solidFill>
              <a:round/>
              <a:headEnd/>
              <a:tailEnd/>
            </a:ln>
          </p:spPr>
          <p:txBody>
            <a:bodyPr/>
            <a:lstStyle/>
            <a:p>
              <a:endParaRPr lang="zh-CN" altLang="en-US"/>
            </a:p>
          </p:txBody>
        </p:sp>
        <p:sp>
          <p:nvSpPr>
            <p:cNvPr id="62904" name="Line 189"/>
            <p:cNvSpPr>
              <a:spLocks noChangeShapeType="1"/>
            </p:cNvSpPr>
            <p:nvPr/>
          </p:nvSpPr>
          <p:spPr bwMode="auto">
            <a:xfrm flipH="1" flipV="1">
              <a:off x="12337" y="11554"/>
              <a:ext cx="38" cy="43"/>
            </a:xfrm>
            <a:prstGeom prst="line">
              <a:avLst/>
            </a:prstGeom>
            <a:noFill/>
            <a:ln w="38100">
              <a:solidFill>
                <a:srgbClr val="FFFF99"/>
              </a:solidFill>
              <a:round/>
              <a:headEnd/>
              <a:tailEnd/>
            </a:ln>
          </p:spPr>
          <p:txBody>
            <a:bodyPr/>
            <a:lstStyle/>
            <a:p>
              <a:endParaRPr lang="zh-CN" altLang="en-US"/>
            </a:p>
          </p:txBody>
        </p:sp>
        <p:sp>
          <p:nvSpPr>
            <p:cNvPr id="62905" name="Line 190"/>
            <p:cNvSpPr>
              <a:spLocks noChangeShapeType="1"/>
            </p:cNvSpPr>
            <p:nvPr/>
          </p:nvSpPr>
          <p:spPr bwMode="auto">
            <a:xfrm flipH="1" flipV="1">
              <a:off x="12375" y="11597"/>
              <a:ext cx="33" cy="42"/>
            </a:xfrm>
            <a:prstGeom prst="line">
              <a:avLst/>
            </a:prstGeom>
            <a:noFill/>
            <a:ln w="38100">
              <a:solidFill>
                <a:srgbClr val="FFFF99"/>
              </a:solidFill>
              <a:round/>
              <a:headEnd/>
              <a:tailEnd/>
            </a:ln>
          </p:spPr>
          <p:txBody>
            <a:bodyPr/>
            <a:lstStyle/>
            <a:p>
              <a:endParaRPr lang="zh-CN" altLang="en-US"/>
            </a:p>
          </p:txBody>
        </p:sp>
        <p:sp>
          <p:nvSpPr>
            <p:cNvPr id="62906" name="Line 191"/>
            <p:cNvSpPr>
              <a:spLocks noChangeShapeType="1"/>
            </p:cNvSpPr>
            <p:nvPr/>
          </p:nvSpPr>
          <p:spPr bwMode="auto">
            <a:xfrm flipH="1" flipV="1">
              <a:off x="12408" y="11639"/>
              <a:ext cx="38" cy="43"/>
            </a:xfrm>
            <a:prstGeom prst="line">
              <a:avLst/>
            </a:prstGeom>
            <a:noFill/>
            <a:ln w="38100">
              <a:solidFill>
                <a:srgbClr val="FFFF99"/>
              </a:solidFill>
              <a:round/>
              <a:headEnd/>
              <a:tailEnd/>
            </a:ln>
          </p:spPr>
          <p:txBody>
            <a:bodyPr/>
            <a:lstStyle/>
            <a:p>
              <a:endParaRPr lang="zh-CN" altLang="en-US"/>
            </a:p>
          </p:txBody>
        </p:sp>
        <p:sp>
          <p:nvSpPr>
            <p:cNvPr id="62907" name="Line 192"/>
            <p:cNvSpPr>
              <a:spLocks noChangeShapeType="1"/>
            </p:cNvSpPr>
            <p:nvPr/>
          </p:nvSpPr>
          <p:spPr bwMode="auto">
            <a:xfrm flipH="1" flipV="1">
              <a:off x="12446" y="11682"/>
              <a:ext cx="33" cy="38"/>
            </a:xfrm>
            <a:prstGeom prst="line">
              <a:avLst/>
            </a:prstGeom>
            <a:noFill/>
            <a:ln w="38100">
              <a:solidFill>
                <a:srgbClr val="FFFF99"/>
              </a:solidFill>
              <a:round/>
              <a:headEnd/>
              <a:tailEnd/>
            </a:ln>
          </p:spPr>
          <p:txBody>
            <a:bodyPr/>
            <a:lstStyle/>
            <a:p>
              <a:endParaRPr lang="zh-CN" altLang="en-US"/>
            </a:p>
          </p:txBody>
        </p:sp>
        <p:sp>
          <p:nvSpPr>
            <p:cNvPr id="62908" name="Line 193"/>
            <p:cNvSpPr>
              <a:spLocks noChangeShapeType="1"/>
            </p:cNvSpPr>
            <p:nvPr/>
          </p:nvSpPr>
          <p:spPr bwMode="auto">
            <a:xfrm>
              <a:off x="12479" y="11720"/>
              <a:ext cx="1" cy="1"/>
            </a:xfrm>
            <a:prstGeom prst="line">
              <a:avLst/>
            </a:prstGeom>
            <a:noFill/>
            <a:ln w="38100">
              <a:solidFill>
                <a:srgbClr val="FFFF99"/>
              </a:solidFill>
              <a:round/>
              <a:headEnd/>
              <a:tailEnd/>
            </a:ln>
          </p:spPr>
          <p:txBody>
            <a:bodyPr/>
            <a:lstStyle/>
            <a:p>
              <a:endParaRPr lang="zh-CN" altLang="en-US"/>
            </a:p>
          </p:txBody>
        </p:sp>
        <p:sp>
          <p:nvSpPr>
            <p:cNvPr id="62909" name="Line 194"/>
            <p:cNvSpPr>
              <a:spLocks noChangeShapeType="1"/>
            </p:cNvSpPr>
            <p:nvPr/>
          </p:nvSpPr>
          <p:spPr bwMode="auto">
            <a:xfrm flipH="1" flipV="1">
              <a:off x="12479" y="11720"/>
              <a:ext cx="33" cy="33"/>
            </a:xfrm>
            <a:prstGeom prst="line">
              <a:avLst/>
            </a:prstGeom>
            <a:noFill/>
            <a:ln w="38100">
              <a:solidFill>
                <a:srgbClr val="FFFF99"/>
              </a:solidFill>
              <a:round/>
              <a:headEnd/>
              <a:tailEnd/>
            </a:ln>
          </p:spPr>
          <p:txBody>
            <a:bodyPr/>
            <a:lstStyle/>
            <a:p>
              <a:endParaRPr lang="zh-CN" altLang="en-US"/>
            </a:p>
          </p:txBody>
        </p:sp>
        <p:sp>
          <p:nvSpPr>
            <p:cNvPr id="62910" name="Line 195"/>
            <p:cNvSpPr>
              <a:spLocks noChangeShapeType="1"/>
            </p:cNvSpPr>
            <p:nvPr/>
          </p:nvSpPr>
          <p:spPr bwMode="auto">
            <a:xfrm flipH="1" flipV="1">
              <a:off x="12512" y="11753"/>
              <a:ext cx="38" cy="33"/>
            </a:xfrm>
            <a:prstGeom prst="line">
              <a:avLst/>
            </a:prstGeom>
            <a:noFill/>
            <a:ln w="38100">
              <a:solidFill>
                <a:srgbClr val="FFFF99"/>
              </a:solidFill>
              <a:round/>
              <a:headEnd/>
              <a:tailEnd/>
            </a:ln>
          </p:spPr>
          <p:txBody>
            <a:bodyPr/>
            <a:lstStyle/>
            <a:p>
              <a:endParaRPr lang="zh-CN" altLang="en-US"/>
            </a:p>
          </p:txBody>
        </p:sp>
        <p:sp>
          <p:nvSpPr>
            <p:cNvPr id="62911" name="Line 196"/>
            <p:cNvSpPr>
              <a:spLocks noChangeShapeType="1"/>
            </p:cNvSpPr>
            <p:nvPr/>
          </p:nvSpPr>
          <p:spPr bwMode="auto">
            <a:xfrm flipH="1" flipV="1">
              <a:off x="12550" y="11786"/>
              <a:ext cx="33" cy="28"/>
            </a:xfrm>
            <a:prstGeom prst="line">
              <a:avLst/>
            </a:prstGeom>
            <a:noFill/>
            <a:ln w="38100">
              <a:solidFill>
                <a:srgbClr val="FFFF99"/>
              </a:solidFill>
              <a:round/>
              <a:headEnd/>
              <a:tailEnd/>
            </a:ln>
          </p:spPr>
          <p:txBody>
            <a:bodyPr/>
            <a:lstStyle/>
            <a:p>
              <a:endParaRPr lang="zh-CN" altLang="en-US"/>
            </a:p>
          </p:txBody>
        </p:sp>
        <p:sp>
          <p:nvSpPr>
            <p:cNvPr id="62912" name="Line 197"/>
            <p:cNvSpPr>
              <a:spLocks noChangeShapeType="1"/>
            </p:cNvSpPr>
            <p:nvPr/>
          </p:nvSpPr>
          <p:spPr bwMode="auto">
            <a:xfrm flipH="1" flipV="1">
              <a:off x="12583" y="11814"/>
              <a:ext cx="38" cy="28"/>
            </a:xfrm>
            <a:prstGeom prst="line">
              <a:avLst/>
            </a:prstGeom>
            <a:noFill/>
            <a:ln w="38100">
              <a:solidFill>
                <a:srgbClr val="FFFF99"/>
              </a:solidFill>
              <a:round/>
              <a:headEnd/>
              <a:tailEnd/>
            </a:ln>
          </p:spPr>
          <p:txBody>
            <a:bodyPr/>
            <a:lstStyle/>
            <a:p>
              <a:endParaRPr lang="zh-CN" altLang="en-US"/>
            </a:p>
          </p:txBody>
        </p:sp>
        <p:sp>
          <p:nvSpPr>
            <p:cNvPr id="62913" name="Line 198"/>
            <p:cNvSpPr>
              <a:spLocks noChangeShapeType="1"/>
            </p:cNvSpPr>
            <p:nvPr/>
          </p:nvSpPr>
          <p:spPr bwMode="auto">
            <a:xfrm flipH="1" flipV="1">
              <a:off x="12621" y="11842"/>
              <a:ext cx="33" cy="29"/>
            </a:xfrm>
            <a:prstGeom prst="line">
              <a:avLst/>
            </a:prstGeom>
            <a:noFill/>
            <a:ln w="38100">
              <a:solidFill>
                <a:srgbClr val="FFFF99"/>
              </a:solidFill>
              <a:round/>
              <a:headEnd/>
              <a:tailEnd/>
            </a:ln>
          </p:spPr>
          <p:txBody>
            <a:bodyPr/>
            <a:lstStyle/>
            <a:p>
              <a:endParaRPr lang="zh-CN" altLang="en-US"/>
            </a:p>
          </p:txBody>
        </p:sp>
        <p:sp>
          <p:nvSpPr>
            <p:cNvPr id="62914" name="Line 199"/>
            <p:cNvSpPr>
              <a:spLocks noChangeShapeType="1"/>
            </p:cNvSpPr>
            <p:nvPr/>
          </p:nvSpPr>
          <p:spPr bwMode="auto">
            <a:xfrm>
              <a:off x="12654" y="11871"/>
              <a:ext cx="1" cy="1"/>
            </a:xfrm>
            <a:prstGeom prst="line">
              <a:avLst/>
            </a:prstGeom>
            <a:noFill/>
            <a:ln w="38100">
              <a:solidFill>
                <a:srgbClr val="FFFF99"/>
              </a:solidFill>
              <a:round/>
              <a:headEnd/>
              <a:tailEnd/>
            </a:ln>
          </p:spPr>
          <p:txBody>
            <a:bodyPr/>
            <a:lstStyle/>
            <a:p>
              <a:endParaRPr lang="zh-CN" altLang="en-US"/>
            </a:p>
          </p:txBody>
        </p:sp>
        <p:sp>
          <p:nvSpPr>
            <p:cNvPr id="62915" name="Line 200"/>
            <p:cNvSpPr>
              <a:spLocks noChangeShapeType="1"/>
            </p:cNvSpPr>
            <p:nvPr/>
          </p:nvSpPr>
          <p:spPr bwMode="auto">
            <a:xfrm flipH="1" flipV="1">
              <a:off x="12654" y="11871"/>
              <a:ext cx="33" cy="23"/>
            </a:xfrm>
            <a:prstGeom prst="line">
              <a:avLst/>
            </a:prstGeom>
            <a:noFill/>
            <a:ln w="38100">
              <a:solidFill>
                <a:srgbClr val="FFFF99"/>
              </a:solidFill>
              <a:round/>
              <a:headEnd/>
              <a:tailEnd/>
            </a:ln>
          </p:spPr>
          <p:txBody>
            <a:bodyPr/>
            <a:lstStyle/>
            <a:p>
              <a:endParaRPr lang="zh-CN" altLang="en-US"/>
            </a:p>
          </p:txBody>
        </p:sp>
        <p:sp>
          <p:nvSpPr>
            <p:cNvPr id="62916" name="Line 201"/>
            <p:cNvSpPr>
              <a:spLocks noChangeShapeType="1"/>
            </p:cNvSpPr>
            <p:nvPr/>
          </p:nvSpPr>
          <p:spPr bwMode="auto">
            <a:xfrm flipH="1" flipV="1">
              <a:off x="12687" y="11894"/>
              <a:ext cx="38" cy="19"/>
            </a:xfrm>
            <a:prstGeom prst="line">
              <a:avLst/>
            </a:prstGeom>
            <a:noFill/>
            <a:ln w="38100">
              <a:solidFill>
                <a:srgbClr val="FFFF99"/>
              </a:solidFill>
              <a:round/>
              <a:headEnd/>
              <a:tailEnd/>
            </a:ln>
          </p:spPr>
          <p:txBody>
            <a:bodyPr/>
            <a:lstStyle/>
            <a:p>
              <a:endParaRPr lang="zh-CN" altLang="en-US"/>
            </a:p>
          </p:txBody>
        </p:sp>
        <p:sp>
          <p:nvSpPr>
            <p:cNvPr id="62917" name="Line 202"/>
            <p:cNvSpPr>
              <a:spLocks noChangeShapeType="1"/>
            </p:cNvSpPr>
            <p:nvPr/>
          </p:nvSpPr>
          <p:spPr bwMode="auto">
            <a:xfrm flipH="1" flipV="1">
              <a:off x="12725" y="11913"/>
              <a:ext cx="33" cy="19"/>
            </a:xfrm>
            <a:prstGeom prst="line">
              <a:avLst/>
            </a:prstGeom>
            <a:noFill/>
            <a:ln w="38100">
              <a:solidFill>
                <a:srgbClr val="FFFF99"/>
              </a:solidFill>
              <a:round/>
              <a:headEnd/>
              <a:tailEnd/>
            </a:ln>
          </p:spPr>
          <p:txBody>
            <a:bodyPr/>
            <a:lstStyle/>
            <a:p>
              <a:endParaRPr lang="zh-CN" altLang="en-US"/>
            </a:p>
          </p:txBody>
        </p:sp>
        <p:sp>
          <p:nvSpPr>
            <p:cNvPr id="62918" name="Line 203"/>
            <p:cNvSpPr>
              <a:spLocks noChangeShapeType="1"/>
            </p:cNvSpPr>
            <p:nvPr/>
          </p:nvSpPr>
          <p:spPr bwMode="auto">
            <a:xfrm flipH="1" flipV="1">
              <a:off x="12758" y="11932"/>
              <a:ext cx="38" cy="19"/>
            </a:xfrm>
            <a:prstGeom prst="line">
              <a:avLst/>
            </a:prstGeom>
            <a:noFill/>
            <a:ln w="38100">
              <a:solidFill>
                <a:srgbClr val="FFFF99"/>
              </a:solidFill>
              <a:round/>
              <a:headEnd/>
              <a:tailEnd/>
            </a:ln>
          </p:spPr>
          <p:txBody>
            <a:bodyPr/>
            <a:lstStyle/>
            <a:p>
              <a:endParaRPr lang="zh-CN" altLang="en-US"/>
            </a:p>
          </p:txBody>
        </p:sp>
        <p:sp>
          <p:nvSpPr>
            <p:cNvPr id="62919" name="Line 204"/>
            <p:cNvSpPr>
              <a:spLocks noChangeShapeType="1"/>
            </p:cNvSpPr>
            <p:nvPr/>
          </p:nvSpPr>
          <p:spPr bwMode="auto">
            <a:xfrm flipH="1" flipV="1">
              <a:off x="12796" y="11951"/>
              <a:ext cx="33" cy="19"/>
            </a:xfrm>
            <a:prstGeom prst="line">
              <a:avLst/>
            </a:prstGeom>
            <a:noFill/>
            <a:ln w="38100">
              <a:solidFill>
                <a:srgbClr val="FFFF99"/>
              </a:solidFill>
              <a:round/>
              <a:headEnd/>
              <a:tailEnd/>
            </a:ln>
          </p:spPr>
          <p:txBody>
            <a:bodyPr/>
            <a:lstStyle/>
            <a:p>
              <a:endParaRPr lang="zh-CN" altLang="en-US"/>
            </a:p>
          </p:txBody>
        </p:sp>
        <p:sp>
          <p:nvSpPr>
            <p:cNvPr id="62920" name="Line 205"/>
            <p:cNvSpPr>
              <a:spLocks noChangeShapeType="1"/>
            </p:cNvSpPr>
            <p:nvPr/>
          </p:nvSpPr>
          <p:spPr bwMode="auto">
            <a:xfrm>
              <a:off x="12829" y="11970"/>
              <a:ext cx="1" cy="1"/>
            </a:xfrm>
            <a:prstGeom prst="line">
              <a:avLst/>
            </a:prstGeom>
            <a:noFill/>
            <a:ln w="38100">
              <a:solidFill>
                <a:srgbClr val="FFFF99"/>
              </a:solidFill>
              <a:round/>
              <a:headEnd/>
              <a:tailEnd/>
            </a:ln>
          </p:spPr>
          <p:txBody>
            <a:bodyPr/>
            <a:lstStyle/>
            <a:p>
              <a:endParaRPr lang="zh-CN" altLang="en-US"/>
            </a:p>
          </p:txBody>
        </p:sp>
        <p:sp>
          <p:nvSpPr>
            <p:cNvPr id="62921" name="Line 206"/>
            <p:cNvSpPr>
              <a:spLocks noChangeShapeType="1"/>
            </p:cNvSpPr>
            <p:nvPr/>
          </p:nvSpPr>
          <p:spPr bwMode="auto">
            <a:xfrm flipH="1" flipV="1">
              <a:off x="12829" y="11970"/>
              <a:ext cx="33" cy="14"/>
            </a:xfrm>
            <a:prstGeom prst="line">
              <a:avLst/>
            </a:prstGeom>
            <a:noFill/>
            <a:ln w="38100">
              <a:solidFill>
                <a:srgbClr val="FFFF99"/>
              </a:solidFill>
              <a:round/>
              <a:headEnd/>
              <a:tailEnd/>
            </a:ln>
          </p:spPr>
          <p:txBody>
            <a:bodyPr/>
            <a:lstStyle/>
            <a:p>
              <a:endParaRPr lang="zh-CN" altLang="en-US"/>
            </a:p>
          </p:txBody>
        </p:sp>
        <p:sp>
          <p:nvSpPr>
            <p:cNvPr id="62922" name="Line 207"/>
            <p:cNvSpPr>
              <a:spLocks noChangeShapeType="1"/>
            </p:cNvSpPr>
            <p:nvPr/>
          </p:nvSpPr>
          <p:spPr bwMode="auto">
            <a:xfrm flipH="1" flipV="1">
              <a:off x="12862" y="11984"/>
              <a:ext cx="38" cy="14"/>
            </a:xfrm>
            <a:prstGeom prst="line">
              <a:avLst/>
            </a:prstGeom>
            <a:noFill/>
            <a:ln w="38100">
              <a:solidFill>
                <a:srgbClr val="FFFF99"/>
              </a:solidFill>
              <a:round/>
              <a:headEnd/>
              <a:tailEnd/>
            </a:ln>
          </p:spPr>
          <p:txBody>
            <a:bodyPr/>
            <a:lstStyle/>
            <a:p>
              <a:endParaRPr lang="zh-CN" altLang="en-US"/>
            </a:p>
          </p:txBody>
        </p:sp>
        <p:sp>
          <p:nvSpPr>
            <p:cNvPr id="62923" name="Line 208"/>
            <p:cNvSpPr>
              <a:spLocks noChangeShapeType="1"/>
            </p:cNvSpPr>
            <p:nvPr/>
          </p:nvSpPr>
          <p:spPr bwMode="auto">
            <a:xfrm flipH="1" flipV="1">
              <a:off x="12900" y="11998"/>
              <a:ext cx="33" cy="15"/>
            </a:xfrm>
            <a:prstGeom prst="line">
              <a:avLst/>
            </a:prstGeom>
            <a:noFill/>
            <a:ln w="38100">
              <a:solidFill>
                <a:srgbClr val="FFFF99"/>
              </a:solidFill>
              <a:round/>
              <a:headEnd/>
              <a:tailEnd/>
            </a:ln>
          </p:spPr>
          <p:txBody>
            <a:bodyPr/>
            <a:lstStyle/>
            <a:p>
              <a:endParaRPr lang="zh-CN" altLang="en-US"/>
            </a:p>
          </p:txBody>
        </p:sp>
        <p:sp>
          <p:nvSpPr>
            <p:cNvPr id="62924" name="Line 209"/>
            <p:cNvSpPr>
              <a:spLocks noChangeShapeType="1"/>
            </p:cNvSpPr>
            <p:nvPr/>
          </p:nvSpPr>
          <p:spPr bwMode="auto">
            <a:xfrm flipH="1" flipV="1">
              <a:off x="12933" y="12013"/>
              <a:ext cx="37" cy="14"/>
            </a:xfrm>
            <a:prstGeom prst="line">
              <a:avLst/>
            </a:prstGeom>
            <a:noFill/>
            <a:ln w="38100">
              <a:solidFill>
                <a:srgbClr val="FFFF99"/>
              </a:solidFill>
              <a:round/>
              <a:headEnd/>
              <a:tailEnd/>
            </a:ln>
          </p:spPr>
          <p:txBody>
            <a:bodyPr/>
            <a:lstStyle/>
            <a:p>
              <a:endParaRPr lang="zh-CN" altLang="en-US"/>
            </a:p>
          </p:txBody>
        </p:sp>
        <p:sp>
          <p:nvSpPr>
            <p:cNvPr id="62925" name="Line 210"/>
            <p:cNvSpPr>
              <a:spLocks noChangeShapeType="1"/>
            </p:cNvSpPr>
            <p:nvPr/>
          </p:nvSpPr>
          <p:spPr bwMode="auto">
            <a:xfrm flipH="1" flipV="1">
              <a:off x="12970" y="12027"/>
              <a:ext cx="34" cy="9"/>
            </a:xfrm>
            <a:prstGeom prst="line">
              <a:avLst/>
            </a:prstGeom>
            <a:noFill/>
            <a:ln w="38100">
              <a:solidFill>
                <a:srgbClr val="FFFF99"/>
              </a:solidFill>
              <a:round/>
              <a:headEnd/>
              <a:tailEnd/>
            </a:ln>
          </p:spPr>
          <p:txBody>
            <a:bodyPr/>
            <a:lstStyle/>
            <a:p>
              <a:endParaRPr lang="zh-CN" altLang="en-US"/>
            </a:p>
          </p:txBody>
        </p:sp>
        <p:sp>
          <p:nvSpPr>
            <p:cNvPr id="62926" name="Line 211"/>
            <p:cNvSpPr>
              <a:spLocks noChangeShapeType="1"/>
            </p:cNvSpPr>
            <p:nvPr/>
          </p:nvSpPr>
          <p:spPr bwMode="auto">
            <a:xfrm>
              <a:off x="13004" y="12036"/>
              <a:ext cx="1" cy="1"/>
            </a:xfrm>
            <a:prstGeom prst="line">
              <a:avLst/>
            </a:prstGeom>
            <a:noFill/>
            <a:ln w="38100">
              <a:solidFill>
                <a:srgbClr val="FFFF99"/>
              </a:solidFill>
              <a:round/>
              <a:headEnd/>
              <a:tailEnd/>
            </a:ln>
          </p:spPr>
          <p:txBody>
            <a:bodyPr/>
            <a:lstStyle/>
            <a:p>
              <a:endParaRPr lang="zh-CN" altLang="en-US"/>
            </a:p>
          </p:txBody>
        </p:sp>
        <p:sp>
          <p:nvSpPr>
            <p:cNvPr id="62927" name="Line 212"/>
            <p:cNvSpPr>
              <a:spLocks noChangeShapeType="1"/>
            </p:cNvSpPr>
            <p:nvPr/>
          </p:nvSpPr>
          <p:spPr bwMode="auto">
            <a:xfrm flipH="1" flipV="1">
              <a:off x="13004" y="12036"/>
              <a:ext cx="33" cy="10"/>
            </a:xfrm>
            <a:prstGeom prst="line">
              <a:avLst/>
            </a:prstGeom>
            <a:noFill/>
            <a:ln w="38100">
              <a:solidFill>
                <a:srgbClr val="FFFF99"/>
              </a:solidFill>
              <a:round/>
              <a:headEnd/>
              <a:tailEnd/>
            </a:ln>
          </p:spPr>
          <p:txBody>
            <a:bodyPr/>
            <a:lstStyle/>
            <a:p>
              <a:endParaRPr lang="zh-CN" altLang="en-US"/>
            </a:p>
          </p:txBody>
        </p:sp>
        <p:sp>
          <p:nvSpPr>
            <p:cNvPr id="62928" name="Line 213"/>
            <p:cNvSpPr>
              <a:spLocks noChangeShapeType="1"/>
            </p:cNvSpPr>
            <p:nvPr/>
          </p:nvSpPr>
          <p:spPr bwMode="auto">
            <a:xfrm flipH="1" flipV="1">
              <a:off x="13037" y="12046"/>
              <a:ext cx="37" cy="9"/>
            </a:xfrm>
            <a:prstGeom prst="line">
              <a:avLst/>
            </a:prstGeom>
            <a:noFill/>
            <a:ln w="38100">
              <a:solidFill>
                <a:srgbClr val="FFFF99"/>
              </a:solidFill>
              <a:round/>
              <a:headEnd/>
              <a:tailEnd/>
            </a:ln>
          </p:spPr>
          <p:txBody>
            <a:bodyPr/>
            <a:lstStyle/>
            <a:p>
              <a:endParaRPr lang="zh-CN" altLang="en-US"/>
            </a:p>
          </p:txBody>
        </p:sp>
        <p:sp>
          <p:nvSpPr>
            <p:cNvPr id="62929" name="Line 214"/>
            <p:cNvSpPr>
              <a:spLocks noChangeShapeType="1"/>
            </p:cNvSpPr>
            <p:nvPr/>
          </p:nvSpPr>
          <p:spPr bwMode="auto">
            <a:xfrm flipH="1" flipV="1">
              <a:off x="13074" y="12055"/>
              <a:ext cx="34" cy="5"/>
            </a:xfrm>
            <a:prstGeom prst="line">
              <a:avLst/>
            </a:prstGeom>
            <a:noFill/>
            <a:ln w="38100">
              <a:solidFill>
                <a:srgbClr val="FFFF99"/>
              </a:solidFill>
              <a:round/>
              <a:headEnd/>
              <a:tailEnd/>
            </a:ln>
          </p:spPr>
          <p:txBody>
            <a:bodyPr/>
            <a:lstStyle/>
            <a:p>
              <a:endParaRPr lang="zh-CN" altLang="en-US"/>
            </a:p>
          </p:txBody>
        </p:sp>
        <p:sp>
          <p:nvSpPr>
            <p:cNvPr id="62930" name="Line 215"/>
            <p:cNvSpPr>
              <a:spLocks noChangeShapeType="1"/>
            </p:cNvSpPr>
            <p:nvPr/>
          </p:nvSpPr>
          <p:spPr bwMode="auto">
            <a:xfrm flipH="1" flipV="1">
              <a:off x="13108" y="12060"/>
              <a:ext cx="33" cy="9"/>
            </a:xfrm>
            <a:prstGeom prst="line">
              <a:avLst/>
            </a:prstGeom>
            <a:noFill/>
            <a:ln w="38100">
              <a:solidFill>
                <a:srgbClr val="FFFF99"/>
              </a:solidFill>
              <a:round/>
              <a:headEnd/>
              <a:tailEnd/>
            </a:ln>
          </p:spPr>
          <p:txBody>
            <a:bodyPr/>
            <a:lstStyle/>
            <a:p>
              <a:endParaRPr lang="zh-CN" altLang="en-US"/>
            </a:p>
          </p:txBody>
        </p:sp>
        <p:sp>
          <p:nvSpPr>
            <p:cNvPr id="62931" name="Line 216"/>
            <p:cNvSpPr>
              <a:spLocks noChangeShapeType="1"/>
            </p:cNvSpPr>
            <p:nvPr/>
          </p:nvSpPr>
          <p:spPr bwMode="auto">
            <a:xfrm flipH="1" flipV="1">
              <a:off x="13141" y="12069"/>
              <a:ext cx="37" cy="5"/>
            </a:xfrm>
            <a:prstGeom prst="line">
              <a:avLst/>
            </a:prstGeom>
            <a:noFill/>
            <a:ln w="38100">
              <a:solidFill>
                <a:srgbClr val="FFFF99"/>
              </a:solidFill>
              <a:round/>
              <a:headEnd/>
              <a:tailEnd/>
            </a:ln>
          </p:spPr>
          <p:txBody>
            <a:bodyPr/>
            <a:lstStyle/>
            <a:p>
              <a:endParaRPr lang="zh-CN" altLang="en-US"/>
            </a:p>
          </p:txBody>
        </p:sp>
        <p:sp>
          <p:nvSpPr>
            <p:cNvPr id="62932" name="Line 217"/>
            <p:cNvSpPr>
              <a:spLocks noChangeShapeType="1"/>
            </p:cNvSpPr>
            <p:nvPr/>
          </p:nvSpPr>
          <p:spPr bwMode="auto">
            <a:xfrm>
              <a:off x="13178" y="12074"/>
              <a:ext cx="1" cy="1"/>
            </a:xfrm>
            <a:prstGeom prst="line">
              <a:avLst/>
            </a:prstGeom>
            <a:noFill/>
            <a:ln w="38100">
              <a:solidFill>
                <a:srgbClr val="FFFF99"/>
              </a:solidFill>
              <a:round/>
              <a:headEnd/>
              <a:tailEnd/>
            </a:ln>
          </p:spPr>
          <p:txBody>
            <a:bodyPr/>
            <a:lstStyle/>
            <a:p>
              <a:endParaRPr lang="zh-CN" altLang="en-US"/>
            </a:p>
          </p:txBody>
        </p:sp>
        <p:sp>
          <p:nvSpPr>
            <p:cNvPr id="62933" name="Line 218"/>
            <p:cNvSpPr>
              <a:spLocks noChangeShapeType="1"/>
            </p:cNvSpPr>
            <p:nvPr/>
          </p:nvSpPr>
          <p:spPr bwMode="auto">
            <a:xfrm flipH="1" flipV="1">
              <a:off x="13178" y="12074"/>
              <a:ext cx="33" cy="9"/>
            </a:xfrm>
            <a:prstGeom prst="line">
              <a:avLst/>
            </a:prstGeom>
            <a:noFill/>
            <a:ln w="38100">
              <a:solidFill>
                <a:srgbClr val="FFFF99"/>
              </a:solidFill>
              <a:round/>
              <a:headEnd/>
              <a:tailEnd/>
            </a:ln>
          </p:spPr>
          <p:txBody>
            <a:bodyPr/>
            <a:lstStyle/>
            <a:p>
              <a:endParaRPr lang="zh-CN" altLang="en-US"/>
            </a:p>
          </p:txBody>
        </p:sp>
        <p:sp>
          <p:nvSpPr>
            <p:cNvPr id="62934" name="Line 219"/>
            <p:cNvSpPr>
              <a:spLocks noChangeShapeType="1"/>
            </p:cNvSpPr>
            <p:nvPr/>
          </p:nvSpPr>
          <p:spPr bwMode="auto">
            <a:xfrm flipH="1" flipV="1">
              <a:off x="13211" y="12083"/>
              <a:ext cx="38" cy="5"/>
            </a:xfrm>
            <a:prstGeom prst="line">
              <a:avLst/>
            </a:prstGeom>
            <a:noFill/>
            <a:ln w="38100">
              <a:solidFill>
                <a:srgbClr val="FFFF99"/>
              </a:solidFill>
              <a:round/>
              <a:headEnd/>
              <a:tailEnd/>
            </a:ln>
          </p:spPr>
          <p:txBody>
            <a:bodyPr/>
            <a:lstStyle/>
            <a:p>
              <a:endParaRPr lang="zh-CN" altLang="en-US"/>
            </a:p>
          </p:txBody>
        </p:sp>
        <p:sp>
          <p:nvSpPr>
            <p:cNvPr id="62935" name="Line 220"/>
            <p:cNvSpPr>
              <a:spLocks noChangeShapeType="1"/>
            </p:cNvSpPr>
            <p:nvPr/>
          </p:nvSpPr>
          <p:spPr bwMode="auto">
            <a:xfrm flipH="1" flipV="1">
              <a:off x="13249" y="12088"/>
              <a:ext cx="33" cy="5"/>
            </a:xfrm>
            <a:prstGeom prst="line">
              <a:avLst/>
            </a:prstGeom>
            <a:noFill/>
            <a:ln w="38100">
              <a:solidFill>
                <a:srgbClr val="FFFF99"/>
              </a:solidFill>
              <a:round/>
              <a:headEnd/>
              <a:tailEnd/>
            </a:ln>
          </p:spPr>
          <p:txBody>
            <a:bodyPr/>
            <a:lstStyle/>
            <a:p>
              <a:endParaRPr lang="zh-CN" altLang="en-US"/>
            </a:p>
          </p:txBody>
        </p:sp>
        <p:sp>
          <p:nvSpPr>
            <p:cNvPr id="62936" name="Line 221"/>
            <p:cNvSpPr>
              <a:spLocks noChangeShapeType="1"/>
            </p:cNvSpPr>
            <p:nvPr/>
          </p:nvSpPr>
          <p:spPr bwMode="auto">
            <a:xfrm flipH="1" flipV="1">
              <a:off x="13282" y="12093"/>
              <a:ext cx="33" cy="5"/>
            </a:xfrm>
            <a:prstGeom prst="line">
              <a:avLst/>
            </a:prstGeom>
            <a:noFill/>
            <a:ln w="38100">
              <a:solidFill>
                <a:srgbClr val="FFFF99"/>
              </a:solidFill>
              <a:round/>
              <a:headEnd/>
              <a:tailEnd/>
            </a:ln>
          </p:spPr>
          <p:txBody>
            <a:bodyPr/>
            <a:lstStyle/>
            <a:p>
              <a:endParaRPr lang="zh-CN" altLang="en-US"/>
            </a:p>
          </p:txBody>
        </p:sp>
        <p:sp>
          <p:nvSpPr>
            <p:cNvPr id="62937" name="Line 222"/>
            <p:cNvSpPr>
              <a:spLocks noChangeShapeType="1"/>
            </p:cNvSpPr>
            <p:nvPr/>
          </p:nvSpPr>
          <p:spPr bwMode="auto">
            <a:xfrm flipH="1">
              <a:off x="13315" y="12098"/>
              <a:ext cx="38" cy="1"/>
            </a:xfrm>
            <a:prstGeom prst="line">
              <a:avLst/>
            </a:prstGeom>
            <a:noFill/>
            <a:ln w="38100">
              <a:solidFill>
                <a:srgbClr val="FFFF99"/>
              </a:solidFill>
              <a:round/>
              <a:headEnd/>
              <a:tailEnd/>
            </a:ln>
          </p:spPr>
          <p:txBody>
            <a:bodyPr/>
            <a:lstStyle/>
            <a:p>
              <a:endParaRPr lang="zh-CN" altLang="en-US"/>
            </a:p>
          </p:txBody>
        </p:sp>
        <p:sp>
          <p:nvSpPr>
            <p:cNvPr id="62938" name="Line 223"/>
            <p:cNvSpPr>
              <a:spLocks noChangeShapeType="1"/>
            </p:cNvSpPr>
            <p:nvPr/>
          </p:nvSpPr>
          <p:spPr bwMode="auto">
            <a:xfrm>
              <a:off x="13353" y="12098"/>
              <a:ext cx="1" cy="1"/>
            </a:xfrm>
            <a:prstGeom prst="line">
              <a:avLst/>
            </a:prstGeom>
            <a:noFill/>
            <a:ln w="38100">
              <a:solidFill>
                <a:srgbClr val="FFFF99"/>
              </a:solidFill>
              <a:round/>
              <a:headEnd/>
              <a:tailEnd/>
            </a:ln>
          </p:spPr>
          <p:txBody>
            <a:bodyPr/>
            <a:lstStyle/>
            <a:p>
              <a:endParaRPr lang="zh-CN" altLang="en-US"/>
            </a:p>
          </p:txBody>
        </p:sp>
        <p:sp>
          <p:nvSpPr>
            <p:cNvPr id="62939" name="Line 224"/>
            <p:cNvSpPr>
              <a:spLocks noChangeShapeType="1"/>
            </p:cNvSpPr>
            <p:nvPr/>
          </p:nvSpPr>
          <p:spPr bwMode="auto">
            <a:xfrm flipH="1" flipV="1">
              <a:off x="13353" y="12098"/>
              <a:ext cx="33" cy="4"/>
            </a:xfrm>
            <a:prstGeom prst="line">
              <a:avLst/>
            </a:prstGeom>
            <a:noFill/>
            <a:ln w="38100">
              <a:solidFill>
                <a:srgbClr val="FFFF99"/>
              </a:solidFill>
              <a:round/>
              <a:headEnd/>
              <a:tailEnd/>
            </a:ln>
          </p:spPr>
          <p:txBody>
            <a:bodyPr/>
            <a:lstStyle/>
            <a:p>
              <a:endParaRPr lang="zh-CN" altLang="en-US"/>
            </a:p>
          </p:txBody>
        </p:sp>
        <p:sp>
          <p:nvSpPr>
            <p:cNvPr id="62940" name="Line 225"/>
            <p:cNvSpPr>
              <a:spLocks noChangeShapeType="1"/>
            </p:cNvSpPr>
            <p:nvPr/>
          </p:nvSpPr>
          <p:spPr bwMode="auto">
            <a:xfrm flipH="1" flipV="1">
              <a:off x="13386" y="12102"/>
              <a:ext cx="38" cy="5"/>
            </a:xfrm>
            <a:prstGeom prst="line">
              <a:avLst/>
            </a:prstGeom>
            <a:noFill/>
            <a:ln w="38100">
              <a:solidFill>
                <a:srgbClr val="FFFF99"/>
              </a:solidFill>
              <a:round/>
              <a:headEnd/>
              <a:tailEnd/>
            </a:ln>
          </p:spPr>
          <p:txBody>
            <a:bodyPr/>
            <a:lstStyle/>
            <a:p>
              <a:endParaRPr lang="zh-CN" altLang="en-US"/>
            </a:p>
          </p:txBody>
        </p:sp>
        <p:sp>
          <p:nvSpPr>
            <p:cNvPr id="62941" name="Line 226"/>
            <p:cNvSpPr>
              <a:spLocks noChangeShapeType="1"/>
            </p:cNvSpPr>
            <p:nvPr/>
          </p:nvSpPr>
          <p:spPr bwMode="auto">
            <a:xfrm flipH="1">
              <a:off x="13424" y="12107"/>
              <a:ext cx="33" cy="1"/>
            </a:xfrm>
            <a:prstGeom prst="line">
              <a:avLst/>
            </a:prstGeom>
            <a:noFill/>
            <a:ln w="38100">
              <a:solidFill>
                <a:srgbClr val="FFFF99"/>
              </a:solidFill>
              <a:round/>
              <a:headEnd/>
              <a:tailEnd/>
            </a:ln>
          </p:spPr>
          <p:txBody>
            <a:bodyPr/>
            <a:lstStyle/>
            <a:p>
              <a:endParaRPr lang="zh-CN" altLang="en-US"/>
            </a:p>
          </p:txBody>
        </p:sp>
        <p:sp>
          <p:nvSpPr>
            <p:cNvPr id="62942" name="Line 227"/>
            <p:cNvSpPr>
              <a:spLocks noChangeShapeType="1"/>
            </p:cNvSpPr>
            <p:nvPr/>
          </p:nvSpPr>
          <p:spPr bwMode="auto">
            <a:xfrm flipH="1" flipV="1">
              <a:off x="13457" y="12107"/>
              <a:ext cx="33" cy="5"/>
            </a:xfrm>
            <a:prstGeom prst="line">
              <a:avLst/>
            </a:prstGeom>
            <a:noFill/>
            <a:ln w="38100">
              <a:solidFill>
                <a:srgbClr val="FFFF99"/>
              </a:solidFill>
              <a:round/>
              <a:headEnd/>
              <a:tailEnd/>
            </a:ln>
          </p:spPr>
          <p:txBody>
            <a:bodyPr/>
            <a:lstStyle/>
            <a:p>
              <a:endParaRPr lang="zh-CN" altLang="en-US"/>
            </a:p>
          </p:txBody>
        </p:sp>
        <p:sp>
          <p:nvSpPr>
            <p:cNvPr id="62943" name="Line 228"/>
            <p:cNvSpPr>
              <a:spLocks noChangeShapeType="1"/>
            </p:cNvSpPr>
            <p:nvPr/>
          </p:nvSpPr>
          <p:spPr bwMode="auto">
            <a:xfrm flipH="1">
              <a:off x="13490" y="12112"/>
              <a:ext cx="38" cy="1"/>
            </a:xfrm>
            <a:prstGeom prst="line">
              <a:avLst/>
            </a:prstGeom>
            <a:noFill/>
            <a:ln w="38100">
              <a:solidFill>
                <a:srgbClr val="FFFF99"/>
              </a:solidFill>
              <a:round/>
              <a:headEnd/>
              <a:tailEnd/>
            </a:ln>
          </p:spPr>
          <p:txBody>
            <a:bodyPr/>
            <a:lstStyle/>
            <a:p>
              <a:endParaRPr lang="zh-CN" altLang="en-US"/>
            </a:p>
          </p:txBody>
        </p:sp>
        <p:sp>
          <p:nvSpPr>
            <p:cNvPr id="62944" name="Line 229"/>
            <p:cNvSpPr>
              <a:spLocks noChangeShapeType="1"/>
            </p:cNvSpPr>
            <p:nvPr/>
          </p:nvSpPr>
          <p:spPr bwMode="auto">
            <a:xfrm>
              <a:off x="13528" y="12112"/>
              <a:ext cx="1" cy="1"/>
            </a:xfrm>
            <a:prstGeom prst="line">
              <a:avLst/>
            </a:prstGeom>
            <a:noFill/>
            <a:ln w="38100">
              <a:solidFill>
                <a:srgbClr val="FFFF99"/>
              </a:solidFill>
              <a:round/>
              <a:headEnd/>
              <a:tailEnd/>
            </a:ln>
          </p:spPr>
          <p:txBody>
            <a:bodyPr/>
            <a:lstStyle/>
            <a:p>
              <a:endParaRPr lang="zh-CN" altLang="en-US"/>
            </a:p>
          </p:txBody>
        </p:sp>
        <p:sp>
          <p:nvSpPr>
            <p:cNvPr id="62945" name="Line 230"/>
            <p:cNvSpPr>
              <a:spLocks noChangeShapeType="1"/>
            </p:cNvSpPr>
            <p:nvPr/>
          </p:nvSpPr>
          <p:spPr bwMode="auto">
            <a:xfrm flipH="1" flipV="1">
              <a:off x="13528" y="12112"/>
              <a:ext cx="33" cy="4"/>
            </a:xfrm>
            <a:prstGeom prst="line">
              <a:avLst/>
            </a:prstGeom>
            <a:noFill/>
            <a:ln w="38100">
              <a:solidFill>
                <a:srgbClr val="FFFF99"/>
              </a:solidFill>
              <a:round/>
              <a:headEnd/>
              <a:tailEnd/>
            </a:ln>
          </p:spPr>
          <p:txBody>
            <a:bodyPr/>
            <a:lstStyle/>
            <a:p>
              <a:endParaRPr lang="zh-CN" altLang="en-US"/>
            </a:p>
          </p:txBody>
        </p:sp>
        <p:sp>
          <p:nvSpPr>
            <p:cNvPr id="62946" name="Line 231"/>
            <p:cNvSpPr>
              <a:spLocks noChangeShapeType="1"/>
            </p:cNvSpPr>
            <p:nvPr/>
          </p:nvSpPr>
          <p:spPr bwMode="auto">
            <a:xfrm flipH="1">
              <a:off x="13561" y="12116"/>
              <a:ext cx="38" cy="1"/>
            </a:xfrm>
            <a:prstGeom prst="line">
              <a:avLst/>
            </a:prstGeom>
            <a:noFill/>
            <a:ln w="38100">
              <a:solidFill>
                <a:srgbClr val="FFFF99"/>
              </a:solidFill>
              <a:round/>
              <a:headEnd/>
              <a:tailEnd/>
            </a:ln>
          </p:spPr>
          <p:txBody>
            <a:bodyPr/>
            <a:lstStyle/>
            <a:p>
              <a:endParaRPr lang="zh-CN" altLang="en-US"/>
            </a:p>
          </p:txBody>
        </p:sp>
        <p:sp>
          <p:nvSpPr>
            <p:cNvPr id="62947" name="Line 232"/>
            <p:cNvSpPr>
              <a:spLocks noChangeShapeType="1"/>
            </p:cNvSpPr>
            <p:nvPr/>
          </p:nvSpPr>
          <p:spPr bwMode="auto">
            <a:xfrm flipH="1">
              <a:off x="13599" y="12116"/>
              <a:ext cx="33" cy="1"/>
            </a:xfrm>
            <a:prstGeom prst="line">
              <a:avLst/>
            </a:prstGeom>
            <a:noFill/>
            <a:ln w="38100">
              <a:solidFill>
                <a:srgbClr val="FFFF99"/>
              </a:solidFill>
              <a:round/>
              <a:headEnd/>
              <a:tailEnd/>
            </a:ln>
          </p:spPr>
          <p:txBody>
            <a:bodyPr/>
            <a:lstStyle/>
            <a:p>
              <a:endParaRPr lang="zh-CN" altLang="en-US"/>
            </a:p>
          </p:txBody>
        </p:sp>
        <p:sp>
          <p:nvSpPr>
            <p:cNvPr id="62948" name="Line 233"/>
            <p:cNvSpPr>
              <a:spLocks noChangeShapeType="1"/>
            </p:cNvSpPr>
            <p:nvPr/>
          </p:nvSpPr>
          <p:spPr bwMode="auto">
            <a:xfrm flipH="1">
              <a:off x="13632" y="12116"/>
              <a:ext cx="33" cy="1"/>
            </a:xfrm>
            <a:prstGeom prst="line">
              <a:avLst/>
            </a:prstGeom>
            <a:noFill/>
            <a:ln w="38100">
              <a:solidFill>
                <a:srgbClr val="FFFF99"/>
              </a:solidFill>
              <a:round/>
              <a:headEnd/>
              <a:tailEnd/>
            </a:ln>
          </p:spPr>
          <p:txBody>
            <a:bodyPr/>
            <a:lstStyle/>
            <a:p>
              <a:endParaRPr lang="zh-CN" altLang="en-US"/>
            </a:p>
          </p:txBody>
        </p:sp>
        <p:sp>
          <p:nvSpPr>
            <p:cNvPr id="62949" name="Line 234"/>
            <p:cNvSpPr>
              <a:spLocks noChangeShapeType="1"/>
            </p:cNvSpPr>
            <p:nvPr/>
          </p:nvSpPr>
          <p:spPr bwMode="auto">
            <a:xfrm flipH="1" flipV="1">
              <a:off x="13665" y="12116"/>
              <a:ext cx="38" cy="5"/>
            </a:xfrm>
            <a:prstGeom prst="line">
              <a:avLst/>
            </a:prstGeom>
            <a:noFill/>
            <a:ln w="38100">
              <a:solidFill>
                <a:srgbClr val="FFFF99"/>
              </a:solidFill>
              <a:round/>
              <a:headEnd/>
              <a:tailEnd/>
            </a:ln>
          </p:spPr>
          <p:txBody>
            <a:bodyPr/>
            <a:lstStyle/>
            <a:p>
              <a:endParaRPr lang="zh-CN" altLang="en-US"/>
            </a:p>
          </p:txBody>
        </p:sp>
        <p:sp>
          <p:nvSpPr>
            <p:cNvPr id="62950" name="Line 235"/>
            <p:cNvSpPr>
              <a:spLocks noChangeShapeType="1"/>
            </p:cNvSpPr>
            <p:nvPr/>
          </p:nvSpPr>
          <p:spPr bwMode="auto">
            <a:xfrm>
              <a:off x="13703" y="12121"/>
              <a:ext cx="1" cy="1"/>
            </a:xfrm>
            <a:prstGeom prst="line">
              <a:avLst/>
            </a:prstGeom>
            <a:noFill/>
            <a:ln w="38100">
              <a:solidFill>
                <a:srgbClr val="FFFF99"/>
              </a:solidFill>
              <a:round/>
              <a:headEnd/>
              <a:tailEnd/>
            </a:ln>
          </p:spPr>
          <p:txBody>
            <a:bodyPr/>
            <a:lstStyle/>
            <a:p>
              <a:endParaRPr lang="zh-CN" altLang="en-US"/>
            </a:p>
          </p:txBody>
        </p:sp>
        <p:sp>
          <p:nvSpPr>
            <p:cNvPr id="62951" name="Line 236"/>
            <p:cNvSpPr>
              <a:spLocks noChangeShapeType="1"/>
            </p:cNvSpPr>
            <p:nvPr/>
          </p:nvSpPr>
          <p:spPr bwMode="auto">
            <a:xfrm flipH="1">
              <a:off x="13703" y="12121"/>
              <a:ext cx="33" cy="1"/>
            </a:xfrm>
            <a:prstGeom prst="line">
              <a:avLst/>
            </a:prstGeom>
            <a:noFill/>
            <a:ln w="38100">
              <a:solidFill>
                <a:srgbClr val="FFFF99"/>
              </a:solidFill>
              <a:round/>
              <a:headEnd/>
              <a:tailEnd/>
            </a:ln>
          </p:spPr>
          <p:txBody>
            <a:bodyPr/>
            <a:lstStyle/>
            <a:p>
              <a:endParaRPr lang="zh-CN" altLang="en-US"/>
            </a:p>
          </p:txBody>
        </p:sp>
        <p:sp>
          <p:nvSpPr>
            <p:cNvPr id="62952" name="Line 237"/>
            <p:cNvSpPr>
              <a:spLocks noChangeShapeType="1"/>
            </p:cNvSpPr>
            <p:nvPr/>
          </p:nvSpPr>
          <p:spPr bwMode="auto">
            <a:xfrm flipH="1">
              <a:off x="13736" y="12121"/>
              <a:ext cx="38" cy="1"/>
            </a:xfrm>
            <a:prstGeom prst="line">
              <a:avLst/>
            </a:prstGeom>
            <a:noFill/>
            <a:ln w="38100">
              <a:solidFill>
                <a:srgbClr val="FFFF99"/>
              </a:solidFill>
              <a:round/>
              <a:headEnd/>
              <a:tailEnd/>
            </a:ln>
          </p:spPr>
          <p:txBody>
            <a:bodyPr/>
            <a:lstStyle/>
            <a:p>
              <a:endParaRPr lang="zh-CN" altLang="en-US"/>
            </a:p>
          </p:txBody>
        </p:sp>
        <p:sp>
          <p:nvSpPr>
            <p:cNvPr id="62953" name="Line 238"/>
            <p:cNvSpPr>
              <a:spLocks noChangeShapeType="1"/>
            </p:cNvSpPr>
            <p:nvPr/>
          </p:nvSpPr>
          <p:spPr bwMode="auto">
            <a:xfrm flipH="1">
              <a:off x="13774" y="12121"/>
              <a:ext cx="33" cy="1"/>
            </a:xfrm>
            <a:prstGeom prst="line">
              <a:avLst/>
            </a:prstGeom>
            <a:noFill/>
            <a:ln w="38100">
              <a:solidFill>
                <a:srgbClr val="FFFF99"/>
              </a:solidFill>
              <a:round/>
              <a:headEnd/>
              <a:tailEnd/>
            </a:ln>
          </p:spPr>
          <p:txBody>
            <a:bodyPr/>
            <a:lstStyle/>
            <a:p>
              <a:endParaRPr lang="zh-CN" altLang="en-US"/>
            </a:p>
          </p:txBody>
        </p:sp>
        <p:sp>
          <p:nvSpPr>
            <p:cNvPr id="62954" name="Line 239"/>
            <p:cNvSpPr>
              <a:spLocks noChangeShapeType="1"/>
            </p:cNvSpPr>
            <p:nvPr/>
          </p:nvSpPr>
          <p:spPr bwMode="auto">
            <a:xfrm flipH="1">
              <a:off x="13807" y="12121"/>
              <a:ext cx="33" cy="1"/>
            </a:xfrm>
            <a:prstGeom prst="line">
              <a:avLst/>
            </a:prstGeom>
            <a:noFill/>
            <a:ln w="38100">
              <a:solidFill>
                <a:srgbClr val="FFFF99"/>
              </a:solidFill>
              <a:round/>
              <a:headEnd/>
              <a:tailEnd/>
            </a:ln>
          </p:spPr>
          <p:txBody>
            <a:bodyPr/>
            <a:lstStyle/>
            <a:p>
              <a:endParaRPr lang="zh-CN" altLang="en-US"/>
            </a:p>
          </p:txBody>
        </p:sp>
        <p:sp>
          <p:nvSpPr>
            <p:cNvPr id="62955" name="Line 240"/>
            <p:cNvSpPr>
              <a:spLocks noChangeShapeType="1"/>
            </p:cNvSpPr>
            <p:nvPr/>
          </p:nvSpPr>
          <p:spPr bwMode="auto">
            <a:xfrm flipH="1">
              <a:off x="13840" y="12121"/>
              <a:ext cx="38" cy="1"/>
            </a:xfrm>
            <a:prstGeom prst="line">
              <a:avLst/>
            </a:prstGeom>
            <a:noFill/>
            <a:ln w="38100">
              <a:solidFill>
                <a:srgbClr val="FFFF99"/>
              </a:solidFill>
              <a:round/>
              <a:headEnd/>
              <a:tailEnd/>
            </a:ln>
          </p:spPr>
          <p:txBody>
            <a:bodyPr/>
            <a:lstStyle/>
            <a:p>
              <a:endParaRPr lang="zh-CN" altLang="en-US"/>
            </a:p>
          </p:txBody>
        </p:sp>
        <p:sp>
          <p:nvSpPr>
            <p:cNvPr id="62956" name="Line 241"/>
            <p:cNvSpPr>
              <a:spLocks noChangeShapeType="1"/>
            </p:cNvSpPr>
            <p:nvPr/>
          </p:nvSpPr>
          <p:spPr bwMode="auto">
            <a:xfrm>
              <a:off x="13878" y="12121"/>
              <a:ext cx="1" cy="1"/>
            </a:xfrm>
            <a:prstGeom prst="line">
              <a:avLst/>
            </a:prstGeom>
            <a:noFill/>
            <a:ln w="38100">
              <a:solidFill>
                <a:srgbClr val="FFFF99"/>
              </a:solidFill>
              <a:round/>
              <a:headEnd/>
              <a:tailEnd/>
            </a:ln>
          </p:spPr>
          <p:txBody>
            <a:bodyPr/>
            <a:lstStyle/>
            <a:p>
              <a:endParaRPr lang="zh-CN" altLang="en-US"/>
            </a:p>
          </p:txBody>
        </p:sp>
        <p:sp>
          <p:nvSpPr>
            <p:cNvPr id="62957" name="Line 242"/>
            <p:cNvSpPr>
              <a:spLocks noChangeShapeType="1"/>
            </p:cNvSpPr>
            <p:nvPr/>
          </p:nvSpPr>
          <p:spPr bwMode="auto">
            <a:xfrm flipH="1" flipV="1">
              <a:off x="13878" y="12121"/>
              <a:ext cx="33" cy="5"/>
            </a:xfrm>
            <a:prstGeom prst="line">
              <a:avLst/>
            </a:prstGeom>
            <a:noFill/>
            <a:ln w="38100">
              <a:solidFill>
                <a:srgbClr val="FFFF99"/>
              </a:solidFill>
              <a:round/>
              <a:headEnd/>
              <a:tailEnd/>
            </a:ln>
          </p:spPr>
          <p:txBody>
            <a:bodyPr/>
            <a:lstStyle/>
            <a:p>
              <a:endParaRPr lang="zh-CN" altLang="en-US"/>
            </a:p>
          </p:txBody>
        </p:sp>
        <p:sp>
          <p:nvSpPr>
            <p:cNvPr id="62958" name="Line 243"/>
            <p:cNvSpPr>
              <a:spLocks noChangeShapeType="1"/>
            </p:cNvSpPr>
            <p:nvPr/>
          </p:nvSpPr>
          <p:spPr bwMode="auto">
            <a:xfrm flipH="1">
              <a:off x="13911" y="12126"/>
              <a:ext cx="33" cy="1"/>
            </a:xfrm>
            <a:prstGeom prst="line">
              <a:avLst/>
            </a:prstGeom>
            <a:noFill/>
            <a:ln w="38100">
              <a:solidFill>
                <a:srgbClr val="FFFF99"/>
              </a:solidFill>
              <a:round/>
              <a:headEnd/>
              <a:tailEnd/>
            </a:ln>
          </p:spPr>
          <p:txBody>
            <a:bodyPr/>
            <a:lstStyle/>
            <a:p>
              <a:endParaRPr lang="zh-CN" altLang="en-US"/>
            </a:p>
          </p:txBody>
        </p:sp>
        <p:sp>
          <p:nvSpPr>
            <p:cNvPr id="62959" name="Line 244"/>
            <p:cNvSpPr>
              <a:spLocks noChangeShapeType="1"/>
            </p:cNvSpPr>
            <p:nvPr/>
          </p:nvSpPr>
          <p:spPr bwMode="auto">
            <a:xfrm flipH="1">
              <a:off x="13944" y="12126"/>
              <a:ext cx="38" cy="1"/>
            </a:xfrm>
            <a:prstGeom prst="line">
              <a:avLst/>
            </a:prstGeom>
            <a:noFill/>
            <a:ln w="38100">
              <a:solidFill>
                <a:srgbClr val="FFFF99"/>
              </a:solidFill>
              <a:round/>
              <a:headEnd/>
              <a:tailEnd/>
            </a:ln>
          </p:spPr>
          <p:txBody>
            <a:bodyPr/>
            <a:lstStyle/>
            <a:p>
              <a:endParaRPr lang="zh-CN" altLang="en-US"/>
            </a:p>
          </p:txBody>
        </p:sp>
        <p:sp>
          <p:nvSpPr>
            <p:cNvPr id="62960" name="Line 245"/>
            <p:cNvSpPr>
              <a:spLocks noChangeShapeType="1"/>
            </p:cNvSpPr>
            <p:nvPr/>
          </p:nvSpPr>
          <p:spPr bwMode="auto">
            <a:xfrm flipH="1">
              <a:off x="13982" y="12126"/>
              <a:ext cx="33" cy="1"/>
            </a:xfrm>
            <a:prstGeom prst="line">
              <a:avLst/>
            </a:prstGeom>
            <a:noFill/>
            <a:ln w="38100">
              <a:solidFill>
                <a:srgbClr val="FFFF99"/>
              </a:solidFill>
              <a:round/>
              <a:headEnd/>
              <a:tailEnd/>
            </a:ln>
          </p:spPr>
          <p:txBody>
            <a:bodyPr/>
            <a:lstStyle/>
            <a:p>
              <a:endParaRPr lang="zh-CN" altLang="en-US"/>
            </a:p>
          </p:txBody>
        </p:sp>
        <p:sp>
          <p:nvSpPr>
            <p:cNvPr id="62961" name="Line 246"/>
            <p:cNvSpPr>
              <a:spLocks noChangeShapeType="1"/>
            </p:cNvSpPr>
            <p:nvPr/>
          </p:nvSpPr>
          <p:spPr bwMode="auto">
            <a:xfrm flipH="1">
              <a:off x="14015" y="12126"/>
              <a:ext cx="38" cy="1"/>
            </a:xfrm>
            <a:prstGeom prst="line">
              <a:avLst/>
            </a:prstGeom>
            <a:noFill/>
            <a:ln w="38100">
              <a:solidFill>
                <a:srgbClr val="FFFF99"/>
              </a:solidFill>
              <a:round/>
              <a:headEnd/>
              <a:tailEnd/>
            </a:ln>
          </p:spPr>
          <p:txBody>
            <a:bodyPr/>
            <a:lstStyle/>
            <a:p>
              <a:endParaRPr lang="zh-CN" altLang="en-US"/>
            </a:p>
          </p:txBody>
        </p:sp>
        <p:sp>
          <p:nvSpPr>
            <p:cNvPr id="62962" name="Line 247"/>
            <p:cNvSpPr>
              <a:spLocks noChangeShapeType="1"/>
            </p:cNvSpPr>
            <p:nvPr/>
          </p:nvSpPr>
          <p:spPr bwMode="auto">
            <a:xfrm>
              <a:off x="14053" y="12126"/>
              <a:ext cx="1" cy="1"/>
            </a:xfrm>
            <a:prstGeom prst="line">
              <a:avLst/>
            </a:prstGeom>
            <a:noFill/>
            <a:ln w="38100">
              <a:solidFill>
                <a:srgbClr val="FFFF99"/>
              </a:solidFill>
              <a:round/>
              <a:headEnd/>
              <a:tailEnd/>
            </a:ln>
          </p:spPr>
          <p:txBody>
            <a:bodyPr/>
            <a:lstStyle/>
            <a:p>
              <a:endParaRPr lang="zh-CN" altLang="en-US"/>
            </a:p>
          </p:txBody>
        </p:sp>
      </p:grpSp>
      <p:sp>
        <p:nvSpPr>
          <p:cNvPr id="62472" name="Freeform 248" descr="Dark downward diagonal"/>
          <p:cNvSpPr>
            <a:spLocks/>
          </p:cNvSpPr>
          <p:nvPr/>
        </p:nvSpPr>
        <p:spPr bwMode="auto">
          <a:xfrm>
            <a:off x="6633634" y="4800600"/>
            <a:ext cx="2815167" cy="1500188"/>
          </a:xfrm>
          <a:custGeom>
            <a:avLst/>
            <a:gdLst>
              <a:gd name="T0" fmla="*/ 0 w 1491"/>
              <a:gd name="T1" fmla="*/ 0 h 519"/>
              <a:gd name="T2" fmla="*/ 0 w 1491"/>
              <a:gd name="T3" fmla="*/ 516 h 519"/>
              <a:gd name="T4" fmla="*/ 1491 w 1491"/>
              <a:gd name="T5" fmla="*/ 519 h 519"/>
              <a:gd name="T6" fmla="*/ 1491 w 1491"/>
              <a:gd name="T7" fmla="*/ 393 h 519"/>
              <a:gd name="T8" fmla="*/ 1371 w 1491"/>
              <a:gd name="T9" fmla="*/ 393 h 519"/>
              <a:gd name="T10" fmla="*/ 1167 w 1491"/>
              <a:gd name="T11" fmla="*/ 393 h 519"/>
              <a:gd name="T12" fmla="*/ 1059 w 1491"/>
              <a:gd name="T13" fmla="*/ 390 h 519"/>
              <a:gd name="T14" fmla="*/ 996 w 1491"/>
              <a:gd name="T15" fmla="*/ 384 h 519"/>
              <a:gd name="T16" fmla="*/ 945 w 1491"/>
              <a:gd name="T17" fmla="*/ 381 h 519"/>
              <a:gd name="T18" fmla="*/ 849 w 1491"/>
              <a:gd name="T19" fmla="*/ 372 h 519"/>
              <a:gd name="T20" fmla="*/ 771 w 1491"/>
              <a:gd name="T21" fmla="*/ 366 h 519"/>
              <a:gd name="T22" fmla="*/ 636 w 1491"/>
              <a:gd name="T23" fmla="*/ 348 h 519"/>
              <a:gd name="T24" fmla="*/ 468 w 1491"/>
              <a:gd name="T25" fmla="*/ 306 h 519"/>
              <a:gd name="T26" fmla="*/ 321 w 1491"/>
              <a:gd name="T27" fmla="*/ 252 h 519"/>
              <a:gd name="T28" fmla="*/ 192 w 1491"/>
              <a:gd name="T29" fmla="*/ 171 h 519"/>
              <a:gd name="T30" fmla="*/ 84 w 1491"/>
              <a:gd name="T31" fmla="*/ 87 h 519"/>
              <a:gd name="T32" fmla="*/ 0 w 1491"/>
              <a:gd name="T33" fmla="*/ 0 h 51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491"/>
              <a:gd name="T52" fmla="*/ 0 h 519"/>
              <a:gd name="T53" fmla="*/ 1491 w 1491"/>
              <a:gd name="T54" fmla="*/ 519 h 51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491" h="519">
                <a:moveTo>
                  <a:pt x="0" y="0"/>
                </a:moveTo>
                <a:lnTo>
                  <a:pt x="0" y="516"/>
                </a:lnTo>
                <a:lnTo>
                  <a:pt x="1491" y="519"/>
                </a:lnTo>
                <a:lnTo>
                  <a:pt x="1491" y="393"/>
                </a:lnTo>
                <a:lnTo>
                  <a:pt x="1371" y="393"/>
                </a:lnTo>
                <a:lnTo>
                  <a:pt x="1167" y="393"/>
                </a:lnTo>
                <a:lnTo>
                  <a:pt x="1059" y="390"/>
                </a:lnTo>
                <a:lnTo>
                  <a:pt x="996" y="384"/>
                </a:lnTo>
                <a:lnTo>
                  <a:pt x="945" y="381"/>
                </a:lnTo>
                <a:lnTo>
                  <a:pt x="849" y="372"/>
                </a:lnTo>
                <a:lnTo>
                  <a:pt x="771" y="366"/>
                </a:lnTo>
                <a:lnTo>
                  <a:pt x="636" y="348"/>
                </a:lnTo>
                <a:lnTo>
                  <a:pt x="468" y="306"/>
                </a:lnTo>
                <a:lnTo>
                  <a:pt x="321" y="252"/>
                </a:lnTo>
                <a:lnTo>
                  <a:pt x="192" y="171"/>
                </a:lnTo>
                <a:lnTo>
                  <a:pt x="84" y="87"/>
                </a:lnTo>
                <a:lnTo>
                  <a:pt x="0" y="0"/>
                </a:lnTo>
                <a:close/>
              </a:path>
            </a:pathLst>
          </a:custGeom>
          <a:pattFill prst="dkDnDiag">
            <a:fgClr>
              <a:srgbClr val="FF0000"/>
            </a:fgClr>
            <a:bgClr>
              <a:srgbClr val="FFFFFF"/>
            </a:bgClr>
          </a:pattFill>
          <a:ln w="38100" cmpd="sng">
            <a:noFill/>
            <a:round/>
            <a:headEnd/>
            <a:tailEnd/>
          </a:ln>
        </p:spPr>
        <p:txBody>
          <a:bodyPr/>
          <a:lstStyle/>
          <a:p>
            <a:endParaRPr lang="zh-CN" altLang="en-US"/>
          </a:p>
        </p:txBody>
      </p:sp>
      <p:sp>
        <p:nvSpPr>
          <p:cNvPr id="62473" name="Text Box 249"/>
          <p:cNvSpPr txBox="1">
            <a:spLocks noChangeArrowheads="1"/>
          </p:cNvSpPr>
          <p:nvPr/>
        </p:nvSpPr>
        <p:spPr bwMode="auto">
          <a:xfrm>
            <a:off x="1386418" y="3133725"/>
            <a:ext cx="1966383" cy="749300"/>
          </a:xfrm>
          <a:prstGeom prst="rect">
            <a:avLst/>
          </a:prstGeom>
          <a:solidFill>
            <a:srgbClr val="000099"/>
          </a:solidFill>
          <a:ln w="38100">
            <a:noFill/>
            <a:miter lim="800000"/>
            <a:headEnd/>
            <a:tailEnd/>
          </a:ln>
        </p:spPr>
        <p:txBody>
          <a:bodyPr/>
          <a:lstStyle/>
          <a:p>
            <a:pPr algn="ctr"/>
            <a:r>
              <a:rPr kumimoji="0" lang="zh-CN" altLang="en-US" sz="3200" b="0">
                <a:solidFill>
                  <a:srgbClr val="FF0000"/>
                </a:solidFill>
                <a:latin typeface="Times New Roman" pitchFamily="18" charset="0"/>
                <a:ea typeface="黑体" pitchFamily="49" charset="-122"/>
              </a:rPr>
              <a:t>正常人</a:t>
            </a:r>
            <a:endParaRPr kumimoji="0" lang="zh-CN" altLang="en-US" sz="5400" b="0">
              <a:solidFill>
                <a:srgbClr val="FF0000"/>
              </a:solidFill>
              <a:latin typeface="Arial" pitchFamily="34" charset="0"/>
              <a:ea typeface="黑体" pitchFamily="49" charset="-122"/>
            </a:endParaRPr>
          </a:p>
        </p:txBody>
      </p:sp>
      <p:sp>
        <p:nvSpPr>
          <p:cNvPr id="62474" name="Text Box 250"/>
          <p:cNvSpPr txBox="1">
            <a:spLocks noChangeArrowheads="1"/>
          </p:cNvSpPr>
          <p:nvPr/>
        </p:nvSpPr>
        <p:spPr bwMode="auto">
          <a:xfrm>
            <a:off x="7518400" y="4114801"/>
            <a:ext cx="1811867" cy="1249363"/>
          </a:xfrm>
          <a:prstGeom prst="rect">
            <a:avLst/>
          </a:prstGeom>
          <a:solidFill>
            <a:schemeClr val="bg1"/>
          </a:solidFill>
          <a:ln w="38100">
            <a:noFill/>
            <a:miter lim="800000"/>
            <a:headEnd/>
            <a:tailEnd/>
          </a:ln>
        </p:spPr>
        <p:txBody>
          <a:bodyPr/>
          <a:lstStyle/>
          <a:p>
            <a:pPr algn="ctr"/>
            <a:r>
              <a:rPr kumimoji="0" lang="zh-CN" altLang="en-US">
                <a:latin typeface="Times New Roman" pitchFamily="18" charset="0"/>
                <a:ea typeface="宋体" pitchFamily="2" charset="-122"/>
              </a:rPr>
              <a:t>灵敏度</a:t>
            </a:r>
          </a:p>
          <a:p>
            <a:pPr algn="ctr"/>
            <a:r>
              <a:rPr kumimoji="0" lang="zh-CN" altLang="en-US">
                <a:latin typeface="Times New Roman" pitchFamily="18" charset="0"/>
                <a:ea typeface="宋体" pitchFamily="2" charset="-122"/>
              </a:rPr>
              <a:t>(1-</a:t>
            </a:r>
            <a:r>
              <a:rPr kumimoji="0" lang="zh-CN" altLang="en-US" i="1">
                <a:latin typeface="Times New Roman" pitchFamily="18" charset="0"/>
                <a:ea typeface="宋体" pitchFamily="2" charset="-122"/>
                <a:sym typeface="Symbol" pitchFamily="18" charset="2"/>
              </a:rPr>
              <a:t></a:t>
            </a:r>
            <a:r>
              <a:rPr kumimoji="0" lang="zh-CN" altLang="en-US">
                <a:latin typeface="Times New Roman" pitchFamily="18" charset="0"/>
                <a:ea typeface="宋体" pitchFamily="2" charset="-122"/>
              </a:rPr>
              <a:t>)</a:t>
            </a:r>
            <a:endParaRPr kumimoji="0" lang="zh-CN" altLang="en-US" sz="4800">
              <a:latin typeface="Arial" pitchFamily="34" charset="0"/>
              <a:ea typeface="宋体" pitchFamily="2" charset="-122"/>
            </a:endParaRPr>
          </a:p>
        </p:txBody>
      </p:sp>
      <p:grpSp>
        <p:nvGrpSpPr>
          <p:cNvPr id="3" name="Group 251"/>
          <p:cNvGrpSpPr>
            <a:grpSpLocks/>
          </p:cNvGrpSpPr>
          <p:nvPr/>
        </p:nvGrpSpPr>
        <p:grpSpPr bwMode="auto">
          <a:xfrm>
            <a:off x="0" y="2743200"/>
            <a:ext cx="9753600" cy="3200400"/>
            <a:chOff x="7064" y="7529"/>
            <a:chExt cx="6990" cy="4598"/>
          </a:xfrm>
        </p:grpSpPr>
        <p:sp>
          <p:nvSpPr>
            <p:cNvPr id="62483" name="Line 252"/>
            <p:cNvSpPr>
              <a:spLocks noChangeShapeType="1"/>
            </p:cNvSpPr>
            <p:nvPr/>
          </p:nvSpPr>
          <p:spPr bwMode="auto">
            <a:xfrm flipH="1">
              <a:off x="7064" y="12126"/>
              <a:ext cx="38" cy="1"/>
            </a:xfrm>
            <a:prstGeom prst="line">
              <a:avLst/>
            </a:prstGeom>
            <a:noFill/>
            <a:ln w="38100">
              <a:solidFill>
                <a:srgbClr val="FF0000"/>
              </a:solidFill>
              <a:round/>
              <a:headEnd/>
              <a:tailEnd/>
            </a:ln>
          </p:spPr>
          <p:txBody>
            <a:bodyPr/>
            <a:lstStyle/>
            <a:p>
              <a:endParaRPr lang="zh-CN" altLang="en-US"/>
            </a:p>
          </p:txBody>
        </p:sp>
        <p:sp>
          <p:nvSpPr>
            <p:cNvPr id="62484" name="Line 253"/>
            <p:cNvSpPr>
              <a:spLocks noChangeShapeType="1"/>
            </p:cNvSpPr>
            <p:nvPr/>
          </p:nvSpPr>
          <p:spPr bwMode="auto">
            <a:xfrm flipH="1">
              <a:off x="7102" y="12126"/>
              <a:ext cx="33" cy="1"/>
            </a:xfrm>
            <a:prstGeom prst="line">
              <a:avLst/>
            </a:prstGeom>
            <a:noFill/>
            <a:ln w="38100">
              <a:solidFill>
                <a:srgbClr val="FF0000"/>
              </a:solidFill>
              <a:round/>
              <a:headEnd/>
              <a:tailEnd/>
            </a:ln>
          </p:spPr>
          <p:txBody>
            <a:bodyPr/>
            <a:lstStyle/>
            <a:p>
              <a:endParaRPr lang="zh-CN" altLang="en-US"/>
            </a:p>
          </p:txBody>
        </p:sp>
        <p:sp>
          <p:nvSpPr>
            <p:cNvPr id="62485" name="Line 254"/>
            <p:cNvSpPr>
              <a:spLocks noChangeShapeType="1"/>
            </p:cNvSpPr>
            <p:nvPr/>
          </p:nvSpPr>
          <p:spPr bwMode="auto">
            <a:xfrm flipH="1">
              <a:off x="7135" y="12126"/>
              <a:ext cx="38" cy="1"/>
            </a:xfrm>
            <a:prstGeom prst="line">
              <a:avLst/>
            </a:prstGeom>
            <a:noFill/>
            <a:ln w="38100">
              <a:solidFill>
                <a:srgbClr val="FF0000"/>
              </a:solidFill>
              <a:round/>
              <a:headEnd/>
              <a:tailEnd/>
            </a:ln>
          </p:spPr>
          <p:txBody>
            <a:bodyPr/>
            <a:lstStyle/>
            <a:p>
              <a:endParaRPr lang="zh-CN" altLang="en-US"/>
            </a:p>
          </p:txBody>
        </p:sp>
        <p:sp>
          <p:nvSpPr>
            <p:cNvPr id="62486" name="Line 255"/>
            <p:cNvSpPr>
              <a:spLocks noChangeShapeType="1"/>
            </p:cNvSpPr>
            <p:nvPr/>
          </p:nvSpPr>
          <p:spPr bwMode="auto">
            <a:xfrm flipH="1">
              <a:off x="7173" y="12126"/>
              <a:ext cx="33" cy="1"/>
            </a:xfrm>
            <a:prstGeom prst="line">
              <a:avLst/>
            </a:prstGeom>
            <a:noFill/>
            <a:ln w="38100">
              <a:solidFill>
                <a:srgbClr val="FF0000"/>
              </a:solidFill>
              <a:round/>
              <a:headEnd/>
              <a:tailEnd/>
            </a:ln>
          </p:spPr>
          <p:txBody>
            <a:bodyPr/>
            <a:lstStyle/>
            <a:p>
              <a:endParaRPr lang="zh-CN" altLang="en-US"/>
            </a:p>
          </p:txBody>
        </p:sp>
        <p:sp>
          <p:nvSpPr>
            <p:cNvPr id="62487" name="Line 256"/>
            <p:cNvSpPr>
              <a:spLocks noChangeShapeType="1"/>
            </p:cNvSpPr>
            <p:nvPr/>
          </p:nvSpPr>
          <p:spPr bwMode="auto">
            <a:xfrm flipH="1">
              <a:off x="7206" y="12121"/>
              <a:ext cx="33" cy="5"/>
            </a:xfrm>
            <a:prstGeom prst="line">
              <a:avLst/>
            </a:prstGeom>
            <a:noFill/>
            <a:ln w="38100">
              <a:solidFill>
                <a:srgbClr val="FF0000"/>
              </a:solidFill>
              <a:round/>
              <a:headEnd/>
              <a:tailEnd/>
            </a:ln>
          </p:spPr>
          <p:txBody>
            <a:bodyPr/>
            <a:lstStyle/>
            <a:p>
              <a:endParaRPr lang="zh-CN" altLang="en-US"/>
            </a:p>
          </p:txBody>
        </p:sp>
        <p:sp>
          <p:nvSpPr>
            <p:cNvPr id="62488" name="Line 257"/>
            <p:cNvSpPr>
              <a:spLocks noChangeShapeType="1"/>
            </p:cNvSpPr>
            <p:nvPr/>
          </p:nvSpPr>
          <p:spPr bwMode="auto">
            <a:xfrm>
              <a:off x="7239" y="12121"/>
              <a:ext cx="1" cy="1"/>
            </a:xfrm>
            <a:prstGeom prst="line">
              <a:avLst/>
            </a:prstGeom>
            <a:noFill/>
            <a:ln w="38100">
              <a:solidFill>
                <a:srgbClr val="FF0000"/>
              </a:solidFill>
              <a:round/>
              <a:headEnd/>
              <a:tailEnd/>
            </a:ln>
          </p:spPr>
          <p:txBody>
            <a:bodyPr/>
            <a:lstStyle/>
            <a:p>
              <a:endParaRPr lang="zh-CN" altLang="en-US"/>
            </a:p>
          </p:txBody>
        </p:sp>
        <p:sp>
          <p:nvSpPr>
            <p:cNvPr id="62489" name="Line 258"/>
            <p:cNvSpPr>
              <a:spLocks noChangeShapeType="1"/>
            </p:cNvSpPr>
            <p:nvPr/>
          </p:nvSpPr>
          <p:spPr bwMode="auto">
            <a:xfrm flipH="1">
              <a:off x="7239" y="12121"/>
              <a:ext cx="38" cy="1"/>
            </a:xfrm>
            <a:prstGeom prst="line">
              <a:avLst/>
            </a:prstGeom>
            <a:noFill/>
            <a:ln w="38100">
              <a:solidFill>
                <a:srgbClr val="FF0000"/>
              </a:solidFill>
              <a:round/>
              <a:headEnd/>
              <a:tailEnd/>
            </a:ln>
          </p:spPr>
          <p:txBody>
            <a:bodyPr/>
            <a:lstStyle/>
            <a:p>
              <a:endParaRPr lang="zh-CN" altLang="en-US"/>
            </a:p>
          </p:txBody>
        </p:sp>
        <p:sp>
          <p:nvSpPr>
            <p:cNvPr id="62490" name="Line 259"/>
            <p:cNvSpPr>
              <a:spLocks noChangeShapeType="1"/>
            </p:cNvSpPr>
            <p:nvPr/>
          </p:nvSpPr>
          <p:spPr bwMode="auto">
            <a:xfrm flipH="1">
              <a:off x="7277" y="12121"/>
              <a:ext cx="33" cy="1"/>
            </a:xfrm>
            <a:prstGeom prst="line">
              <a:avLst/>
            </a:prstGeom>
            <a:noFill/>
            <a:ln w="38100">
              <a:solidFill>
                <a:srgbClr val="FF0000"/>
              </a:solidFill>
              <a:round/>
              <a:headEnd/>
              <a:tailEnd/>
            </a:ln>
          </p:spPr>
          <p:txBody>
            <a:bodyPr/>
            <a:lstStyle/>
            <a:p>
              <a:endParaRPr lang="zh-CN" altLang="en-US"/>
            </a:p>
          </p:txBody>
        </p:sp>
        <p:sp>
          <p:nvSpPr>
            <p:cNvPr id="62491" name="Line 260"/>
            <p:cNvSpPr>
              <a:spLocks noChangeShapeType="1"/>
            </p:cNvSpPr>
            <p:nvPr/>
          </p:nvSpPr>
          <p:spPr bwMode="auto">
            <a:xfrm flipH="1">
              <a:off x="7310" y="12121"/>
              <a:ext cx="38" cy="1"/>
            </a:xfrm>
            <a:prstGeom prst="line">
              <a:avLst/>
            </a:prstGeom>
            <a:noFill/>
            <a:ln w="38100">
              <a:solidFill>
                <a:srgbClr val="FF0000"/>
              </a:solidFill>
              <a:round/>
              <a:headEnd/>
              <a:tailEnd/>
            </a:ln>
          </p:spPr>
          <p:txBody>
            <a:bodyPr/>
            <a:lstStyle/>
            <a:p>
              <a:endParaRPr lang="zh-CN" altLang="en-US"/>
            </a:p>
          </p:txBody>
        </p:sp>
        <p:sp>
          <p:nvSpPr>
            <p:cNvPr id="62492" name="Line 261"/>
            <p:cNvSpPr>
              <a:spLocks noChangeShapeType="1"/>
            </p:cNvSpPr>
            <p:nvPr/>
          </p:nvSpPr>
          <p:spPr bwMode="auto">
            <a:xfrm flipH="1">
              <a:off x="7348" y="12121"/>
              <a:ext cx="33" cy="1"/>
            </a:xfrm>
            <a:prstGeom prst="line">
              <a:avLst/>
            </a:prstGeom>
            <a:noFill/>
            <a:ln w="38100">
              <a:solidFill>
                <a:srgbClr val="FF0000"/>
              </a:solidFill>
              <a:round/>
              <a:headEnd/>
              <a:tailEnd/>
            </a:ln>
          </p:spPr>
          <p:txBody>
            <a:bodyPr/>
            <a:lstStyle/>
            <a:p>
              <a:endParaRPr lang="zh-CN" altLang="en-US"/>
            </a:p>
          </p:txBody>
        </p:sp>
        <p:sp>
          <p:nvSpPr>
            <p:cNvPr id="62493" name="Line 262"/>
            <p:cNvSpPr>
              <a:spLocks noChangeShapeType="1"/>
            </p:cNvSpPr>
            <p:nvPr/>
          </p:nvSpPr>
          <p:spPr bwMode="auto">
            <a:xfrm flipH="1">
              <a:off x="7381" y="12121"/>
              <a:ext cx="33" cy="1"/>
            </a:xfrm>
            <a:prstGeom prst="line">
              <a:avLst/>
            </a:prstGeom>
            <a:noFill/>
            <a:ln w="38100">
              <a:solidFill>
                <a:srgbClr val="FF0000"/>
              </a:solidFill>
              <a:round/>
              <a:headEnd/>
              <a:tailEnd/>
            </a:ln>
          </p:spPr>
          <p:txBody>
            <a:bodyPr/>
            <a:lstStyle/>
            <a:p>
              <a:endParaRPr lang="zh-CN" altLang="en-US"/>
            </a:p>
          </p:txBody>
        </p:sp>
        <p:sp>
          <p:nvSpPr>
            <p:cNvPr id="62494" name="Line 263"/>
            <p:cNvSpPr>
              <a:spLocks noChangeShapeType="1"/>
            </p:cNvSpPr>
            <p:nvPr/>
          </p:nvSpPr>
          <p:spPr bwMode="auto">
            <a:xfrm>
              <a:off x="7414" y="12121"/>
              <a:ext cx="1" cy="1"/>
            </a:xfrm>
            <a:prstGeom prst="line">
              <a:avLst/>
            </a:prstGeom>
            <a:noFill/>
            <a:ln w="38100">
              <a:solidFill>
                <a:srgbClr val="FF0000"/>
              </a:solidFill>
              <a:round/>
              <a:headEnd/>
              <a:tailEnd/>
            </a:ln>
          </p:spPr>
          <p:txBody>
            <a:bodyPr/>
            <a:lstStyle/>
            <a:p>
              <a:endParaRPr lang="zh-CN" altLang="en-US"/>
            </a:p>
          </p:txBody>
        </p:sp>
        <p:sp>
          <p:nvSpPr>
            <p:cNvPr id="62495" name="Line 264"/>
            <p:cNvSpPr>
              <a:spLocks noChangeShapeType="1"/>
            </p:cNvSpPr>
            <p:nvPr/>
          </p:nvSpPr>
          <p:spPr bwMode="auto">
            <a:xfrm flipH="1">
              <a:off x="7414" y="12116"/>
              <a:ext cx="38" cy="5"/>
            </a:xfrm>
            <a:prstGeom prst="line">
              <a:avLst/>
            </a:prstGeom>
            <a:noFill/>
            <a:ln w="38100">
              <a:solidFill>
                <a:srgbClr val="FF0000"/>
              </a:solidFill>
              <a:round/>
              <a:headEnd/>
              <a:tailEnd/>
            </a:ln>
          </p:spPr>
          <p:txBody>
            <a:bodyPr/>
            <a:lstStyle/>
            <a:p>
              <a:endParaRPr lang="zh-CN" altLang="en-US"/>
            </a:p>
          </p:txBody>
        </p:sp>
        <p:sp>
          <p:nvSpPr>
            <p:cNvPr id="62496" name="Line 265"/>
            <p:cNvSpPr>
              <a:spLocks noChangeShapeType="1"/>
            </p:cNvSpPr>
            <p:nvPr/>
          </p:nvSpPr>
          <p:spPr bwMode="auto">
            <a:xfrm flipH="1">
              <a:off x="7452" y="12116"/>
              <a:ext cx="33" cy="1"/>
            </a:xfrm>
            <a:prstGeom prst="line">
              <a:avLst/>
            </a:prstGeom>
            <a:noFill/>
            <a:ln w="38100">
              <a:solidFill>
                <a:srgbClr val="FF0000"/>
              </a:solidFill>
              <a:round/>
              <a:headEnd/>
              <a:tailEnd/>
            </a:ln>
          </p:spPr>
          <p:txBody>
            <a:bodyPr/>
            <a:lstStyle/>
            <a:p>
              <a:endParaRPr lang="zh-CN" altLang="en-US"/>
            </a:p>
          </p:txBody>
        </p:sp>
        <p:sp>
          <p:nvSpPr>
            <p:cNvPr id="62497" name="Line 266"/>
            <p:cNvSpPr>
              <a:spLocks noChangeShapeType="1"/>
            </p:cNvSpPr>
            <p:nvPr/>
          </p:nvSpPr>
          <p:spPr bwMode="auto">
            <a:xfrm flipH="1">
              <a:off x="7485" y="12116"/>
              <a:ext cx="33" cy="1"/>
            </a:xfrm>
            <a:prstGeom prst="line">
              <a:avLst/>
            </a:prstGeom>
            <a:noFill/>
            <a:ln w="38100">
              <a:solidFill>
                <a:srgbClr val="FF0000"/>
              </a:solidFill>
              <a:round/>
              <a:headEnd/>
              <a:tailEnd/>
            </a:ln>
          </p:spPr>
          <p:txBody>
            <a:bodyPr/>
            <a:lstStyle/>
            <a:p>
              <a:endParaRPr lang="zh-CN" altLang="en-US"/>
            </a:p>
          </p:txBody>
        </p:sp>
        <p:sp>
          <p:nvSpPr>
            <p:cNvPr id="62498" name="Line 267"/>
            <p:cNvSpPr>
              <a:spLocks noChangeShapeType="1"/>
            </p:cNvSpPr>
            <p:nvPr/>
          </p:nvSpPr>
          <p:spPr bwMode="auto">
            <a:xfrm flipH="1">
              <a:off x="7518" y="12116"/>
              <a:ext cx="38" cy="1"/>
            </a:xfrm>
            <a:prstGeom prst="line">
              <a:avLst/>
            </a:prstGeom>
            <a:noFill/>
            <a:ln w="38100">
              <a:solidFill>
                <a:srgbClr val="FF0000"/>
              </a:solidFill>
              <a:round/>
              <a:headEnd/>
              <a:tailEnd/>
            </a:ln>
          </p:spPr>
          <p:txBody>
            <a:bodyPr/>
            <a:lstStyle/>
            <a:p>
              <a:endParaRPr lang="zh-CN" altLang="en-US"/>
            </a:p>
          </p:txBody>
        </p:sp>
        <p:sp>
          <p:nvSpPr>
            <p:cNvPr id="62499" name="Line 268"/>
            <p:cNvSpPr>
              <a:spLocks noChangeShapeType="1"/>
            </p:cNvSpPr>
            <p:nvPr/>
          </p:nvSpPr>
          <p:spPr bwMode="auto">
            <a:xfrm flipH="1">
              <a:off x="7556" y="12112"/>
              <a:ext cx="33" cy="4"/>
            </a:xfrm>
            <a:prstGeom prst="line">
              <a:avLst/>
            </a:prstGeom>
            <a:noFill/>
            <a:ln w="38100">
              <a:solidFill>
                <a:srgbClr val="FF0000"/>
              </a:solidFill>
              <a:round/>
              <a:headEnd/>
              <a:tailEnd/>
            </a:ln>
          </p:spPr>
          <p:txBody>
            <a:bodyPr/>
            <a:lstStyle/>
            <a:p>
              <a:endParaRPr lang="zh-CN" altLang="en-US"/>
            </a:p>
          </p:txBody>
        </p:sp>
        <p:sp>
          <p:nvSpPr>
            <p:cNvPr id="62500" name="Line 269"/>
            <p:cNvSpPr>
              <a:spLocks noChangeShapeType="1"/>
            </p:cNvSpPr>
            <p:nvPr/>
          </p:nvSpPr>
          <p:spPr bwMode="auto">
            <a:xfrm>
              <a:off x="7589" y="12112"/>
              <a:ext cx="1" cy="1"/>
            </a:xfrm>
            <a:prstGeom prst="line">
              <a:avLst/>
            </a:prstGeom>
            <a:noFill/>
            <a:ln w="38100">
              <a:solidFill>
                <a:srgbClr val="FF0000"/>
              </a:solidFill>
              <a:round/>
              <a:headEnd/>
              <a:tailEnd/>
            </a:ln>
          </p:spPr>
          <p:txBody>
            <a:bodyPr/>
            <a:lstStyle/>
            <a:p>
              <a:endParaRPr lang="zh-CN" altLang="en-US"/>
            </a:p>
          </p:txBody>
        </p:sp>
        <p:sp>
          <p:nvSpPr>
            <p:cNvPr id="62501" name="Line 270"/>
            <p:cNvSpPr>
              <a:spLocks noChangeShapeType="1"/>
            </p:cNvSpPr>
            <p:nvPr/>
          </p:nvSpPr>
          <p:spPr bwMode="auto">
            <a:xfrm flipH="1">
              <a:off x="7589" y="12112"/>
              <a:ext cx="38" cy="1"/>
            </a:xfrm>
            <a:prstGeom prst="line">
              <a:avLst/>
            </a:prstGeom>
            <a:noFill/>
            <a:ln w="38100">
              <a:solidFill>
                <a:srgbClr val="FF0000"/>
              </a:solidFill>
              <a:round/>
              <a:headEnd/>
              <a:tailEnd/>
            </a:ln>
          </p:spPr>
          <p:txBody>
            <a:bodyPr/>
            <a:lstStyle/>
            <a:p>
              <a:endParaRPr lang="zh-CN" altLang="en-US"/>
            </a:p>
          </p:txBody>
        </p:sp>
        <p:sp>
          <p:nvSpPr>
            <p:cNvPr id="62502" name="Line 271"/>
            <p:cNvSpPr>
              <a:spLocks noChangeShapeType="1"/>
            </p:cNvSpPr>
            <p:nvPr/>
          </p:nvSpPr>
          <p:spPr bwMode="auto">
            <a:xfrm flipH="1">
              <a:off x="7627" y="12107"/>
              <a:ext cx="33" cy="5"/>
            </a:xfrm>
            <a:prstGeom prst="line">
              <a:avLst/>
            </a:prstGeom>
            <a:noFill/>
            <a:ln w="38100">
              <a:solidFill>
                <a:srgbClr val="FF0000"/>
              </a:solidFill>
              <a:round/>
              <a:headEnd/>
              <a:tailEnd/>
            </a:ln>
          </p:spPr>
          <p:txBody>
            <a:bodyPr/>
            <a:lstStyle/>
            <a:p>
              <a:endParaRPr lang="zh-CN" altLang="en-US"/>
            </a:p>
          </p:txBody>
        </p:sp>
        <p:sp>
          <p:nvSpPr>
            <p:cNvPr id="62503" name="Line 272"/>
            <p:cNvSpPr>
              <a:spLocks noChangeShapeType="1"/>
            </p:cNvSpPr>
            <p:nvPr/>
          </p:nvSpPr>
          <p:spPr bwMode="auto">
            <a:xfrm flipH="1">
              <a:off x="7660" y="12107"/>
              <a:ext cx="33" cy="1"/>
            </a:xfrm>
            <a:prstGeom prst="line">
              <a:avLst/>
            </a:prstGeom>
            <a:noFill/>
            <a:ln w="38100">
              <a:solidFill>
                <a:srgbClr val="FF0000"/>
              </a:solidFill>
              <a:round/>
              <a:headEnd/>
              <a:tailEnd/>
            </a:ln>
          </p:spPr>
          <p:txBody>
            <a:bodyPr/>
            <a:lstStyle/>
            <a:p>
              <a:endParaRPr lang="zh-CN" altLang="en-US"/>
            </a:p>
          </p:txBody>
        </p:sp>
        <p:sp>
          <p:nvSpPr>
            <p:cNvPr id="62504" name="Line 273"/>
            <p:cNvSpPr>
              <a:spLocks noChangeShapeType="1"/>
            </p:cNvSpPr>
            <p:nvPr/>
          </p:nvSpPr>
          <p:spPr bwMode="auto">
            <a:xfrm flipH="1">
              <a:off x="7693" y="12102"/>
              <a:ext cx="37" cy="5"/>
            </a:xfrm>
            <a:prstGeom prst="line">
              <a:avLst/>
            </a:prstGeom>
            <a:noFill/>
            <a:ln w="38100">
              <a:solidFill>
                <a:srgbClr val="FF0000"/>
              </a:solidFill>
              <a:round/>
              <a:headEnd/>
              <a:tailEnd/>
            </a:ln>
          </p:spPr>
          <p:txBody>
            <a:bodyPr/>
            <a:lstStyle/>
            <a:p>
              <a:endParaRPr lang="zh-CN" altLang="en-US"/>
            </a:p>
          </p:txBody>
        </p:sp>
        <p:sp>
          <p:nvSpPr>
            <p:cNvPr id="62505" name="Line 274"/>
            <p:cNvSpPr>
              <a:spLocks noChangeShapeType="1"/>
            </p:cNvSpPr>
            <p:nvPr/>
          </p:nvSpPr>
          <p:spPr bwMode="auto">
            <a:xfrm flipH="1">
              <a:off x="7730" y="12098"/>
              <a:ext cx="34" cy="4"/>
            </a:xfrm>
            <a:prstGeom prst="line">
              <a:avLst/>
            </a:prstGeom>
            <a:noFill/>
            <a:ln w="38100">
              <a:solidFill>
                <a:srgbClr val="FF0000"/>
              </a:solidFill>
              <a:round/>
              <a:headEnd/>
              <a:tailEnd/>
            </a:ln>
          </p:spPr>
          <p:txBody>
            <a:bodyPr/>
            <a:lstStyle/>
            <a:p>
              <a:endParaRPr lang="zh-CN" altLang="en-US"/>
            </a:p>
          </p:txBody>
        </p:sp>
        <p:sp>
          <p:nvSpPr>
            <p:cNvPr id="62506" name="Line 275"/>
            <p:cNvSpPr>
              <a:spLocks noChangeShapeType="1"/>
            </p:cNvSpPr>
            <p:nvPr/>
          </p:nvSpPr>
          <p:spPr bwMode="auto">
            <a:xfrm>
              <a:off x="7764" y="12098"/>
              <a:ext cx="1" cy="1"/>
            </a:xfrm>
            <a:prstGeom prst="line">
              <a:avLst/>
            </a:prstGeom>
            <a:noFill/>
            <a:ln w="38100">
              <a:solidFill>
                <a:srgbClr val="FF0000"/>
              </a:solidFill>
              <a:round/>
              <a:headEnd/>
              <a:tailEnd/>
            </a:ln>
          </p:spPr>
          <p:txBody>
            <a:bodyPr/>
            <a:lstStyle/>
            <a:p>
              <a:endParaRPr lang="zh-CN" altLang="en-US"/>
            </a:p>
          </p:txBody>
        </p:sp>
        <p:sp>
          <p:nvSpPr>
            <p:cNvPr id="62507" name="Line 276"/>
            <p:cNvSpPr>
              <a:spLocks noChangeShapeType="1"/>
            </p:cNvSpPr>
            <p:nvPr/>
          </p:nvSpPr>
          <p:spPr bwMode="auto">
            <a:xfrm flipH="1">
              <a:off x="7764" y="12098"/>
              <a:ext cx="37" cy="1"/>
            </a:xfrm>
            <a:prstGeom prst="line">
              <a:avLst/>
            </a:prstGeom>
            <a:noFill/>
            <a:ln w="38100">
              <a:solidFill>
                <a:srgbClr val="FF0000"/>
              </a:solidFill>
              <a:round/>
              <a:headEnd/>
              <a:tailEnd/>
            </a:ln>
          </p:spPr>
          <p:txBody>
            <a:bodyPr/>
            <a:lstStyle/>
            <a:p>
              <a:endParaRPr lang="zh-CN" altLang="en-US"/>
            </a:p>
          </p:txBody>
        </p:sp>
        <p:sp>
          <p:nvSpPr>
            <p:cNvPr id="62508" name="Line 277"/>
            <p:cNvSpPr>
              <a:spLocks noChangeShapeType="1"/>
            </p:cNvSpPr>
            <p:nvPr/>
          </p:nvSpPr>
          <p:spPr bwMode="auto">
            <a:xfrm flipH="1">
              <a:off x="7801" y="12093"/>
              <a:ext cx="33" cy="5"/>
            </a:xfrm>
            <a:prstGeom prst="line">
              <a:avLst/>
            </a:prstGeom>
            <a:noFill/>
            <a:ln w="38100">
              <a:solidFill>
                <a:srgbClr val="FF0000"/>
              </a:solidFill>
              <a:round/>
              <a:headEnd/>
              <a:tailEnd/>
            </a:ln>
          </p:spPr>
          <p:txBody>
            <a:bodyPr/>
            <a:lstStyle/>
            <a:p>
              <a:endParaRPr lang="zh-CN" altLang="en-US"/>
            </a:p>
          </p:txBody>
        </p:sp>
        <p:sp>
          <p:nvSpPr>
            <p:cNvPr id="62509" name="Line 278"/>
            <p:cNvSpPr>
              <a:spLocks noChangeShapeType="1"/>
            </p:cNvSpPr>
            <p:nvPr/>
          </p:nvSpPr>
          <p:spPr bwMode="auto">
            <a:xfrm flipH="1">
              <a:off x="7834" y="12088"/>
              <a:ext cx="33" cy="5"/>
            </a:xfrm>
            <a:prstGeom prst="line">
              <a:avLst/>
            </a:prstGeom>
            <a:noFill/>
            <a:ln w="38100">
              <a:solidFill>
                <a:srgbClr val="FF0000"/>
              </a:solidFill>
              <a:round/>
              <a:headEnd/>
              <a:tailEnd/>
            </a:ln>
          </p:spPr>
          <p:txBody>
            <a:bodyPr/>
            <a:lstStyle/>
            <a:p>
              <a:endParaRPr lang="zh-CN" altLang="en-US"/>
            </a:p>
          </p:txBody>
        </p:sp>
        <p:sp>
          <p:nvSpPr>
            <p:cNvPr id="62510" name="Line 279"/>
            <p:cNvSpPr>
              <a:spLocks noChangeShapeType="1"/>
            </p:cNvSpPr>
            <p:nvPr/>
          </p:nvSpPr>
          <p:spPr bwMode="auto">
            <a:xfrm flipH="1">
              <a:off x="7867" y="12083"/>
              <a:ext cx="38" cy="5"/>
            </a:xfrm>
            <a:prstGeom prst="line">
              <a:avLst/>
            </a:prstGeom>
            <a:noFill/>
            <a:ln w="38100">
              <a:solidFill>
                <a:srgbClr val="FF0000"/>
              </a:solidFill>
              <a:round/>
              <a:headEnd/>
              <a:tailEnd/>
            </a:ln>
          </p:spPr>
          <p:txBody>
            <a:bodyPr/>
            <a:lstStyle/>
            <a:p>
              <a:endParaRPr lang="zh-CN" altLang="en-US"/>
            </a:p>
          </p:txBody>
        </p:sp>
        <p:sp>
          <p:nvSpPr>
            <p:cNvPr id="62511" name="Line 280"/>
            <p:cNvSpPr>
              <a:spLocks noChangeShapeType="1"/>
            </p:cNvSpPr>
            <p:nvPr/>
          </p:nvSpPr>
          <p:spPr bwMode="auto">
            <a:xfrm flipH="1">
              <a:off x="7905" y="12074"/>
              <a:ext cx="33" cy="9"/>
            </a:xfrm>
            <a:prstGeom prst="line">
              <a:avLst/>
            </a:prstGeom>
            <a:noFill/>
            <a:ln w="38100">
              <a:solidFill>
                <a:srgbClr val="FF0000"/>
              </a:solidFill>
              <a:round/>
              <a:headEnd/>
              <a:tailEnd/>
            </a:ln>
          </p:spPr>
          <p:txBody>
            <a:bodyPr/>
            <a:lstStyle/>
            <a:p>
              <a:endParaRPr lang="zh-CN" altLang="en-US"/>
            </a:p>
          </p:txBody>
        </p:sp>
        <p:sp>
          <p:nvSpPr>
            <p:cNvPr id="62512" name="Line 281"/>
            <p:cNvSpPr>
              <a:spLocks noChangeShapeType="1"/>
            </p:cNvSpPr>
            <p:nvPr/>
          </p:nvSpPr>
          <p:spPr bwMode="auto">
            <a:xfrm>
              <a:off x="7938" y="12074"/>
              <a:ext cx="1" cy="1"/>
            </a:xfrm>
            <a:prstGeom prst="line">
              <a:avLst/>
            </a:prstGeom>
            <a:noFill/>
            <a:ln w="38100">
              <a:solidFill>
                <a:srgbClr val="FF0000"/>
              </a:solidFill>
              <a:round/>
              <a:headEnd/>
              <a:tailEnd/>
            </a:ln>
          </p:spPr>
          <p:txBody>
            <a:bodyPr/>
            <a:lstStyle/>
            <a:p>
              <a:endParaRPr lang="zh-CN" altLang="en-US"/>
            </a:p>
          </p:txBody>
        </p:sp>
        <p:sp>
          <p:nvSpPr>
            <p:cNvPr id="62513" name="Line 282"/>
            <p:cNvSpPr>
              <a:spLocks noChangeShapeType="1"/>
            </p:cNvSpPr>
            <p:nvPr/>
          </p:nvSpPr>
          <p:spPr bwMode="auto">
            <a:xfrm flipH="1">
              <a:off x="7938" y="12069"/>
              <a:ext cx="38" cy="5"/>
            </a:xfrm>
            <a:prstGeom prst="line">
              <a:avLst/>
            </a:prstGeom>
            <a:noFill/>
            <a:ln w="38100">
              <a:solidFill>
                <a:srgbClr val="FF0000"/>
              </a:solidFill>
              <a:round/>
              <a:headEnd/>
              <a:tailEnd/>
            </a:ln>
          </p:spPr>
          <p:txBody>
            <a:bodyPr/>
            <a:lstStyle/>
            <a:p>
              <a:endParaRPr lang="zh-CN" altLang="en-US"/>
            </a:p>
          </p:txBody>
        </p:sp>
        <p:sp>
          <p:nvSpPr>
            <p:cNvPr id="62514" name="Line 283"/>
            <p:cNvSpPr>
              <a:spLocks noChangeShapeType="1"/>
            </p:cNvSpPr>
            <p:nvPr/>
          </p:nvSpPr>
          <p:spPr bwMode="auto">
            <a:xfrm flipH="1">
              <a:off x="7976" y="12060"/>
              <a:ext cx="33" cy="9"/>
            </a:xfrm>
            <a:prstGeom prst="line">
              <a:avLst/>
            </a:prstGeom>
            <a:noFill/>
            <a:ln w="38100">
              <a:solidFill>
                <a:srgbClr val="FF0000"/>
              </a:solidFill>
              <a:round/>
              <a:headEnd/>
              <a:tailEnd/>
            </a:ln>
          </p:spPr>
          <p:txBody>
            <a:bodyPr/>
            <a:lstStyle/>
            <a:p>
              <a:endParaRPr lang="zh-CN" altLang="en-US"/>
            </a:p>
          </p:txBody>
        </p:sp>
        <p:sp>
          <p:nvSpPr>
            <p:cNvPr id="62515" name="Line 284"/>
            <p:cNvSpPr>
              <a:spLocks noChangeShapeType="1"/>
            </p:cNvSpPr>
            <p:nvPr/>
          </p:nvSpPr>
          <p:spPr bwMode="auto">
            <a:xfrm flipH="1">
              <a:off x="8009" y="12055"/>
              <a:ext cx="33" cy="5"/>
            </a:xfrm>
            <a:prstGeom prst="line">
              <a:avLst/>
            </a:prstGeom>
            <a:noFill/>
            <a:ln w="38100">
              <a:solidFill>
                <a:srgbClr val="FF0000"/>
              </a:solidFill>
              <a:round/>
              <a:headEnd/>
              <a:tailEnd/>
            </a:ln>
          </p:spPr>
          <p:txBody>
            <a:bodyPr/>
            <a:lstStyle/>
            <a:p>
              <a:endParaRPr lang="zh-CN" altLang="en-US"/>
            </a:p>
          </p:txBody>
        </p:sp>
        <p:sp>
          <p:nvSpPr>
            <p:cNvPr id="62516" name="Line 285"/>
            <p:cNvSpPr>
              <a:spLocks noChangeShapeType="1"/>
            </p:cNvSpPr>
            <p:nvPr/>
          </p:nvSpPr>
          <p:spPr bwMode="auto">
            <a:xfrm flipH="1">
              <a:off x="8042" y="12046"/>
              <a:ext cx="38" cy="9"/>
            </a:xfrm>
            <a:prstGeom prst="line">
              <a:avLst/>
            </a:prstGeom>
            <a:noFill/>
            <a:ln w="38100">
              <a:solidFill>
                <a:srgbClr val="FF0000"/>
              </a:solidFill>
              <a:round/>
              <a:headEnd/>
              <a:tailEnd/>
            </a:ln>
          </p:spPr>
          <p:txBody>
            <a:bodyPr/>
            <a:lstStyle/>
            <a:p>
              <a:endParaRPr lang="zh-CN" altLang="en-US"/>
            </a:p>
          </p:txBody>
        </p:sp>
        <p:sp>
          <p:nvSpPr>
            <p:cNvPr id="62517" name="Line 286"/>
            <p:cNvSpPr>
              <a:spLocks noChangeShapeType="1"/>
            </p:cNvSpPr>
            <p:nvPr/>
          </p:nvSpPr>
          <p:spPr bwMode="auto">
            <a:xfrm flipH="1">
              <a:off x="8080" y="12036"/>
              <a:ext cx="33" cy="10"/>
            </a:xfrm>
            <a:prstGeom prst="line">
              <a:avLst/>
            </a:prstGeom>
            <a:noFill/>
            <a:ln w="38100">
              <a:solidFill>
                <a:srgbClr val="FF0000"/>
              </a:solidFill>
              <a:round/>
              <a:headEnd/>
              <a:tailEnd/>
            </a:ln>
          </p:spPr>
          <p:txBody>
            <a:bodyPr/>
            <a:lstStyle/>
            <a:p>
              <a:endParaRPr lang="zh-CN" altLang="en-US"/>
            </a:p>
          </p:txBody>
        </p:sp>
        <p:sp>
          <p:nvSpPr>
            <p:cNvPr id="62518" name="Line 287"/>
            <p:cNvSpPr>
              <a:spLocks noChangeShapeType="1"/>
            </p:cNvSpPr>
            <p:nvPr/>
          </p:nvSpPr>
          <p:spPr bwMode="auto">
            <a:xfrm>
              <a:off x="8113" y="12036"/>
              <a:ext cx="1" cy="1"/>
            </a:xfrm>
            <a:prstGeom prst="line">
              <a:avLst/>
            </a:prstGeom>
            <a:noFill/>
            <a:ln w="38100">
              <a:solidFill>
                <a:srgbClr val="FF0000"/>
              </a:solidFill>
              <a:round/>
              <a:headEnd/>
              <a:tailEnd/>
            </a:ln>
          </p:spPr>
          <p:txBody>
            <a:bodyPr/>
            <a:lstStyle/>
            <a:p>
              <a:endParaRPr lang="zh-CN" altLang="en-US"/>
            </a:p>
          </p:txBody>
        </p:sp>
        <p:sp>
          <p:nvSpPr>
            <p:cNvPr id="62519" name="Line 288"/>
            <p:cNvSpPr>
              <a:spLocks noChangeShapeType="1"/>
            </p:cNvSpPr>
            <p:nvPr/>
          </p:nvSpPr>
          <p:spPr bwMode="auto">
            <a:xfrm flipH="1">
              <a:off x="8113" y="12027"/>
              <a:ext cx="38" cy="9"/>
            </a:xfrm>
            <a:prstGeom prst="line">
              <a:avLst/>
            </a:prstGeom>
            <a:noFill/>
            <a:ln w="38100">
              <a:solidFill>
                <a:srgbClr val="FF0000"/>
              </a:solidFill>
              <a:round/>
              <a:headEnd/>
              <a:tailEnd/>
            </a:ln>
          </p:spPr>
          <p:txBody>
            <a:bodyPr/>
            <a:lstStyle/>
            <a:p>
              <a:endParaRPr lang="zh-CN" altLang="en-US"/>
            </a:p>
          </p:txBody>
        </p:sp>
        <p:sp>
          <p:nvSpPr>
            <p:cNvPr id="62520" name="Line 289"/>
            <p:cNvSpPr>
              <a:spLocks noChangeShapeType="1"/>
            </p:cNvSpPr>
            <p:nvPr/>
          </p:nvSpPr>
          <p:spPr bwMode="auto">
            <a:xfrm flipH="1">
              <a:off x="8151" y="12013"/>
              <a:ext cx="33" cy="14"/>
            </a:xfrm>
            <a:prstGeom prst="line">
              <a:avLst/>
            </a:prstGeom>
            <a:noFill/>
            <a:ln w="38100">
              <a:solidFill>
                <a:srgbClr val="FF0000"/>
              </a:solidFill>
              <a:round/>
              <a:headEnd/>
              <a:tailEnd/>
            </a:ln>
          </p:spPr>
          <p:txBody>
            <a:bodyPr/>
            <a:lstStyle/>
            <a:p>
              <a:endParaRPr lang="zh-CN" altLang="en-US"/>
            </a:p>
          </p:txBody>
        </p:sp>
        <p:sp>
          <p:nvSpPr>
            <p:cNvPr id="62521" name="Line 290"/>
            <p:cNvSpPr>
              <a:spLocks noChangeShapeType="1"/>
            </p:cNvSpPr>
            <p:nvPr/>
          </p:nvSpPr>
          <p:spPr bwMode="auto">
            <a:xfrm flipH="1">
              <a:off x="8184" y="11998"/>
              <a:ext cx="33" cy="15"/>
            </a:xfrm>
            <a:prstGeom prst="line">
              <a:avLst/>
            </a:prstGeom>
            <a:noFill/>
            <a:ln w="38100">
              <a:solidFill>
                <a:srgbClr val="FF0000"/>
              </a:solidFill>
              <a:round/>
              <a:headEnd/>
              <a:tailEnd/>
            </a:ln>
          </p:spPr>
          <p:txBody>
            <a:bodyPr/>
            <a:lstStyle/>
            <a:p>
              <a:endParaRPr lang="zh-CN" altLang="en-US"/>
            </a:p>
          </p:txBody>
        </p:sp>
        <p:sp>
          <p:nvSpPr>
            <p:cNvPr id="62522" name="Line 291"/>
            <p:cNvSpPr>
              <a:spLocks noChangeShapeType="1"/>
            </p:cNvSpPr>
            <p:nvPr/>
          </p:nvSpPr>
          <p:spPr bwMode="auto">
            <a:xfrm flipH="1">
              <a:off x="8217" y="11984"/>
              <a:ext cx="38" cy="14"/>
            </a:xfrm>
            <a:prstGeom prst="line">
              <a:avLst/>
            </a:prstGeom>
            <a:noFill/>
            <a:ln w="38100">
              <a:solidFill>
                <a:srgbClr val="FF0000"/>
              </a:solidFill>
              <a:round/>
              <a:headEnd/>
              <a:tailEnd/>
            </a:ln>
          </p:spPr>
          <p:txBody>
            <a:bodyPr/>
            <a:lstStyle/>
            <a:p>
              <a:endParaRPr lang="zh-CN" altLang="en-US"/>
            </a:p>
          </p:txBody>
        </p:sp>
        <p:sp>
          <p:nvSpPr>
            <p:cNvPr id="62523" name="Line 292"/>
            <p:cNvSpPr>
              <a:spLocks noChangeShapeType="1"/>
            </p:cNvSpPr>
            <p:nvPr/>
          </p:nvSpPr>
          <p:spPr bwMode="auto">
            <a:xfrm flipH="1">
              <a:off x="8255" y="11970"/>
              <a:ext cx="33" cy="14"/>
            </a:xfrm>
            <a:prstGeom prst="line">
              <a:avLst/>
            </a:prstGeom>
            <a:noFill/>
            <a:ln w="38100">
              <a:solidFill>
                <a:srgbClr val="FF0000"/>
              </a:solidFill>
              <a:round/>
              <a:headEnd/>
              <a:tailEnd/>
            </a:ln>
          </p:spPr>
          <p:txBody>
            <a:bodyPr/>
            <a:lstStyle/>
            <a:p>
              <a:endParaRPr lang="zh-CN" altLang="en-US"/>
            </a:p>
          </p:txBody>
        </p:sp>
        <p:sp>
          <p:nvSpPr>
            <p:cNvPr id="62524" name="Line 293"/>
            <p:cNvSpPr>
              <a:spLocks noChangeShapeType="1"/>
            </p:cNvSpPr>
            <p:nvPr/>
          </p:nvSpPr>
          <p:spPr bwMode="auto">
            <a:xfrm>
              <a:off x="8288" y="11970"/>
              <a:ext cx="1" cy="1"/>
            </a:xfrm>
            <a:prstGeom prst="line">
              <a:avLst/>
            </a:prstGeom>
            <a:noFill/>
            <a:ln w="38100">
              <a:solidFill>
                <a:srgbClr val="FF0000"/>
              </a:solidFill>
              <a:round/>
              <a:headEnd/>
              <a:tailEnd/>
            </a:ln>
          </p:spPr>
          <p:txBody>
            <a:bodyPr/>
            <a:lstStyle/>
            <a:p>
              <a:endParaRPr lang="zh-CN" altLang="en-US"/>
            </a:p>
          </p:txBody>
        </p:sp>
        <p:sp>
          <p:nvSpPr>
            <p:cNvPr id="62525" name="Line 294"/>
            <p:cNvSpPr>
              <a:spLocks noChangeShapeType="1"/>
            </p:cNvSpPr>
            <p:nvPr/>
          </p:nvSpPr>
          <p:spPr bwMode="auto">
            <a:xfrm flipH="1">
              <a:off x="8288" y="11951"/>
              <a:ext cx="38" cy="19"/>
            </a:xfrm>
            <a:prstGeom prst="line">
              <a:avLst/>
            </a:prstGeom>
            <a:noFill/>
            <a:ln w="38100">
              <a:solidFill>
                <a:srgbClr val="FF0000"/>
              </a:solidFill>
              <a:round/>
              <a:headEnd/>
              <a:tailEnd/>
            </a:ln>
          </p:spPr>
          <p:txBody>
            <a:bodyPr/>
            <a:lstStyle/>
            <a:p>
              <a:endParaRPr lang="zh-CN" altLang="en-US"/>
            </a:p>
          </p:txBody>
        </p:sp>
        <p:sp>
          <p:nvSpPr>
            <p:cNvPr id="62526" name="Line 295"/>
            <p:cNvSpPr>
              <a:spLocks noChangeShapeType="1"/>
            </p:cNvSpPr>
            <p:nvPr/>
          </p:nvSpPr>
          <p:spPr bwMode="auto">
            <a:xfrm flipH="1">
              <a:off x="8326" y="11932"/>
              <a:ext cx="33" cy="19"/>
            </a:xfrm>
            <a:prstGeom prst="line">
              <a:avLst/>
            </a:prstGeom>
            <a:noFill/>
            <a:ln w="38100">
              <a:solidFill>
                <a:srgbClr val="FF0000"/>
              </a:solidFill>
              <a:round/>
              <a:headEnd/>
              <a:tailEnd/>
            </a:ln>
          </p:spPr>
          <p:txBody>
            <a:bodyPr/>
            <a:lstStyle/>
            <a:p>
              <a:endParaRPr lang="zh-CN" altLang="en-US"/>
            </a:p>
          </p:txBody>
        </p:sp>
        <p:sp>
          <p:nvSpPr>
            <p:cNvPr id="62527" name="Line 296"/>
            <p:cNvSpPr>
              <a:spLocks noChangeShapeType="1"/>
            </p:cNvSpPr>
            <p:nvPr/>
          </p:nvSpPr>
          <p:spPr bwMode="auto">
            <a:xfrm flipH="1">
              <a:off x="8359" y="11913"/>
              <a:ext cx="33" cy="19"/>
            </a:xfrm>
            <a:prstGeom prst="line">
              <a:avLst/>
            </a:prstGeom>
            <a:noFill/>
            <a:ln w="38100">
              <a:solidFill>
                <a:srgbClr val="FF0000"/>
              </a:solidFill>
              <a:round/>
              <a:headEnd/>
              <a:tailEnd/>
            </a:ln>
          </p:spPr>
          <p:txBody>
            <a:bodyPr/>
            <a:lstStyle/>
            <a:p>
              <a:endParaRPr lang="zh-CN" altLang="en-US"/>
            </a:p>
          </p:txBody>
        </p:sp>
        <p:sp>
          <p:nvSpPr>
            <p:cNvPr id="62528" name="Line 297"/>
            <p:cNvSpPr>
              <a:spLocks noChangeShapeType="1"/>
            </p:cNvSpPr>
            <p:nvPr/>
          </p:nvSpPr>
          <p:spPr bwMode="auto">
            <a:xfrm flipH="1">
              <a:off x="8392" y="11894"/>
              <a:ext cx="38" cy="19"/>
            </a:xfrm>
            <a:prstGeom prst="line">
              <a:avLst/>
            </a:prstGeom>
            <a:noFill/>
            <a:ln w="38100">
              <a:solidFill>
                <a:srgbClr val="FF0000"/>
              </a:solidFill>
              <a:round/>
              <a:headEnd/>
              <a:tailEnd/>
            </a:ln>
          </p:spPr>
          <p:txBody>
            <a:bodyPr/>
            <a:lstStyle/>
            <a:p>
              <a:endParaRPr lang="zh-CN" altLang="en-US"/>
            </a:p>
          </p:txBody>
        </p:sp>
        <p:sp>
          <p:nvSpPr>
            <p:cNvPr id="62529" name="Line 298"/>
            <p:cNvSpPr>
              <a:spLocks noChangeShapeType="1"/>
            </p:cNvSpPr>
            <p:nvPr/>
          </p:nvSpPr>
          <p:spPr bwMode="auto">
            <a:xfrm flipH="1">
              <a:off x="8430" y="11871"/>
              <a:ext cx="33" cy="23"/>
            </a:xfrm>
            <a:prstGeom prst="line">
              <a:avLst/>
            </a:prstGeom>
            <a:noFill/>
            <a:ln w="38100">
              <a:solidFill>
                <a:srgbClr val="FF0000"/>
              </a:solidFill>
              <a:round/>
              <a:headEnd/>
              <a:tailEnd/>
            </a:ln>
          </p:spPr>
          <p:txBody>
            <a:bodyPr/>
            <a:lstStyle/>
            <a:p>
              <a:endParaRPr lang="zh-CN" altLang="en-US"/>
            </a:p>
          </p:txBody>
        </p:sp>
        <p:sp>
          <p:nvSpPr>
            <p:cNvPr id="62530" name="Line 299"/>
            <p:cNvSpPr>
              <a:spLocks noChangeShapeType="1"/>
            </p:cNvSpPr>
            <p:nvPr/>
          </p:nvSpPr>
          <p:spPr bwMode="auto">
            <a:xfrm>
              <a:off x="8463" y="11871"/>
              <a:ext cx="1" cy="1"/>
            </a:xfrm>
            <a:prstGeom prst="line">
              <a:avLst/>
            </a:prstGeom>
            <a:noFill/>
            <a:ln w="38100">
              <a:solidFill>
                <a:srgbClr val="FF0000"/>
              </a:solidFill>
              <a:round/>
              <a:headEnd/>
              <a:tailEnd/>
            </a:ln>
          </p:spPr>
          <p:txBody>
            <a:bodyPr/>
            <a:lstStyle/>
            <a:p>
              <a:endParaRPr lang="zh-CN" altLang="en-US"/>
            </a:p>
          </p:txBody>
        </p:sp>
        <p:sp>
          <p:nvSpPr>
            <p:cNvPr id="62531" name="Line 300"/>
            <p:cNvSpPr>
              <a:spLocks noChangeShapeType="1"/>
            </p:cNvSpPr>
            <p:nvPr/>
          </p:nvSpPr>
          <p:spPr bwMode="auto">
            <a:xfrm flipH="1">
              <a:off x="8463" y="11842"/>
              <a:ext cx="33" cy="29"/>
            </a:xfrm>
            <a:prstGeom prst="line">
              <a:avLst/>
            </a:prstGeom>
            <a:noFill/>
            <a:ln w="38100">
              <a:solidFill>
                <a:srgbClr val="FF0000"/>
              </a:solidFill>
              <a:round/>
              <a:headEnd/>
              <a:tailEnd/>
            </a:ln>
          </p:spPr>
          <p:txBody>
            <a:bodyPr/>
            <a:lstStyle/>
            <a:p>
              <a:endParaRPr lang="zh-CN" altLang="en-US"/>
            </a:p>
          </p:txBody>
        </p:sp>
        <p:sp>
          <p:nvSpPr>
            <p:cNvPr id="62532" name="Line 301"/>
            <p:cNvSpPr>
              <a:spLocks noChangeShapeType="1"/>
            </p:cNvSpPr>
            <p:nvPr/>
          </p:nvSpPr>
          <p:spPr bwMode="auto">
            <a:xfrm flipH="1">
              <a:off x="8496" y="11814"/>
              <a:ext cx="38" cy="28"/>
            </a:xfrm>
            <a:prstGeom prst="line">
              <a:avLst/>
            </a:prstGeom>
            <a:noFill/>
            <a:ln w="38100">
              <a:solidFill>
                <a:srgbClr val="FF0000"/>
              </a:solidFill>
              <a:round/>
              <a:headEnd/>
              <a:tailEnd/>
            </a:ln>
          </p:spPr>
          <p:txBody>
            <a:bodyPr/>
            <a:lstStyle/>
            <a:p>
              <a:endParaRPr lang="zh-CN" altLang="en-US"/>
            </a:p>
          </p:txBody>
        </p:sp>
        <p:sp>
          <p:nvSpPr>
            <p:cNvPr id="62533" name="Line 302"/>
            <p:cNvSpPr>
              <a:spLocks noChangeShapeType="1"/>
            </p:cNvSpPr>
            <p:nvPr/>
          </p:nvSpPr>
          <p:spPr bwMode="auto">
            <a:xfrm flipH="1">
              <a:off x="8534" y="11786"/>
              <a:ext cx="33" cy="28"/>
            </a:xfrm>
            <a:prstGeom prst="line">
              <a:avLst/>
            </a:prstGeom>
            <a:noFill/>
            <a:ln w="38100">
              <a:solidFill>
                <a:srgbClr val="FF0000"/>
              </a:solidFill>
              <a:round/>
              <a:headEnd/>
              <a:tailEnd/>
            </a:ln>
          </p:spPr>
          <p:txBody>
            <a:bodyPr/>
            <a:lstStyle/>
            <a:p>
              <a:endParaRPr lang="zh-CN" altLang="en-US"/>
            </a:p>
          </p:txBody>
        </p:sp>
        <p:sp>
          <p:nvSpPr>
            <p:cNvPr id="62534" name="Line 303"/>
            <p:cNvSpPr>
              <a:spLocks noChangeShapeType="1"/>
            </p:cNvSpPr>
            <p:nvPr/>
          </p:nvSpPr>
          <p:spPr bwMode="auto">
            <a:xfrm flipH="1">
              <a:off x="8567" y="11753"/>
              <a:ext cx="38" cy="33"/>
            </a:xfrm>
            <a:prstGeom prst="line">
              <a:avLst/>
            </a:prstGeom>
            <a:noFill/>
            <a:ln w="38100">
              <a:solidFill>
                <a:srgbClr val="FF0000"/>
              </a:solidFill>
              <a:round/>
              <a:headEnd/>
              <a:tailEnd/>
            </a:ln>
          </p:spPr>
          <p:txBody>
            <a:bodyPr/>
            <a:lstStyle/>
            <a:p>
              <a:endParaRPr lang="zh-CN" altLang="en-US"/>
            </a:p>
          </p:txBody>
        </p:sp>
        <p:sp>
          <p:nvSpPr>
            <p:cNvPr id="62535" name="Line 304"/>
            <p:cNvSpPr>
              <a:spLocks noChangeShapeType="1"/>
            </p:cNvSpPr>
            <p:nvPr/>
          </p:nvSpPr>
          <p:spPr bwMode="auto">
            <a:xfrm flipH="1">
              <a:off x="8605" y="11720"/>
              <a:ext cx="33" cy="33"/>
            </a:xfrm>
            <a:prstGeom prst="line">
              <a:avLst/>
            </a:prstGeom>
            <a:noFill/>
            <a:ln w="38100">
              <a:solidFill>
                <a:srgbClr val="FF0000"/>
              </a:solidFill>
              <a:round/>
              <a:headEnd/>
              <a:tailEnd/>
            </a:ln>
          </p:spPr>
          <p:txBody>
            <a:bodyPr/>
            <a:lstStyle/>
            <a:p>
              <a:endParaRPr lang="zh-CN" altLang="en-US"/>
            </a:p>
          </p:txBody>
        </p:sp>
        <p:sp>
          <p:nvSpPr>
            <p:cNvPr id="62536" name="Line 305"/>
            <p:cNvSpPr>
              <a:spLocks noChangeShapeType="1"/>
            </p:cNvSpPr>
            <p:nvPr/>
          </p:nvSpPr>
          <p:spPr bwMode="auto">
            <a:xfrm>
              <a:off x="8638" y="11720"/>
              <a:ext cx="1" cy="1"/>
            </a:xfrm>
            <a:prstGeom prst="line">
              <a:avLst/>
            </a:prstGeom>
            <a:noFill/>
            <a:ln w="38100">
              <a:solidFill>
                <a:srgbClr val="FF0000"/>
              </a:solidFill>
              <a:round/>
              <a:headEnd/>
              <a:tailEnd/>
            </a:ln>
          </p:spPr>
          <p:txBody>
            <a:bodyPr/>
            <a:lstStyle/>
            <a:p>
              <a:endParaRPr lang="zh-CN" altLang="en-US"/>
            </a:p>
          </p:txBody>
        </p:sp>
        <p:sp>
          <p:nvSpPr>
            <p:cNvPr id="62537" name="Line 306"/>
            <p:cNvSpPr>
              <a:spLocks noChangeShapeType="1"/>
            </p:cNvSpPr>
            <p:nvPr/>
          </p:nvSpPr>
          <p:spPr bwMode="auto">
            <a:xfrm flipH="1">
              <a:off x="8638" y="11682"/>
              <a:ext cx="33" cy="38"/>
            </a:xfrm>
            <a:prstGeom prst="line">
              <a:avLst/>
            </a:prstGeom>
            <a:noFill/>
            <a:ln w="38100">
              <a:solidFill>
                <a:srgbClr val="FF0000"/>
              </a:solidFill>
              <a:round/>
              <a:headEnd/>
              <a:tailEnd/>
            </a:ln>
          </p:spPr>
          <p:txBody>
            <a:bodyPr/>
            <a:lstStyle/>
            <a:p>
              <a:endParaRPr lang="zh-CN" altLang="en-US"/>
            </a:p>
          </p:txBody>
        </p:sp>
        <p:sp>
          <p:nvSpPr>
            <p:cNvPr id="62538" name="Line 307"/>
            <p:cNvSpPr>
              <a:spLocks noChangeShapeType="1"/>
            </p:cNvSpPr>
            <p:nvPr/>
          </p:nvSpPr>
          <p:spPr bwMode="auto">
            <a:xfrm flipH="1">
              <a:off x="8671" y="11639"/>
              <a:ext cx="38" cy="43"/>
            </a:xfrm>
            <a:prstGeom prst="line">
              <a:avLst/>
            </a:prstGeom>
            <a:noFill/>
            <a:ln w="38100">
              <a:solidFill>
                <a:srgbClr val="FF0000"/>
              </a:solidFill>
              <a:round/>
              <a:headEnd/>
              <a:tailEnd/>
            </a:ln>
          </p:spPr>
          <p:txBody>
            <a:bodyPr/>
            <a:lstStyle/>
            <a:p>
              <a:endParaRPr lang="zh-CN" altLang="en-US"/>
            </a:p>
          </p:txBody>
        </p:sp>
        <p:sp>
          <p:nvSpPr>
            <p:cNvPr id="62539" name="Line 308"/>
            <p:cNvSpPr>
              <a:spLocks noChangeShapeType="1"/>
            </p:cNvSpPr>
            <p:nvPr/>
          </p:nvSpPr>
          <p:spPr bwMode="auto">
            <a:xfrm flipH="1">
              <a:off x="8709" y="11597"/>
              <a:ext cx="33" cy="42"/>
            </a:xfrm>
            <a:prstGeom prst="line">
              <a:avLst/>
            </a:prstGeom>
            <a:noFill/>
            <a:ln w="38100">
              <a:solidFill>
                <a:srgbClr val="FF0000"/>
              </a:solidFill>
              <a:round/>
              <a:headEnd/>
              <a:tailEnd/>
            </a:ln>
          </p:spPr>
          <p:txBody>
            <a:bodyPr/>
            <a:lstStyle/>
            <a:p>
              <a:endParaRPr lang="zh-CN" altLang="en-US"/>
            </a:p>
          </p:txBody>
        </p:sp>
        <p:sp>
          <p:nvSpPr>
            <p:cNvPr id="62540" name="Line 309"/>
            <p:cNvSpPr>
              <a:spLocks noChangeShapeType="1"/>
            </p:cNvSpPr>
            <p:nvPr/>
          </p:nvSpPr>
          <p:spPr bwMode="auto">
            <a:xfrm flipH="1">
              <a:off x="8742" y="11554"/>
              <a:ext cx="37" cy="43"/>
            </a:xfrm>
            <a:prstGeom prst="line">
              <a:avLst/>
            </a:prstGeom>
            <a:noFill/>
            <a:ln w="38100">
              <a:solidFill>
                <a:srgbClr val="FF0000"/>
              </a:solidFill>
              <a:round/>
              <a:headEnd/>
              <a:tailEnd/>
            </a:ln>
          </p:spPr>
          <p:txBody>
            <a:bodyPr/>
            <a:lstStyle/>
            <a:p>
              <a:endParaRPr lang="zh-CN" altLang="en-US"/>
            </a:p>
          </p:txBody>
        </p:sp>
        <p:sp>
          <p:nvSpPr>
            <p:cNvPr id="62541" name="Line 310"/>
            <p:cNvSpPr>
              <a:spLocks noChangeShapeType="1"/>
            </p:cNvSpPr>
            <p:nvPr/>
          </p:nvSpPr>
          <p:spPr bwMode="auto">
            <a:xfrm flipH="1">
              <a:off x="8779" y="11502"/>
              <a:ext cx="33" cy="52"/>
            </a:xfrm>
            <a:prstGeom prst="line">
              <a:avLst/>
            </a:prstGeom>
            <a:noFill/>
            <a:ln w="38100">
              <a:solidFill>
                <a:srgbClr val="FF0000"/>
              </a:solidFill>
              <a:round/>
              <a:headEnd/>
              <a:tailEnd/>
            </a:ln>
          </p:spPr>
          <p:txBody>
            <a:bodyPr/>
            <a:lstStyle/>
            <a:p>
              <a:endParaRPr lang="zh-CN" altLang="en-US"/>
            </a:p>
          </p:txBody>
        </p:sp>
        <p:sp>
          <p:nvSpPr>
            <p:cNvPr id="62542" name="Line 311"/>
            <p:cNvSpPr>
              <a:spLocks noChangeShapeType="1"/>
            </p:cNvSpPr>
            <p:nvPr/>
          </p:nvSpPr>
          <p:spPr bwMode="auto">
            <a:xfrm>
              <a:off x="8812" y="11502"/>
              <a:ext cx="1" cy="1"/>
            </a:xfrm>
            <a:prstGeom prst="line">
              <a:avLst/>
            </a:prstGeom>
            <a:noFill/>
            <a:ln w="38100">
              <a:solidFill>
                <a:srgbClr val="FF0000"/>
              </a:solidFill>
              <a:round/>
              <a:headEnd/>
              <a:tailEnd/>
            </a:ln>
          </p:spPr>
          <p:txBody>
            <a:bodyPr/>
            <a:lstStyle/>
            <a:p>
              <a:endParaRPr lang="zh-CN" altLang="en-US"/>
            </a:p>
          </p:txBody>
        </p:sp>
        <p:sp>
          <p:nvSpPr>
            <p:cNvPr id="62543" name="Line 312"/>
            <p:cNvSpPr>
              <a:spLocks noChangeShapeType="1"/>
            </p:cNvSpPr>
            <p:nvPr/>
          </p:nvSpPr>
          <p:spPr bwMode="auto">
            <a:xfrm flipH="1">
              <a:off x="8812" y="11455"/>
              <a:ext cx="34" cy="47"/>
            </a:xfrm>
            <a:prstGeom prst="line">
              <a:avLst/>
            </a:prstGeom>
            <a:noFill/>
            <a:ln w="38100">
              <a:solidFill>
                <a:srgbClr val="FF0000"/>
              </a:solidFill>
              <a:round/>
              <a:headEnd/>
              <a:tailEnd/>
            </a:ln>
          </p:spPr>
          <p:txBody>
            <a:bodyPr/>
            <a:lstStyle/>
            <a:p>
              <a:endParaRPr lang="zh-CN" altLang="en-US"/>
            </a:p>
          </p:txBody>
        </p:sp>
        <p:sp>
          <p:nvSpPr>
            <p:cNvPr id="62544" name="Line 313"/>
            <p:cNvSpPr>
              <a:spLocks noChangeShapeType="1"/>
            </p:cNvSpPr>
            <p:nvPr/>
          </p:nvSpPr>
          <p:spPr bwMode="auto">
            <a:xfrm flipH="1">
              <a:off x="8846" y="11398"/>
              <a:ext cx="37" cy="57"/>
            </a:xfrm>
            <a:prstGeom prst="line">
              <a:avLst/>
            </a:prstGeom>
            <a:noFill/>
            <a:ln w="38100">
              <a:solidFill>
                <a:srgbClr val="FF0000"/>
              </a:solidFill>
              <a:round/>
              <a:headEnd/>
              <a:tailEnd/>
            </a:ln>
          </p:spPr>
          <p:txBody>
            <a:bodyPr/>
            <a:lstStyle/>
            <a:p>
              <a:endParaRPr lang="zh-CN" altLang="en-US"/>
            </a:p>
          </p:txBody>
        </p:sp>
        <p:sp>
          <p:nvSpPr>
            <p:cNvPr id="62545" name="Line 314"/>
            <p:cNvSpPr>
              <a:spLocks noChangeShapeType="1"/>
            </p:cNvSpPr>
            <p:nvPr/>
          </p:nvSpPr>
          <p:spPr bwMode="auto">
            <a:xfrm flipH="1">
              <a:off x="8883" y="11342"/>
              <a:ext cx="33" cy="56"/>
            </a:xfrm>
            <a:prstGeom prst="line">
              <a:avLst/>
            </a:prstGeom>
            <a:noFill/>
            <a:ln w="38100">
              <a:solidFill>
                <a:srgbClr val="FF0000"/>
              </a:solidFill>
              <a:round/>
              <a:headEnd/>
              <a:tailEnd/>
            </a:ln>
          </p:spPr>
          <p:txBody>
            <a:bodyPr/>
            <a:lstStyle/>
            <a:p>
              <a:endParaRPr lang="zh-CN" altLang="en-US"/>
            </a:p>
          </p:txBody>
        </p:sp>
        <p:sp>
          <p:nvSpPr>
            <p:cNvPr id="62546" name="Line 315"/>
            <p:cNvSpPr>
              <a:spLocks noChangeShapeType="1"/>
            </p:cNvSpPr>
            <p:nvPr/>
          </p:nvSpPr>
          <p:spPr bwMode="auto">
            <a:xfrm flipH="1">
              <a:off x="8916" y="11280"/>
              <a:ext cx="38" cy="62"/>
            </a:xfrm>
            <a:prstGeom prst="line">
              <a:avLst/>
            </a:prstGeom>
            <a:noFill/>
            <a:ln w="38100">
              <a:solidFill>
                <a:srgbClr val="FF0000"/>
              </a:solidFill>
              <a:round/>
              <a:headEnd/>
              <a:tailEnd/>
            </a:ln>
          </p:spPr>
          <p:txBody>
            <a:bodyPr/>
            <a:lstStyle/>
            <a:p>
              <a:endParaRPr lang="zh-CN" altLang="en-US"/>
            </a:p>
          </p:txBody>
        </p:sp>
        <p:sp>
          <p:nvSpPr>
            <p:cNvPr id="62547" name="Line 316"/>
            <p:cNvSpPr>
              <a:spLocks noChangeShapeType="1"/>
            </p:cNvSpPr>
            <p:nvPr/>
          </p:nvSpPr>
          <p:spPr bwMode="auto">
            <a:xfrm flipH="1">
              <a:off x="8954" y="11219"/>
              <a:ext cx="33" cy="61"/>
            </a:xfrm>
            <a:prstGeom prst="line">
              <a:avLst/>
            </a:prstGeom>
            <a:noFill/>
            <a:ln w="38100">
              <a:solidFill>
                <a:srgbClr val="FF0000"/>
              </a:solidFill>
              <a:round/>
              <a:headEnd/>
              <a:tailEnd/>
            </a:ln>
          </p:spPr>
          <p:txBody>
            <a:bodyPr/>
            <a:lstStyle/>
            <a:p>
              <a:endParaRPr lang="zh-CN" altLang="en-US"/>
            </a:p>
          </p:txBody>
        </p:sp>
        <p:sp>
          <p:nvSpPr>
            <p:cNvPr id="62548" name="Line 317"/>
            <p:cNvSpPr>
              <a:spLocks noChangeShapeType="1"/>
            </p:cNvSpPr>
            <p:nvPr/>
          </p:nvSpPr>
          <p:spPr bwMode="auto">
            <a:xfrm>
              <a:off x="8987" y="11219"/>
              <a:ext cx="1" cy="1"/>
            </a:xfrm>
            <a:prstGeom prst="line">
              <a:avLst/>
            </a:prstGeom>
            <a:noFill/>
            <a:ln w="38100">
              <a:solidFill>
                <a:srgbClr val="FF0000"/>
              </a:solidFill>
              <a:round/>
              <a:headEnd/>
              <a:tailEnd/>
            </a:ln>
          </p:spPr>
          <p:txBody>
            <a:bodyPr/>
            <a:lstStyle/>
            <a:p>
              <a:endParaRPr lang="zh-CN" altLang="en-US"/>
            </a:p>
          </p:txBody>
        </p:sp>
        <p:sp>
          <p:nvSpPr>
            <p:cNvPr id="62549" name="Line 318"/>
            <p:cNvSpPr>
              <a:spLocks noChangeShapeType="1"/>
            </p:cNvSpPr>
            <p:nvPr/>
          </p:nvSpPr>
          <p:spPr bwMode="auto">
            <a:xfrm flipH="1">
              <a:off x="8987" y="11148"/>
              <a:ext cx="33" cy="71"/>
            </a:xfrm>
            <a:prstGeom prst="line">
              <a:avLst/>
            </a:prstGeom>
            <a:noFill/>
            <a:ln w="38100">
              <a:solidFill>
                <a:srgbClr val="FF0000"/>
              </a:solidFill>
              <a:round/>
              <a:headEnd/>
              <a:tailEnd/>
            </a:ln>
          </p:spPr>
          <p:txBody>
            <a:bodyPr/>
            <a:lstStyle/>
            <a:p>
              <a:endParaRPr lang="zh-CN" altLang="en-US"/>
            </a:p>
          </p:txBody>
        </p:sp>
        <p:sp>
          <p:nvSpPr>
            <p:cNvPr id="62550" name="Line 319"/>
            <p:cNvSpPr>
              <a:spLocks noChangeShapeType="1"/>
            </p:cNvSpPr>
            <p:nvPr/>
          </p:nvSpPr>
          <p:spPr bwMode="auto">
            <a:xfrm flipH="1">
              <a:off x="9020" y="11077"/>
              <a:ext cx="38" cy="71"/>
            </a:xfrm>
            <a:prstGeom prst="line">
              <a:avLst/>
            </a:prstGeom>
            <a:noFill/>
            <a:ln w="38100">
              <a:solidFill>
                <a:srgbClr val="FF0000"/>
              </a:solidFill>
              <a:round/>
              <a:headEnd/>
              <a:tailEnd/>
            </a:ln>
          </p:spPr>
          <p:txBody>
            <a:bodyPr/>
            <a:lstStyle/>
            <a:p>
              <a:endParaRPr lang="zh-CN" altLang="en-US"/>
            </a:p>
          </p:txBody>
        </p:sp>
        <p:sp>
          <p:nvSpPr>
            <p:cNvPr id="62551" name="Line 320"/>
            <p:cNvSpPr>
              <a:spLocks noChangeShapeType="1"/>
            </p:cNvSpPr>
            <p:nvPr/>
          </p:nvSpPr>
          <p:spPr bwMode="auto">
            <a:xfrm flipH="1">
              <a:off x="9058" y="11006"/>
              <a:ext cx="33" cy="71"/>
            </a:xfrm>
            <a:prstGeom prst="line">
              <a:avLst/>
            </a:prstGeom>
            <a:noFill/>
            <a:ln w="38100">
              <a:solidFill>
                <a:srgbClr val="FF0000"/>
              </a:solidFill>
              <a:round/>
              <a:headEnd/>
              <a:tailEnd/>
            </a:ln>
          </p:spPr>
          <p:txBody>
            <a:bodyPr/>
            <a:lstStyle/>
            <a:p>
              <a:endParaRPr lang="zh-CN" altLang="en-US"/>
            </a:p>
          </p:txBody>
        </p:sp>
        <p:sp>
          <p:nvSpPr>
            <p:cNvPr id="62552" name="Line 321"/>
            <p:cNvSpPr>
              <a:spLocks noChangeShapeType="1"/>
            </p:cNvSpPr>
            <p:nvPr/>
          </p:nvSpPr>
          <p:spPr bwMode="auto">
            <a:xfrm flipH="1">
              <a:off x="9091" y="10931"/>
              <a:ext cx="38" cy="75"/>
            </a:xfrm>
            <a:prstGeom prst="line">
              <a:avLst/>
            </a:prstGeom>
            <a:noFill/>
            <a:ln w="38100">
              <a:solidFill>
                <a:srgbClr val="FF0000"/>
              </a:solidFill>
              <a:round/>
              <a:headEnd/>
              <a:tailEnd/>
            </a:ln>
          </p:spPr>
          <p:txBody>
            <a:bodyPr/>
            <a:lstStyle/>
            <a:p>
              <a:endParaRPr lang="zh-CN" altLang="en-US"/>
            </a:p>
          </p:txBody>
        </p:sp>
        <p:sp>
          <p:nvSpPr>
            <p:cNvPr id="62553" name="Line 322"/>
            <p:cNvSpPr>
              <a:spLocks noChangeShapeType="1"/>
            </p:cNvSpPr>
            <p:nvPr/>
          </p:nvSpPr>
          <p:spPr bwMode="auto">
            <a:xfrm flipH="1">
              <a:off x="9129" y="10850"/>
              <a:ext cx="33" cy="81"/>
            </a:xfrm>
            <a:prstGeom prst="line">
              <a:avLst/>
            </a:prstGeom>
            <a:noFill/>
            <a:ln w="38100">
              <a:solidFill>
                <a:srgbClr val="FF0000"/>
              </a:solidFill>
              <a:round/>
              <a:headEnd/>
              <a:tailEnd/>
            </a:ln>
          </p:spPr>
          <p:txBody>
            <a:bodyPr/>
            <a:lstStyle/>
            <a:p>
              <a:endParaRPr lang="zh-CN" altLang="en-US"/>
            </a:p>
          </p:txBody>
        </p:sp>
        <p:sp>
          <p:nvSpPr>
            <p:cNvPr id="62554" name="Line 323"/>
            <p:cNvSpPr>
              <a:spLocks noChangeShapeType="1"/>
            </p:cNvSpPr>
            <p:nvPr/>
          </p:nvSpPr>
          <p:spPr bwMode="auto">
            <a:xfrm>
              <a:off x="9162" y="10850"/>
              <a:ext cx="1" cy="1"/>
            </a:xfrm>
            <a:prstGeom prst="line">
              <a:avLst/>
            </a:prstGeom>
            <a:noFill/>
            <a:ln w="38100">
              <a:solidFill>
                <a:srgbClr val="FF0000"/>
              </a:solidFill>
              <a:round/>
              <a:headEnd/>
              <a:tailEnd/>
            </a:ln>
          </p:spPr>
          <p:txBody>
            <a:bodyPr/>
            <a:lstStyle/>
            <a:p>
              <a:endParaRPr lang="zh-CN" altLang="en-US"/>
            </a:p>
          </p:txBody>
        </p:sp>
        <p:sp>
          <p:nvSpPr>
            <p:cNvPr id="62555" name="Line 324"/>
            <p:cNvSpPr>
              <a:spLocks noChangeShapeType="1"/>
            </p:cNvSpPr>
            <p:nvPr/>
          </p:nvSpPr>
          <p:spPr bwMode="auto">
            <a:xfrm flipH="1">
              <a:off x="9162" y="10765"/>
              <a:ext cx="33" cy="85"/>
            </a:xfrm>
            <a:prstGeom prst="line">
              <a:avLst/>
            </a:prstGeom>
            <a:noFill/>
            <a:ln w="38100">
              <a:solidFill>
                <a:srgbClr val="FF0000"/>
              </a:solidFill>
              <a:round/>
              <a:headEnd/>
              <a:tailEnd/>
            </a:ln>
          </p:spPr>
          <p:txBody>
            <a:bodyPr/>
            <a:lstStyle/>
            <a:p>
              <a:endParaRPr lang="zh-CN" altLang="en-US"/>
            </a:p>
          </p:txBody>
        </p:sp>
        <p:sp>
          <p:nvSpPr>
            <p:cNvPr id="62556" name="Line 325"/>
            <p:cNvSpPr>
              <a:spLocks noChangeShapeType="1"/>
            </p:cNvSpPr>
            <p:nvPr/>
          </p:nvSpPr>
          <p:spPr bwMode="auto">
            <a:xfrm flipH="1">
              <a:off x="9195" y="10680"/>
              <a:ext cx="38" cy="85"/>
            </a:xfrm>
            <a:prstGeom prst="line">
              <a:avLst/>
            </a:prstGeom>
            <a:noFill/>
            <a:ln w="38100">
              <a:solidFill>
                <a:srgbClr val="FF0000"/>
              </a:solidFill>
              <a:round/>
              <a:headEnd/>
              <a:tailEnd/>
            </a:ln>
          </p:spPr>
          <p:txBody>
            <a:bodyPr/>
            <a:lstStyle/>
            <a:p>
              <a:endParaRPr lang="zh-CN" altLang="en-US"/>
            </a:p>
          </p:txBody>
        </p:sp>
        <p:sp>
          <p:nvSpPr>
            <p:cNvPr id="62557" name="Line 326"/>
            <p:cNvSpPr>
              <a:spLocks noChangeShapeType="1"/>
            </p:cNvSpPr>
            <p:nvPr/>
          </p:nvSpPr>
          <p:spPr bwMode="auto">
            <a:xfrm flipH="1">
              <a:off x="9233" y="10590"/>
              <a:ext cx="33" cy="90"/>
            </a:xfrm>
            <a:prstGeom prst="line">
              <a:avLst/>
            </a:prstGeom>
            <a:noFill/>
            <a:ln w="38100">
              <a:solidFill>
                <a:srgbClr val="FF0000"/>
              </a:solidFill>
              <a:round/>
              <a:headEnd/>
              <a:tailEnd/>
            </a:ln>
          </p:spPr>
          <p:txBody>
            <a:bodyPr/>
            <a:lstStyle/>
            <a:p>
              <a:endParaRPr lang="zh-CN" altLang="en-US"/>
            </a:p>
          </p:txBody>
        </p:sp>
        <p:sp>
          <p:nvSpPr>
            <p:cNvPr id="62558" name="Line 327"/>
            <p:cNvSpPr>
              <a:spLocks noChangeShapeType="1"/>
            </p:cNvSpPr>
            <p:nvPr/>
          </p:nvSpPr>
          <p:spPr bwMode="auto">
            <a:xfrm flipH="1">
              <a:off x="9266" y="10496"/>
              <a:ext cx="33" cy="94"/>
            </a:xfrm>
            <a:prstGeom prst="line">
              <a:avLst/>
            </a:prstGeom>
            <a:noFill/>
            <a:ln w="38100">
              <a:solidFill>
                <a:srgbClr val="FF0000"/>
              </a:solidFill>
              <a:round/>
              <a:headEnd/>
              <a:tailEnd/>
            </a:ln>
          </p:spPr>
          <p:txBody>
            <a:bodyPr/>
            <a:lstStyle/>
            <a:p>
              <a:endParaRPr lang="zh-CN" altLang="en-US"/>
            </a:p>
          </p:txBody>
        </p:sp>
        <p:sp>
          <p:nvSpPr>
            <p:cNvPr id="62559" name="Line 328"/>
            <p:cNvSpPr>
              <a:spLocks noChangeShapeType="1"/>
            </p:cNvSpPr>
            <p:nvPr/>
          </p:nvSpPr>
          <p:spPr bwMode="auto">
            <a:xfrm flipH="1">
              <a:off x="9299" y="10401"/>
              <a:ext cx="38" cy="95"/>
            </a:xfrm>
            <a:prstGeom prst="line">
              <a:avLst/>
            </a:prstGeom>
            <a:noFill/>
            <a:ln w="38100">
              <a:solidFill>
                <a:srgbClr val="FF0000"/>
              </a:solidFill>
              <a:round/>
              <a:headEnd/>
              <a:tailEnd/>
            </a:ln>
          </p:spPr>
          <p:txBody>
            <a:bodyPr/>
            <a:lstStyle/>
            <a:p>
              <a:endParaRPr lang="zh-CN" altLang="en-US"/>
            </a:p>
          </p:txBody>
        </p:sp>
        <p:sp>
          <p:nvSpPr>
            <p:cNvPr id="62560" name="Line 329"/>
            <p:cNvSpPr>
              <a:spLocks noChangeShapeType="1"/>
            </p:cNvSpPr>
            <p:nvPr/>
          </p:nvSpPr>
          <p:spPr bwMode="auto">
            <a:xfrm>
              <a:off x="9337" y="10401"/>
              <a:ext cx="1" cy="1"/>
            </a:xfrm>
            <a:prstGeom prst="line">
              <a:avLst/>
            </a:prstGeom>
            <a:noFill/>
            <a:ln w="38100">
              <a:solidFill>
                <a:srgbClr val="FF0000"/>
              </a:solidFill>
              <a:round/>
              <a:headEnd/>
              <a:tailEnd/>
            </a:ln>
          </p:spPr>
          <p:txBody>
            <a:bodyPr/>
            <a:lstStyle/>
            <a:p>
              <a:endParaRPr lang="zh-CN" altLang="en-US"/>
            </a:p>
          </p:txBody>
        </p:sp>
        <p:sp>
          <p:nvSpPr>
            <p:cNvPr id="62561" name="Line 330"/>
            <p:cNvSpPr>
              <a:spLocks noChangeShapeType="1"/>
            </p:cNvSpPr>
            <p:nvPr/>
          </p:nvSpPr>
          <p:spPr bwMode="auto">
            <a:xfrm flipH="1">
              <a:off x="9337" y="10302"/>
              <a:ext cx="33" cy="99"/>
            </a:xfrm>
            <a:prstGeom prst="line">
              <a:avLst/>
            </a:prstGeom>
            <a:noFill/>
            <a:ln w="38100">
              <a:solidFill>
                <a:srgbClr val="FF0000"/>
              </a:solidFill>
              <a:round/>
              <a:headEnd/>
              <a:tailEnd/>
            </a:ln>
          </p:spPr>
          <p:txBody>
            <a:bodyPr/>
            <a:lstStyle/>
            <a:p>
              <a:endParaRPr lang="zh-CN" altLang="en-US"/>
            </a:p>
          </p:txBody>
        </p:sp>
        <p:sp>
          <p:nvSpPr>
            <p:cNvPr id="62562" name="Line 331"/>
            <p:cNvSpPr>
              <a:spLocks noChangeShapeType="1"/>
            </p:cNvSpPr>
            <p:nvPr/>
          </p:nvSpPr>
          <p:spPr bwMode="auto">
            <a:xfrm flipH="1">
              <a:off x="9370" y="10203"/>
              <a:ext cx="38" cy="99"/>
            </a:xfrm>
            <a:prstGeom prst="line">
              <a:avLst/>
            </a:prstGeom>
            <a:noFill/>
            <a:ln w="38100">
              <a:solidFill>
                <a:srgbClr val="FF0000"/>
              </a:solidFill>
              <a:round/>
              <a:headEnd/>
              <a:tailEnd/>
            </a:ln>
          </p:spPr>
          <p:txBody>
            <a:bodyPr/>
            <a:lstStyle/>
            <a:p>
              <a:endParaRPr lang="zh-CN" altLang="en-US"/>
            </a:p>
          </p:txBody>
        </p:sp>
        <p:sp>
          <p:nvSpPr>
            <p:cNvPr id="62563" name="Line 332"/>
            <p:cNvSpPr>
              <a:spLocks noChangeShapeType="1"/>
            </p:cNvSpPr>
            <p:nvPr/>
          </p:nvSpPr>
          <p:spPr bwMode="auto">
            <a:xfrm flipH="1">
              <a:off x="9408" y="10099"/>
              <a:ext cx="33" cy="104"/>
            </a:xfrm>
            <a:prstGeom prst="line">
              <a:avLst/>
            </a:prstGeom>
            <a:noFill/>
            <a:ln w="38100">
              <a:solidFill>
                <a:srgbClr val="FF0000"/>
              </a:solidFill>
              <a:round/>
              <a:headEnd/>
              <a:tailEnd/>
            </a:ln>
          </p:spPr>
          <p:txBody>
            <a:bodyPr/>
            <a:lstStyle/>
            <a:p>
              <a:endParaRPr lang="zh-CN" altLang="en-US"/>
            </a:p>
          </p:txBody>
        </p:sp>
        <p:sp>
          <p:nvSpPr>
            <p:cNvPr id="62564" name="Line 333"/>
            <p:cNvSpPr>
              <a:spLocks noChangeShapeType="1"/>
            </p:cNvSpPr>
            <p:nvPr/>
          </p:nvSpPr>
          <p:spPr bwMode="auto">
            <a:xfrm flipH="1">
              <a:off x="9441" y="9995"/>
              <a:ext cx="33" cy="104"/>
            </a:xfrm>
            <a:prstGeom prst="line">
              <a:avLst/>
            </a:prstGeom>
            <a:noFill/>
            <a:ln w="38100">
              <a:solidFill>
                <a:srgbClr val="FF0000"/>
              </a:solidFill>
              <a:round/>
              <a:headEnd/>
              <a:tailEnd/>
            </a:ln>
          </p:spPr>
          <p:txBody>
            <a:bodyPr/>
            <a:lstStyle/>
            <a:p>
              <a:endParaRPr lang="zh-CN" altLang="en-US"/>
            </a:p>
          </p:txBody>
        </p:sp>
        <p:sp>
          <p:nvSpPr>
            <p:cNvPr id="62565" name="Line 334"/>
            <p:cNvSpPr>
              <a:spLocks noChangeShapeType="1"/>
            </p:cNvSpPr>
            <p:nvPr/>
          </p:nvSpPr>
          <p:spPr bwMode="auto">
            <a:xfrm flipH="1">
              <a:off x="9474" y="9886"/>
              <a:ext cx="38" cy="109"/>
            </a:xfrm>
            <a:prstGeom prst="line">
              <a:avLst/>
            </a:prstGeom>
            <a:noFill/>
            <a:ln w="38100">
              <a:solidFill>
                <a:srgbClr val="FF0000"/>
              </a:solidFill>
              <a:round/>
              <a:headEnd/>
              <a:tailEnd/>
            </a:ln>
          </p:spPr>
          <p:txBody>
            <a:bodyPr/>
            <a:lstStyle/>
            <a:p>
              <a:endParaRPr lang="zh-CN" altLang="en-US"/>
            </a:p>
          </p:txBody>
        </p:sp>
        <p:sp>
          <p:nvSpPr>
            <p:cNvPr id="62566" name="Line 335"/>
            <p:cNvSpPr>
              <a:spLocks noChangeShapeType="1"/>
            </p:cNvSpPr>
            <p:nvPr/>
          </p:nvSpPr>
          <p:spPr bwMode="auto">
            <a:xfrm>
              <a:off x="9512" y="9886"/>
              <a:ext cx="1" cy="1"/>
            </a:xfrm>
            <a:prstGeom prst="line">
              <a:avLst/>
            </a:prstGeom>
            <a:noFill/>
            <a:ln w="38100">
              <a:solidFill>
                <a:srgbClr val="FF0000"/>
              </a:solidFill>
              <a:round/>
              <a:headEnd/>
              <a:tailEnd/>
            </a:ln>
          </p:spPr>
          <p:txBody>
            <a:bodyPr/>
            <a:lstStyle/>
            <a:p>
              <a:endParaRPr lang="zh-CN" altLang="en-US"/>
            </a:p>
          </p:txBody>
        </p:sp>
        <p:sp>
          <p:nvSpPr>
            <p:cNvPr id="62567" name="Line 336"/>
            <p:cNvSpPr>
              <a:spLocks noChangeShapeType="1"/>
            </p:cNvSpPr>
            <p:nvPr/>
          </p:nvSpPr>
          <p:spPr bwMode="auto">
            <a:xfrm flipH="1">
              <a:off x="9512" y="9778"/>
              <a:ext cx="33" cy="108"/>
            </a:xfrm>
            <a:prstGeom prst="line">
              <a:avLst/>
            </a:prstGeom>
            <a:noFill/>
            <a:ln w="38100">
              <a:solidFill>
                <a:srgbClr val="FF0000"/>
              </a:solidFill>
              <a:round/>
              <a:headEnd/>
              <a:tailEnd/>
            </a:ln>
          </p:spPr>
          <p:txBody>
            <a:bodyPr/>
            <a:lstStyle/>
            <a:p>
              <a:endParaRPr lang="zh-CN" altLang="en-US"/>
            </a:p>
          </p:txBody>
        </p:sp>
        <p:sp>
          <p:nvSpPr>
            <p:cNvPr id="62568" name="Line 337"/>
            <p:cNvSpPr>
              <a:spLocks noChangeShapeType="1"/>
            </p:cNvSpPr>
            <p:nvPr/>
          </p:nvSpPr>
          <p:spPr bwMode="auto">
            <a:xfrm flipH="1">
              <a:off x="9545" y="9669"/>
              <a:ext cx="38" cy="109"/>
            </a:xfrm>
            <a:prstGeom prst="line">
              <a:avLst/>
            </a:prstGeom>
            <a:noFill/>
            <a:ln w="38100">
              <a:solidFill>
                <a:srgbClr val="FF0000"/>
              </a:solidFill>
              <a:round/>
              <a:headEnd/>
              <a:tailEnd/>
            </a:ln>
          </p:spPr>
          <p:txBody>
            <a:bodyPr/>
            <a:lstStyle/>
            <a:p>
              <a:endParaRPr lang="zh-CN" altLang="en-US"/>
            </a:p>
          </p:txBody>
        </p:sp>
        <p:sp>
          <p:nvSpPr>
            <p:cNvPr id="62569" name="Line 338"/>
            <p:cNvSpPr>
              <a:spLocks noChangeShapeType="1"/>
            </p:cNvSpPr>
            <p:nvPr/>
          </p:nvSpPr>
          <p:spPr bwMode="auto">
            <a:xfrm flipH="1">
              <a:off x="9583" y="9560"/>
              <a:ext cx="33" cy="109"/>
            </a:xfrm>
            <a:prstGeom prst="line">
              <a:avLst/>
            </a:prstGeom>
            <a:noFill/>
            <a:ln w="38100">
              <a:solidFill>
                <a:srgbClr val="FF0000"/>
              </a:solidFill>
              <a:round/>
              <a:headEnd/>
              <a:tailEnd/>
            </a:ln>
          </p:spPr>
          <p:txBody>
            <a:bodyPr/>
            <a:lstStyle/>
            <a:p>
              <a:endParaRPr lang="zh-CN" altLang="en-US"/>
            </a:p>
          </p:txBody>
        </p:sp>
        <p:sp>
          <p:nvSpPr>
            <p:cNvPr id="62570" name="Line 339"/>
            <p:cNvSpPr>
              <a:spLocks noChangeShapeType="1"/>
            </p:cNvSpPr>
            <p:nvPr/>
          </p:nvSpPr>
          <p:spPr bwMode="auto">
            <a:xfrm flipH="1">
              <a:off x="9616" y="9447"/>
              <a:ext cx="33" cy="113"/>
            </a:xfrm>
            <a:prstGeom prst="line">
              <a:avLst/>
            </a:prstGeom>
            <a:noFill/>
            <a:ln w="38100">
              <a:solidFill>
                <a:srgbClr val="FF0000"/>
              </a:solidFill>
              <a:round/>
              <a:headEnd/>
              <a:tailEnd/>
            </a:ln>
          </p:spPr>
          <p:txBody>
            <a:bodyPr/>
            <a:lstStyle/>
            <a:p>
              <a:endParaRPr lang="zh-CN" altLang="en-US"/>
            </a:p>
          </p:txBody>
        </p:sp>
        <p:sp>
          <p:nvSpPr>
            <p:cNvPr id="62571" name="Line 340"/>
            <p:cNvSpPr>
              <a:spLocks noChangeShapeType="1"/>
            </p:cNvSpPr>
            <p:nvPr/>
          </p:nvSpPr>
          <p:spPr bwMode="auto">
            <a:xfrm flipH="1">
              <a:off x="9649" y="9338"/>
              <a:ext cx="38" cy="109"/>
            </a:xfrm>
            <a:prstGeom prst="line">
              <a:avLst/>
            </a:prstGeom>
            <a:noFill/>
            <a:ln w="38100">
              <a:solidFill>
                <a:srgbClr val="FF0000"/>
              </a:solidFill>
              <a:round/>
              <a:headEnd/>
              <a:tailEnd/>
            </a:ln>
          </p:spPr>
          <p:txBody>
            <a:bodyPr/>
            <a:lstStyle/>
            <a:p>
              <a:endParaRPr lang="zh-CN" altLang="en-US"/>
            </a:p>
          </p:txBody>
        </p:sp>
        <p:sp>
          <p:nvSpPr>
            <p:cNvPr id="62572" name="Line 341"/>
            <p:cNvSpPr>
              <a:spLocks noChangeShapeType="1"/>
            </p:cNvSpPr>
            <p:nvPr/>
          </p:nvSpPr>
          <p:spPr bwMode="auto">
            <a:xfrm>
              <a:off x="9687" y="9338"/>
              <a:ext cx="1" cy="1"/>
            </a:xfrm>
            <a:prstGeom prst="line">
              <a:avLst/>
            </a:prstGeom>
            <a:noFill/>
            <a:ln w="38100">
              <a:solidFill>
                <a:srgbClr val="FF0000"/>
              </a:solidFill>
              <a:round/>
              <a:headEnd/>
              <a:tailEnd/>
            </a:ln>
          </p:spPr>
          <p:txBody>
            <a:bodyPr/>
            <a:lstStyle/>
            <a:p>
              <a:endParaRPr lang="zh-CN" altLang="en-US"/>
            </a:p>
          </p:txBody>
        </p:sp>
        <p:sp>
          <p:nvSpPr>
            <p:cNvPr id="62573" name="Line 342"/>
            <p:cNvSpPr>
              <a:spLocks noChangeShapeType="1"/>
            </p:cNvSpPr>
            <p:nvPr/>
          </p:nvSpPr>
          <p:spPr bwMode="auto">
            <a:xfrm flipH="1">
              <a:off x="9687" y="9225"/>
              <a:ext cx="33" cy="113"/>
            </a:xfrm>
            <a:prstGeom prst="line">
              <a:avLst/>
            </a:prstGeom>
            <a:noFill/>
            <a:ln w="38100">
              <a:solidFill>
                <a:srgbClr val="FF0000"/>
              </a:solidFill>
              <a:round/>
              <a:headEnd/>
              <a:tailEnd/>
            </a:ln>
          </p:spPr>
          <p:txBody>
            <a:bodyPr/>
            <a:lstStyle/>
            <a:p>
              <a:endParaRPr lang="zh-CN" altLang="en-US"/>
            </a:p>
          </p:txBody>
        </p:sp>
        <p:sp>
          <p:nvSpPr>
            <p:cNvPr id="62574" name="Line 343"/>
            <p:cNvSpPr>
              <a:spLocks noChangeShapeType="1"/>
            </p:cNvSpPr>
            <p:nvPr/>
          </p:nvSpPr>
          <p:spPr bwMode="auto">
            <a:xfrm flipH="1">
              <a:off x="9720" y="9116"/>
              <a:ext cx="37" cy="109"/>
            </a:xfrm>
            <a:prstGeom prst="line">
              <a:avLst/>
            </a:prstGeom>
            <a:noFill/>
            <a:ln w="38100">
              <a:solidFill>
                <a:srgbClr val="FF0000"/>
              </a:solidFill>
              <a:round/>
              <a:headEnd/>
              <a:tailEnd/>
            </a:ln>
          </p:spPr>
          <p:txBody>
            <a:bodyPr/>
            <a:lstStyle/>
            <a:p>
              <a:endParaRPr lang="zh-CN" altLang="en-US"/>
            </a:p>
          </p:txBody>
        </p:sp>
        <p:sp>
          <p:nvSpPr>
            <p:cNvPr id="62575" name="Line 344"/>
            <p:cNvSpPr>
              <a:spLocks noChangeShapeType="1"/>
            </p:cNvSpPr>
            <p:nvPr/>
          </p:nvSpPr>
          <p:spPr bwMode="auto">
            <a:xfrm flipH="1">
              <a:off x="9757" y="9003"/>
              <a:ext cx="34" cy="113"/>
            </a:xfrm>
            <a:prstGeom prst="line">
              <a:avLst/>
            </a:prstGeom>
            <a:noFill/>
            <a:ln w="38100">
              <a:solidFill>
                <a:srgbClr val="FF0000"/>
              </a:solidFill>
              <a:round/>
              <a:headEnd/>
              <a:tailEnd/>
            </a:ln>
          </p:spPr>
          <p:txBody>
            <a:bodyPr/>
            <a:lstStyle/>
            <a:p>
              <a:endParaRPr lang="zh-CN" altLang="en-US"/>
            </a:p>
          </p:txBody>
        </p:sp>
        <p:sp>
          <p:nvSpPr>
            <p:cNvPr id="62576" name="Line 345"/>
            <p:cNvSpPr>
              <a:spLocks noChangeShapeType="1"/>
            </p:cNvSpPr>
            <p:nvPr/>
          </p:nvSpPr>
          <p:spPr bwMode="auto">
            <a:xfrm flipH="1">
              <a:off x="9791" y="8894"/>
              <a:ext cx="33" cy="109"/>
            </a:xfrm>
            <a:prstGeom prst="line">
              <a:avLst/>
            </a:prstGeom>
            <a:noFill/>
            <a:ln w="38100">
              <a:solidFill>
                <a:srgbClr val="FF0000"/>
              </a:solidFill>
              <a:round/>
              <a:headEnd/>
              <a:tailEnd/>
            </a:ln>
          </p:spPr>
          <p:txBody>
            <a:bodyPr/>
            <a:lstStyle/>
            <a:p>
              <a:endParaRPr lang="zh-CN" altLang="en-US"/>
            </a:p>
          </p:txBody>
        </p:sp>
        <p:sp>
          <p:nvSpPr>
            <p:cNvPr id="62577" name="Line 346"/>
            <p:cNvSpPr>
              <a:spLocks noChangeShapeType="1"/>
            </p:cNvSpPr>
            <p:nvPr/>
          </p:nvSpPr>
          <p:spPr bwMode="auto">
            <a:xfrm flipH="1">
              <a:off x="9824" y="8785"/>
              <a:ext cx="37" cy="109"/>
            </a:xfrm>
            <a:prstGeom prst="line">
              <a:avLst/>
            </a:prstGeom>
            <a:noFill/>
            <a:ln w="38100">
              <a:solidFill>
                <a:srgbClr val="FF0000"/>
              </a:solidFill>
              <a:round/>
              <a:headEnd/>
              <a:tailEnd/>
            </a:ln>
          </p:spPr>
          <p:txBody>
            <a:bodyPr/>
            <a:lstStyle/>
            <a:p>
              <a:endParaRPr lang="zh-CN" altLang="en-US"/>
            </a:p>
          </p:txBody>
        </p:sp>
        <p:sp>
          <p:nvSpPr>
            <p:cNvPr id="62578" name="Line 347"/>
            <p:cNvSpPr>
              <a:spLocks noChangeShapeType="1"/>
            </p:cNvSpPr>
            <p:nvPr/>
          </p:nvSpPr>
          <p:spPr bwMode="auto">
            <a:xfrm>
              <a:off x="9861" y="8785"/>
              <a:ext cx="1" cy="1"/>
            </a:xfrm>
            <a:prstGeom prst="line">
              <a:avLst/>
            </a:prstGeom>
            <a:noFill/>
            <a:ln w="38100">
              <a:solidFill>
                <a:srgbClr val="FF0000"/>
              </a:solidFill>
              <a:round/>
              <a:headEnd/>
              <a:tailEnd/>
            </a:ln>
          </p:spPr>
          <p:txBody>
            <a:bodyPr/>
            <a:lstStyle/>
            <a:p>
              <a:endParaRPr lang="zh-CN" altLang="en-US"/>
            </a:p>
          </p:txBody>
        </p:sp>
        <p:sp>
          <p:nvSpPr>
            <p:cNvPr id="62579" name="Line 348"/>
            <p:cNvSpPr>
              <a:spLocks noChangeShapeType="1"/>
            </p:cNvSpPr>
            <p:nvPr/>
          </p:nvSpPr>
          <p:spPr bwMode="auto">
            <a:xfrm flipH="1">
              <a:off x="9861" y="8681"/>
              <a:ext cx="34" cy="104"/>
            </a:xfrm>
            <a:prstGeom prst="line">
              <a:avLst/>
            </a:prstGeom>
            <a:noFill/>
            <a:ln w="38100">
              <a:solidFill>
                <a:srgbClr val="FF0000"/>
              </a:solidFill>
              <a:round/>
              <a:headEnd/>
              <a:tailEnd/>
            </a:ln>
          </p:spPr>
          <p:txBody>
            <a:bodyPr/>
            <a:lstStyle/>
            <a:p>
              <a:endParaRPr lang="zh-CN" altLang="en-US"/>
            </a:p>
          </p:txBody>
        </p:sp>
        <p:sp>
          <p:nvSpPr>
            <p:cNvPr id="62580" name="Line 349"/>
            <p:cNvSpPr>
              <a:spLocks noChangeShapeType="1"/>
            </p:cNvSpPr>
            <p:nvPr/>
          </p:nvSpPr>
          <p:spPr bwMode="auto">
            <a:xfrm flipH="1">
              <a:off x="9895" y="8577"/>
              <a:ext cx="33" cy="104"/>
            </a:xfrm>
            <a:prstGeom prst="line">
              <a:avLst/>
            </a:prstGeom>
            <a:noFill/>
            <a:ln w="38100">
              <a:solidFill>
                <a:srgbClr val="FF0000"/>
              </a:solidFill>
              <a:round/>
              <a:headEnd/>
              <a:tailEnd/>
            </a:ln>
          </p:spPr>
          <p:txBody>
            <a:bodyPr/>
            <a:lstStyle/>
            <a:p>
              <a:endParaRPr lang="zh-CN" altLang="en-US"/>
            </a:p>
          </p:txBody>
        </p:sp>
        <p:sp>
          <p:nvSpPr>
            <p:cNvPr id="62581" name="Line 350"/>
            <p:cNvSpPr>
              <a:spLocks noChangeShapeType="1"/>
            </p:cNvSpPr>
            <p:nvPr/>
          </p:nvSpPr>
          <p:spPr bwMode="auto">
            <a:xfrm flipH="1">
              <a:off x="9928" y="8478"/>
              <a:ext cx="37" cy="99"/>
            </a:xfrm>
            <a:prstGeom prst="line">
              <a:avLst/>
            </a:prstGeom>
            <a:noFill/>
            <a:ln w="38100">
              <a:solidFill>
                <a:srgbClr val="FF0000"/>
              </a:solidFill>
              <a:round/>
              <a:headEnd/>
              <a:tailEnd/>
            </a:ln>
          </p:spPr>
          <p:txBody>
            <a:bodyPr/>
            <a:lstStyle/>
            <a:p>
              <a:endParaRPr lang="zh-CN" altLang="en-US"/>
            </a:p>
          </p:txBody>
        </p:sp>
        <p:sp>
          <p:nvSpPr>
            <p:cNvPr id="62582" name="Line 351"/>
            <p:cNvSpPr>
              <a:spLocks noChangeShapeType="1"/>
            </p:cNvSpPr>
            <p:nvPr/>
          </p:nvSpPr>
          <p:spPr bwMode="auto">
            <a:xfrm flipH="1">
              <a:off x="9965" y="8379"/>
              <a:ext cx="33" cy="99"/>
            </a:xfrm>
            <a:prstGeom prst="line">
              <a:avLst/>
            </a:prstGeom>
            <a:noFill/>
            <a:ln w="38100">
              <a:solidFill>
                <a:srgbClr val="FF0000"/>
              </a:solidFill>
              <a:round/>
              <a:headEnd/>
              <a:tailEnd/>
            </a:ln>
          </p:spPr>
          <p:txBody>
            <a:bodyPr/>
            <a:lstStyle/>
            <a:p>
              <a:endParaRPr lang="zh-CN" altLang="en-US"/>
            </a:p>
          </p:txBody>
        </p:sp>
        <p:sp>
          <p:nvSpPr>
            <p:cNvPr id="62583" name="Line 352"/>
            <p:cNvSpPr>
              <a:spLocks noChangeShapeType="1"/>
            </p:cNvSpPr>
            <p:nvPr/>
          </p:nvSpPr>
          <p:spPr bwMode="auto">
            <a:xfrm flipH="1">
              <a:off x="9998" y="8285"/>
              <a:ext cx="38" cy="94"/>
            </a:xfrm>
            <a:prstGeom prst="line">
              <a:avLst/>
            </a:prstGeom>
            <a:noFill/>
            <a:ln w="38100">
              <a:solidFill>
                <a:srgbClr val="FF0000"/>
              </a:solidFill>
              <a:round/>
              <a:headEnd/>
              <a:tailEnd/>
            </a:ln>
          </p:spPr>
          <p:txBody>
            <a:bodyPr/>
            <a:lstStyle/>
            <a:p>
              <a:endParaRPr lang="zh-CN" altLang="en-US"/>
            </a:p>
          </p:txBody>
        </p:sp>
        <p:sp>
          <p:nvSpPr>
            <p:cNvPr id="62584" name="Line 353"/>
            <p:cNvSpPr>
              <a:spLocks noChangeShapeType="1"/>
            </p:cNvSpPr>
            <p:nvPr/>
          </p:nvSpPr>
          <p:spPr bwMode="auto">
            <a:xfrm>
              <a:off x="10036" y="8285"/>
              <a:ext cx="1" cy="1"/>
            </a:xfrm>
            <a:prstGeom prst="line">
              <a:avLst/>
            </a:prstGeom>
            <a:noFill/>
            <a:ln w="38100">
              <a:solidFill>
                <a:srgbClr val="FF0000"/>
              </a:solidFill>
              <a:round/>
              <a:headEnd/>
              <a:tailEnd/>
            </a:ln>
          </p:spPr>
          <p:txBody>
            <a:bodyPr/>
            <a:lstStyle/>
            <a:p>
              <a:endParaRPr lang="zh-CN" altLang="en-US"/>
            </a:p>
          </p:txBody>
        </p:sp>
        <p:sp>
          <p:nvSpPr>
            <p:cNvPr id="62585" name="Line 354"/>
            <p:cNvSpPr>
              <a:spLocks noChangeShapeType="1"/>
            </p:cNvSpPr>
            <p:nvPr/>
          </p:nvSpPr>
          <p:spPr bwMode="auto">
            <a:xfrm flipH="1">
              <a:off x="10036" y="8195"/>
              <a:ext cx="33" cy="90"/>
            </a:xfrm>
            <a:prstGeom prst="line">
              <a:avLst/>
            </a:prstGeom>
            <a:noFill/>
            <a:ln w="38100">
              <a:solidFill>
                <a:srgbClr val="FF0000"/>
              </a:solidFill>
              <a:round/>
              <a:headEnd/>
              <a:tailEnd/>
            </a:ln>
          </p:spPr>
          <p:txBody>
            <a:bodyPr/>
            <a:lstStyle/>
            <a:p>
              <a:endParaRPr lang="zh-CN" altLang="en-US"/>
            </a:p>
          </p:txBody>
        </p:sp>
        <p:sp>
          <p:nvSpPr>
            <p:cNvPr id="62586" name="Line 355"/>
            <p:cNvSpPr>
              <a:spLocks noChangeShapeType="1"/>
            </p:cNvSpPr>
            <p:nvPr/>
          </p:nvSpPr>
          <p:spPr bwMode="auto">
            <a:xfrm flipH="1">
              <a:off x="10069" y="8110"/>
              <a:ext cx="33" cy="85"/>
            </a:xfrm>
            <a:prstGeom prst="line">
              <a:avLst/>
            </a:prstGeom>
            <a:noFill/>
            <a:ln w="38100">
              <a:solidFill>
                <a:srgbClr val="FF0000"/>
              </a:solidFill>
              <a:round/>
              <a:headEnd/>
              <a:tailEnd/>
            </a:ln>
          </p:spPr>
          <p:txBody>
            <a:bodyPr/>
            <a:lstStyle/>
            <a:p>
              <a:endParaRPr lang="zh-CN" altLang="en-US"/>
            </a:p>
          </p:txBody>
        </p:sp>
        <p:sp>
          <p:nvSpPr>
            <p:cNvPr id="62587" name="Line 356"/>
            <p:cNvSpPr>
              <a:spLocks noChangeShapeType="1"/>
            </p:cNvSpPr>
            <p:nvPr/>
          </p:nvSpPr>
          <p:spPr bwMode="auto">
            <a:xfrm flipH="1">
              <a:off x="10102" y="8029"/>
              <a:ext cx="38" cy="81"/>
            </a:xfrm>
            <a:prstGeom prst="line">
              <a:avLst/>
            </a:prstGeom>
            <a:noFill/>
            <a:ln w="38100">
              <a:solidFill>
                <a:srgbClr val="FF0000"/>
              </a:solidFill>
              <a:round/>
              <a:headEnd/>
              <a:tailEnd/>
            </a:ln>
          </p:spPr>
          <p:txBody>
            <a:bodyPr/>
            <a:lstStyle/>
            <a:p>
              <a:endParaRPr lang="zh-CN" altLang="en-US"/>
            </a:p>
          </p:txBody>
        </p:sp>
        <p:sp>
          <p:nvSpPr>
            <p:cNvPr id="62588" name="Line 357"/>
            <p:cNvSpPr>
              <a:spLocks noChangeShapeType="1"/>
            </p:cNvSpPr>
            <p:nvPr/>
          </p:nvSpPr>
          <p:spPr bwMode="auto">
            <a:xfrm flipH="1">
              <a:off x="10140" y="7954"/>
              <a:ext cx="33" cy="75"/>
            </a:xfrm>
            <a:prstGeom prst="line">
              <a:avLst/>
            </a:prstGeom>
            <a:noFill/>
            <a:ln w="38100">
              <a:solidFill>
                <a:srgbClr val="FF0000"/>
              </a:solidFill>
              <a:round/>
              <a:headEnd/>
              <a:tailEnd/>
            </a:ln>
          </p:spPr>
          <p:txBody>
            <a:bodyPr/>
            <a:lstStyle/>
            <a:p>
              <a:endParaRPr lang="zh-CN" altLang="en-US"/>
            </a:p>
          </p:txBody>
        </p:sp>
        <p:sp>
          <p:nvSpPr>
            <p:cNvPr id="62589" name="Line 358"/>
            <p:cNvSpPr>
              <a:spLocks noChangeShapeType="1"/>
            </p:cNvSpPr>
            <p:nvPr/>
          </p:nvSpPr>
          <p:spPr bwMode="auto">
            <a:xfrm flipH="1">
              <a:off x="10173" y="7883"/>
              <a:ext cx="38" cy="71"/>
            </a:xfrm>
            <a:prstGeom prst="line">
              <a:avLst/>
            </a:prstGeom>
            <a:noFill/>
            <a:ln w="38100">
              <a:solidFill>
                <a:srgbClr val="FF0000"/>
              </a:solidFill>
              <a:round/>
              <a:headEnd/>
              <a:tailEnd/>
            </a:ln>
          </p:spPr>
          <p:txBody>
            <a:bodyPr/>
            <a:lstStyle/>
            <a:p>
              <a:endParaRPr lang="zh-CN" altLang="en-US"/>
            </a:p>
          </p:txBody>
        </p:sp>
        <p:sp>
          <p:nvSpPr>
            <p:cNvPr id="62590" name="Line 359"/>
            <p:cNvSpPr>
              <a:spLocks noChangeShapeType="1"/>
            </p:cNvSpPr>
            <p:nvPr/>
          </p:nvSpPr>
          <p:spPr bwMode="auto">
            <a:xfrm>
              <a:off x="10211" y="7883"/>
              <a:ext cx="1" cy="1"/>
            </a:xfrm>
            <a:prstGeom prst="line">
              <a:avLst/>
            </a:prstGeom>
            <a:noFill/>
            <a:ln w="38100">
              <a:solidFill>
                <a:srgbClr val="FF0000"/>
              </a:solidFill>
              <a:round/>
              <a:headEnd/>
              <a:tailEnd/>
            </a:ln>
          </p:spPr>
          <p:txBody>
            <a:bodyPr/>
            <a:lstStyle/>
            <a:p>
              <a:endParaRPr lang="zh-CN" altLang="en-US"/>
            </a:p>
          </p:txBody>
        </p:sp>
        <p:sp>
          <p:nvSpPr>
            <p:cNvPr id="62591" name="Line 360"/>
            <p:cNvSpPr>
              <a:spLocks noChangeShapeType="1"/>
            </p:cNvSpPr>
            <p:nvPr/>
          </p:nvSpPr>
          <p:spPr bwMode="auto">
            <a:xfrm flipH="1">
              <a:off x="10211" y="7817"/>
              <a:ext cx="33" cy="66"/>
            </a:xfrm>
            <a:prstGeom prst="line">
              <a:avLst/>
            </a:prstGeom>
            <a:noFill/>
            <a:ln w="38100">
              <a:solidFill>
                <a:srgbClr val="FF0000"/>
              </a:solidFill>
              <a:round/>
              <a:headEnd/>
              <a:tailEnd/>
            </a:ln>
          </p:spPr>
          <p:txBody>
            <a:bodyPr/>
            <a:lstStyle/>
            <a:p>
              <a:endParaRPr lang="zh-CN" altLang="en-US"/>
            </a:p>
          </p:txBody>
        </p:sp>
        <p:sp>
          <p:nvSpPr>
            <p:cNvPr id="62592" name="Line 361"/>
            <p:cNvSpPr>
              <a:spLocks noChangeShapeType="1"/>
            </p:cNvSpPr>
            <p:nvPr/>
          </p:nvSpPr>
          <p:spPr bwMode="auto">
            <a:xfrm flipH="1">
              <a:off x="10244" y="7755"/>
              <a:ext cx="33" cy="62"/>
            </a:xfrm>
            <a:prstGeom prst="line">
              <a:avLst/>
            </a:prstGeom>
            <a:noFill/>
            <a:ln w="38100">
              <a:solidFill>
                <a:srgbClr val="FF0000"/>
              </a:solidFill>
              <a:round/>
              <a:headEnd/>
              <a:tailEnd/>
            </a:ln>
          </p:spPr>
          <p:txBody>
            <a:bodyPr/>
            <a:lstStyle/>
            <a:p>
              <a:endParaRPr lang="zh-CN" altLang="en-US"/>
            </a:p>
          </p:txBody>
        </p:sp>
        <p:sp>
          <p:nvSpPr>
            <p:cNvPr id="62593" name="Line 362"/>
            <p:cNvSpPr>
              <a:spLocks noChangeShapeType="1"/>
            </p:cNvSpPr>
            <p:nvPr/>
          </p:nvSpPr>
          <p:spPr bwMode="auto">
            <a:xfrm flipH="1">
              <a:off x="10277" y="7703"/>
              <a:ext cx="38" cy="52"/>
            </a:xfrm>
            <a:prstGeom prst="line">
              <a:avLst/>
            </a:prstGeom>
            <a:noFill/>
            <a:ln w="38100">
              <a:solidFill>
                <a:srgbClr val="FF0000"/>
              </a:solidFill>
              <a:round/>
              <a:headEnd/>
              <a:tailEnd/>
            </a:ln>
          </p:spPr>
          <p:txBody>
            <a:bodyPr/>
            <a:lstStyle/>
            <a:p>
              <a:endParaRPr lang="zh-CN" altLang="en-US"/>
            </a:p>
          </p:txBody>
        </p:sp>
        <p:sp>
          <p:nvSpPr>
            <p:cNvPr id="62594" name="Line 363"/>
            <p:cNvSpPr>
              <a:spLocks noChangeShapeType="1"/>
            </p:cNvSpPr>
            <p:nvPr/>
          </p:nvSpPr>
          <p:spPr bwMode="auto">
            <a:xfrm flipH="1">
              <a:off x="10315" y="7656"/>
              <a:ext cx="33" cy="47"/>
            </a:xfrm>
            <a:prstGeom prst="line">
              <a:avLst/>
            </a:prstGeom>
            <a:noFill/>
            <a:ln w="38100">
              <a:solidFill>
                <a:srgbClr val="FF0000"/>
              </a:solidFill>
              <a:round/>
              <a:headEnd/>
              <a:tailEnd/>
            </a:ln>
          </p:spPr>
          <p:txBody>
            <a:bodyPr/>
            <a:lstStyle/>
            <a:p>
              <a:endParaRPr lang="zh-CN" altLang="en-US"/>
            </a:p>
          </p:txBody>
        </p:sp>
        <p:sp>
          <p:nvSpPr>
            <p:cNvPr id="62595" name="Line 364"/>
            <p:cNvSpPr>
              <a:spLocks noChangeShapeType="1"/>
            </p:cNvSpPr>
            <p:nvPr/>
          </p:nvSpPr>
          <p:spPr bwMode="auto">
            <a:xfrm flipH="1">
              <a:off x="10348" y="7618"/>
              <a:ext cx="38" cy="38"/>
            </a:xfrm>
            <a:prstGeom prst="line">
              <a:avLst/>
            </a:prstGeom>
            <a:noFill/>
            <a:ln w="38100">
              <a:solidFill>
                <a:srgbClr val="FF0000"/>
              </a:solidFill>
              <a:round/>
              <a:headEnd/>
              <a:tailEnd/>
            </a:ln>
          </p:spPr>
          <p:txBody>
            <a:bodyPr/>
            <a:lstStyle/>
            <a:p>
              <a:endParaRPr lang="zh-CN" altLang="en-US"/>
            </a:p>
          </p:txBody>
        </p:sp>
        <p:sp>
          <p:nvSpPr>
            <p:cNvPr id="62596" name="Line 365"/>
            <p:cNvSpPr>
              <a:spLocks noChangeShapeType="1"/>
            </p:cNvSpPr>
            <p:nvPr/>
          </p:nvSpPr>
          <p:spPr bwMode="auto">
            <a:xfrm>
              <a:off x="10386" y="7618"/>
              <a:ext cx="1" cy="1"/>
            </a:xfrm>
            <a:prstGeom prst="line">
              <a:avLst/>
            </a:prstGeom>
            <a:noFill/>
            <a:ln w="38100">
              <a:solidFill>
                <a:srgbClr val="FF0000"/>
              </a:solidFill>
              <a:round/>
              <a:headEnd/>
              <a:tailEnd/>
            </a:ln>
          </p:spPr>
          <p:txBody>
            <a:bodyPr/>
            <a:lstStyle/>
            <a:p>
              <a:endParaRPr lang="zh-CN" altLang="en-US"/>
            </a:p>
          </p:txBody>
        </p:sp>
        <p:sp>
          <p:nvSpPr>
            <p:cNvPr id="62597" name="Line 366"/>
            <p:cNvSpPr>
              <a:spLocks noChangeShapeType="1"/>
            </p:cNvSpPr>
            <p:nvPr/>
          </p:nvSpPr>
          <p:spPr bwMode="auto">
            <a:xfrm flipH="1">
              <a:off x="10386" y="7585"/>
              <a:ext cx="33" cy="33"/>
            </a:xfrm>
            <a:prstGeom prst="line">
              <a:avLst/>
            </a:prstGeom>
            <a:noFill/>
            <a:ln w="38100">
              <a:solidFill>
                <a:srgbClr val="FF0000"/>
              </a:solidFill>
              <a:round/>
              <a:headEnd/>
              <a:tailEnd/>
            </a:ln>
          </p:spPr>
          <p:txBody>
            <a:bodyPr/>
            <a:lstStyle/>
            <a:p>
              <a:endParaRPr lang="zh-CN" altLang="en-US"/>
            </a:p>
          </p:txBody>
        </p:sp>
        <p:sp>
          <p:nvSpPr>
            <p:cNvPr id="62598" name="Line 367"/>
            <p:cNvSpPr>
              <a:spLocks noChangeShapeType="1"/>
            </p:cNvSpPr>
            <p:nvPr/>
          </p:nvSpPr>
          <p:spPr bwMode="auto">
            <a:xfrm flipH="1">
              <a:off x="10419" y="7562"/>
              <a:ext cx="33" cy="23"/>
            </a:xfrm>
            <a:prstGeom prst="line">
              <a:avLst/>
            </a:prstGeom>
            <a:noFill/>
            <a:ln w="38100">
              <a:solidFill>
                <a:srgbClr val="FF0000"/>
              </a:solidFill>
              <a:round/>
              <a:headEnd/>
              <a:tailEnd/>
            </a:ln>
          </p:spPr>
          <p:txBody>
            <a:bodyPr/>
            <a:lstStyle/>
            <a:p>
              <a:endParaRPr lang="zh-CN" altLang="en-US"/>
            </a:p>
          </p:txBody>
        </p:sp>
        <p:sp>
          <p:nvSpPr>
            <p:cNvPr id="62599" name="Line 368"/>
            <p:cNvSpPr>
              <a:spLocks noChangeShapeType="1"/>
            </p:cNvSpPr>
            <p:nvPr/>
          </p:nvSpPr>
          <p:spPr bwMode="auto">
            <a:xfrm flipH="1">
              <a:off x="10452" y="7543"/>
              <a:ext cx="38" cy="19"/>
            </a:xfrm>
            <a:prstGeom prst="line">
              <a:avLst/>
            </a:prstGeom>
            <a:noFill/>
            <a:ln w="38100">
              <a:solidFill>
                <a:srgbClr val="FF0000"/>
              </a:solidFill>
              <a:round/>
              <a:headEnd/>
              <a:tailEnd/>
            </a:ln>
          </p:spPr>
          <p:txBody>
            <a:bodyPr/>
            <a:lstStyle/>
            <a:p>
              <a:endParaRPr lang="zh-CN" altLang="en-US"/>
            </a:p>
          </p:txBody>
        </p:sp>
        <p:sp>
          <p:nvSpPr>
            <p:cNvPr id="62600" name="Line 369"/>
            <p:cNvSpPr>
              <a:spLocks noChangeShapeType="1"/>
            </p:cNvSpPr>
            <p:nvPr/>
          </p:nvSpPr>
          <p:spPr bwMode="auto">
            <a:xfrm flipH="1">
              <a:off x="10490" y="7533"/>
              <a:ext cx="33" cy="10"/>
            </a:xfrm>
            <a:prstGeom prst="line">
              <a:avLst/>
            </a:prstGeom>
            <a:noFill/>
            <a:ln w="38100">
              <a:solidFill>
                <a:srgbClr val="FF0000"/>
              </a:solidFill>
              <a:round/>
              <a:headEnd/>
              <a:tailEnd/>
            </a:ln>
          </p:spPr>
          <p:txBody>
            <a:bodyPr/>
            <a:lstStyle/>
            <a:p>
              <a:endParaRPr lang="zh-CN" altLang="en-US"/>
            </a:p>
          </p:txBody>
        </p:sp>
        <p:sp>
          <p:nvSpPr>
            <p:cNvPr id="62601" name="Line 370"/>
            <p:cNvSpPr>
              <a:spLocks noChangeShapeType="1"/>
            </p:cNvSpPr>
            <p:nvPr/>
          </p:nvSpPr>
          <p:spPr bwMode="auto">
            <a:xfrm flipH="1">
              <a:off x="10523" y="7529"/>
              <a:ext cx="38" cy="4"/>
            </a:xfrm>
            <a:prstGeom prst="line">
              <a:avLst/>
            </a:prstGeom>
            <a:noFill/>
            <a:ln w="38100">
              <a:solidFill>
                <a:srgbClr val="FF0000"/>
              </a:solidFill>
              <a:round/>
              <a:headEnd/>
              <a:tailEnd/>
            </a:ln>
          </p:spPr>
          <p:txBody>
            <a:bodyPr/>
            <a:lstStyle/>
            <a:p>
              <a:endParaRPr lang="zh-CN" altLang="en-US"/>
            </a:p>
          </p:txBody>
        </p:sp>
        <p:sp>
          <p:nvSpPr>
            <p:cNvPr id="62602" name="Line 371"/>
            <p:cNvSpPr>
              <a:spLocks noChangeShapeType="1"/>
            </p:cNvSpPr>
            <p:nvPr/>
          </p:nvSpPr>
          <p:spPr bwMode="auto">
            <a:xfrm>
              <a:off x="10561" y="7529"/>
              <a:ext cx="1" cy="1"/>
            </a:xfrm>
            <a:prstGeom prst="line">
              <a:avLst/>
            </a:prstGeom>
            <a:noFill/>
            <a:ln w="38100">
              <a:solidFill>
                <a:srgbClr val="FF0000"/>
              </a:solidFill>
              <a:round/>
              <a:headEnd/>
              <a:tailEnd/>
            </a:ln>
          </p:spPr>
          <p:txBody>
            <a:bodyPr/>
            <a:lstStyle/>
            <a:p>
              <a:endParaRPr lang="zh-CN" altLang="en-US"/>
            </a:p>
          </p:txBody>
        </p:sp>
        <p:sp>
          <p:nvSpPr>
            <p:cNvPr id="62603" name="Line 372"/>
            <p:cNvSpPr>
              <a:spLocks noChangeShapeType="1"/>
            </p:cNvSpPr>
            <p:nvPr/>
          </p:nvSpPr>
          <p:spPr bwMode="auto">
            <a:xfrm flipH="1" flipV="1">
              <a:off x="10561" y="7529"/>
              <a:ext cx="33" cy="4"/>
            </a:xfrm>
            <a:prstGeom prst="line">
              <a:avLst/>
            </a:prstGeom>
            <a:noFill/>
            <a:ln w="38100">
              <a:solidFill>
                <a:srgbClr val="FF0000"/>
              </a:solidFill>
              <a:round/>
              <a:headEnd/>
              <a:tailEnd/>
            </a:ln>
          </p:spPr>
          <p:txBody>
            <a:bodyPr/>
            <a:lstStyle/>
            <a:p>
              <a:endParaRPr lang="zh-CN" altLang="en-US"/>
            </a:p>
          </p:txBody>
        </p:sp>
        <p:sp>
          <p:nvSpPr>
            <p:cNvPr id="62604" name="Line 373"/>
            <p:cNvSpPr>
              <a:spLocks noChangeShapeType="1"/>
            </p:cNvSpPr>
            <p:nvPr/>
          </p:nvSpPr>
          <p:spPr bwMode="auto">
            <a:xfrm flipH="1" flipV="1">
              <a:off x="10594" y="7533"/>
              <a:ext cx="33" cy="10"/>
            </a:xfrm>
            <a:prstGeom prst="line">
              <a:avLst/>
            </a:prstGeom>
            <a:noFill/>
            <a:ln w="38100">
              <a:solidFill>
                <a:srgbClr val="FF0000"/>
              </a:solidFill>
              <a:round/>
              <a:headEnd/>
              <a:tailEnd/>
            </a:ln>
          </p:spPr>
          <p:txBody>
            <a:bodyPr/>
            <a:lstStyle/>
            <a:p>
              <a:endParaRPr lang="zh-CN" altLang="en-US"/>
            </a:p>
          </p:txBody>
        </p:sp>
        <p:sp>
          <p:nvSpPr>
            <p:cNvPr id="62605" name="Line 374"/>
            <p:cNvSpPr>
              <a:spLocks noChangeShapeType="1"/>
            </p:cNvSpPr>
            <p:nvPr/>
          </p:nvSpPr>
          <p:spPr bwMode="auto">
            <a:xfrm flipH="1" flipV="1">
              <a:off x="10627" y="7543"/>
              <a:ext cx="38" cy="19"/>
            </a:xfrm>
            <a:prstGeom prst="line">
              <a:avLst/>
            </a:prstGeom>
            <a:noFill/>
            <a:ln w="38100">
              <a:solidFill>
                <a:srgbClr val="FF0000"/>
              </a:solidFill>
              <a:round/>
              <a:headEnd/>
              <a:tailEnd/>
            </a:ln>
          </p:spPr>
          <p:txBody>
            <a:bodyPr/>
            <a:lstStyle/>
            <a:p>
              <a:endParaRPr lang="zh-CN" altLang="en-US"/>
            </a:p>
          </p:txBody>
        </p:sp>
        <p:sp>
          <p:nvSpPr>
            <p:cNvPr id="62606" name="Line 375"/>
            <p:cNvSpPr>
              <a:spLocks noChangeShapeType="1"/>
            </p:cNvSpPr>
            <p:nvPr/>
          </p:nvSpPr>
          <p:spPr bwMode="auto">
            <a:xfrm flipH="1" flipV="1">
              <a:off x="10665" y="7562"/>
              <a:ext cx="33" cy="23"/>
            </a:xfrm>
            <a:prstGeom prst="line">
              <a:avLst/>
            </a:prstGeom>
            <a:noFill/>
            <a:ln w="38100">
              <a:solidFill>
                <a:srgbClr val="FF0000"/>
              </a:solidFill>
              <a:round/>
              <a:headEnd/>
              <a:tailEnd/>
            </a:ln>
          </p:spPr>
          <p:txBody>
            <a:bodyPr/>
            <a:lstStyle/>
            <a:p>
              <a:endParaRPr lang="zh-CN" altLang="en-US"/>
            </a:p>
          </p:txBody>
        </p:sp>
        <p:sp>
          <p:nvSpPr>
            <p:cNvPr id="62607" name="Line 376"/>
            <p:cNvSpPr>
              <a:spLocks noChangeShapeType="1"/>
            </p:cNvSpPr>
            <p:nvPr/>
          </p:nvSpPr>
          <p:spPr bwMode="auto">
            <a:xfrm flipH="1" flipV="1">
              <a:off x="10698" y="7585"/>
              <a:ext cx="33" cy="33"/>
            </a:xfrm>
            <a:prstGeom prst="line">
              <a:avLst/>
            </a:prstGeom>
            <a:noFill/>
            <a:ln w="38100">
              <a:solidFill>
                <a:srgbClr val="FF0000"/>
              </a:solidFill>
              <a:round/>
              <a:headEnd/>
              <a:tailEnd/>
            </a:ln>
          </p:spPr>
          <p:txBody>
            <a:bodyPr/>
            <a:lstStyle/>
            <a:p>
              <a:endParaRPr lang="zh-CN" altLang="en-US"/>
            </a:p>
          </p:txBody>
        </p:sp>
        <p:sp>
          <p:nvSpPr>
            <p:cNvPr id="62608" name="Line 377"/>
            <p:cNvSpPr>
              <a:spLocks noChangeShapeType="1"/>
            </p:cNvSpPr>
            <p:nvPr/>
          </p:nvSpPr>
          <p:spPr bwMode="auto">
            <a:xfrm>
              <a:off x="10731" y="7618"/>
              <a:ext cx="1" cy="1"/>
            </a:xfrm>
            <a:prstGeom prst="line">
              <a:avLst/>
            </a:prstGeom>
            <a:noFill/>
            <a:ln w="38100">
              <a:solidFill>
                <a:srgbClr val="FF0000"/>
              </a:solidFill>
              <a:round/>
              <a:headEnd/>
              <a:tailEnd/>
            </a:ln>
          </p:spPr>
          <p:txBody>
            <a:bodyPr/>
            <a:lstStyle/>
            <a:p>
              <a:endParaRPr lang="zh-CN" altLang="en-US"/>
            </a:p>
          </p:txBody>
        </p:sp>
        <p:sp>
          <p:nvSpPr>
            <p:cNvPr id="62609" name="Line 378"/>
            <p:cNvSpPr>
              <a:spLocks noChangeShapeType="1"/>
            </p:cNvSpPr>
            <p:nvPr/>
          </p:nvSpPr>
          <p:spPr bwMode="auto">
            <a:xfrm flipH="1" flipV="1">
              <a:off x="10731" y="7618"/>
              <a:ext cx="38" cy="38"/>
            </a:xfrm>
            <a:prstGeom prst="line">
              <a:avLst/>
            </a:prstGeom>
            <a:noFill/>
            <a:ln w="38100">
              <a:solidFill>
                <a:srgbClr val="FF0000"/>
              </a:solidFill>
              <a:round/>
              <a:headEnd/>
              <a:tailEnd/>
            </a:ln>
          </p:spPr>
          <p:txBody>
            <a:bodyPr/>
            <a:lstStyle/>
            <a:p>
              <a:endParaRPr lang="zh-CN" altLang="en-US"/>
            </a:p>
          </p:txBody>
        </p:sp>
        <p:sp>
          <p:nvSpPr>
            <p:cNvPr id="62610" name="Line 379"/>
            <p:cNvSpPr>
              <a:spLocks noChangeShapeType="1"/>
            </p:cNvSpPr>
            <p:nvPr/>
          </p:nvSpPr>
          <p:spPr bwMode="auto">
            <a:xfrm flipH="1" flipV="1">
              <a:off x="10769" y="7656"/>
              <a:ext cx="33" cy="47"/>
            </a:xfrm>
            <a:prstGeom prst="line">
              <a:avLst/>
            </a:prstGeom>
            <a:noFill/>
            <a:ln w="38100">
              <a:solidFill>
                <a:srgbClr val="FF0000"/>
              </a:solidFill>
              <a:round/>
              <a:headEnd/>
              <a:tailEnd/>
            </a:ln>
          </p:spPr>
          <p:txBody>
            <a:bodyPr/>
            <a:lstStyle/>
            <a:p>
              <a:endParaRPr lang="zh-CN" altLang="en-US"/>
            </a:p>
          </p:txBody>
        </p:sp>
        <p:sp>
          <p:nvSpPr>
            <p:cNvPr id="62611" name="Line 380"/>
            <p:cNvSpPr>
              <a:spLocks noChangeShapeType="1"/>
            </p:cNvSpPr>
            <p:nvPr/>
          </p:nvSpPr>
          <p:spPr bwMode="auto">
            <a:xfrm flipH="1" flipV="1">
              <a:off x="10802" y="7703"/>
              <a:ext cx="38" cy="52"/>
            </a:xfrm>
            <a:prstGeom prst="line">
              <a:avLst/>
            </a:prstGeom>
            <a:noFill/>
            <a:ln w="38100">
              <a:solidFill>
                <a:srgbClr val="FF0000"/>
              </a:solidFill>
              <a:round/>
              <a:headEnd/>
              <a:tailEnd/>
            </a:ln>
          </p:spPr>
          <p:txBody>
            <a:bodyPr/>
            <a:lstStyle/>
            <a:p>
              <a:endParaRPr lang="zh-CN" altLang="en-US"/>
            </a:p>
          </p:txBody>
        </p:sp>
        <p:sp>
          <p:nvSpPr>
            <p:cNvPr id="62612" name="Line 381"/>
            <p:cNvSpPr>
              <a:spLocks noChangeShapeType="1"/>
            </p:cNvSpPr>
            <p:nvPr/>
          </p:nvSpPr>
          <p:spPr bwMode="auto">
            <a:xfrm flipH="1" flipV="1">
              <a:off x="10840" y="7755"/>
              <a:ext cx="33" cy="62"/>
            </a:xfrm>
            <a:prstGeom prst="line">
              <a:avLst/>
            </a:prstGeom>
            <a:noFill/>
            <a:ln w="38100">
              <a:solidFill>
                <a:srgbClr val="FF0000"/>
              </a:solidFill>
              <a:round/>
              <a:headEnd/>
              <a:tailEnd/>
            </a:ln>
          </p:spPr>
          <p:txBody>
            <a:bodyPr/>
            <a:lstStyle/>
            <a:p>
              <a:endParaRPr lang="zh-CN" altLang="en-US"/>
            </a:p>
          </p:txBody>
        </p:sp>
        <p:sp>
          <p:nvSpPr>
            <p:cNvPr id="62613" name="Line 382"/>
            <p:cNvSpPr>
              <a:spLocks noChangeShapeType="1"/>
            </p:cNvSpPr>
            <p:nvPr/>
          </p:nvSpPr>
          <p:spPr bwMode="auto">
            <a:xfrm flipH="1" flipV="1">
              <a:off x="10873" y="7817"/>
              <a:ext cx="33" cy="66"/>
            </a:xfrm>
            <a:prstGeom prst="line">
              <a:avLst/>
            </a:prstGeom>
            <a:noFill/>
            <a:ln w="38100">
              <a:solidFill>
                <a:srgbClr val="FF0000"/>
              </a:solidFill>
              <a:round/>
              <a:headEnd/>
              <a:tailEnd/>
            </a:ln>
          </p:spPr>
          <p:txBody>
            <a:bodyPr/>
            <a:lstStyle/>
            <a:p>
              <a:endParaRPr lang="zh-CN" altLang="en-US"/>
            </a:p>
          </p:txBody>
        </p:sp>
        <p:sp>
          <p:nvSpPr>
            <p:cNvPr id="62614" name="Line 383"/>
            <p:cNvSpPr>
              <a:spLocks noChangeShapeType="1"/>
            </p:cNvSpPr>
            <p:nvPr/>
          </p:nvSpPr>
          <p:spPr bwMode="auto">
            <a:xfrm>
              <a:off x="10906" y="7883"/>
              <a:ext cx="1" cy="1"/>
            </a:xfrm>
            <a:prstGeom prst="line">
              <a:avLst/>
            </a:prstGeom>
            <a:noFill/>
            <a:ln w="38100">
              <a:solidFill>
                <a:srgbClr val="FF0000"/>
              </a:solidFill>
              <a:round/>
              <a:headEnd/>
              <a:tailEnd/>
            </a:ln>
          </p:spPr>
          <p:txBody>
            <a:bodyPr/>
            <a:lstStyle/>
            <a:p>
              <a:endParaRPr lang="zh-CN" altLang="en-US"/>
            </a:p>
          </p:txBody>
        </p:sp>
        <p:sp>
          <p:nvSpPr>
            <p:cNvPr id="62615" name="Line 384"/>
            <p:cNvSpPr>
              <a:spLocks noChangeShapeType="1"/>
            </p:cNvSpPr>
            <p:nvPr/>
          </p:nvSpPr>
          <p:spPr bwMode="auto">
            <a:xfrm flipH="1" flipV="1">
              <a:off x="10906" y="7883"/>
              <a:ext cx="37" cy="71"/>
            </a:xfrm>
            <a:prstGeom prst="line">
              <a:avLst/>
            </a:prstGeom>
            <a:noFill/>
            <a:ln w="38100">
              <a:solidFill>
                <a:srgbClr val="FF0000"/>
              </a:solidFill>
              <a:round/>
              <a:headEnd/>
              <a:tailEnd/>
            </a:ln>
          </p:spPr>
          <p:txBody>
            <a:bodyPr/>
            <a:lstStyle/>
            <a:p>
              <a:endParaRPr lang="zh-CN" altLang="en-US"/>
            </a:p>
          </p:txBody>
        </p:sp>
        <p:sp>
          <p:nvSpPr>
            <p:cNvPr id="62616" name="Line 385"/>
            <p:cNvSpPr>
              <a:spLocks noChangeShapeType="1"/>
            </p:cNvSpPr>
            <p:nvPr/>
          </p:nvSpPr>
          <p:spPr bwMode="auto">
            <a:xfrm flipH="1" flipV="1">
              <a:off x="10943" y="7954"/>
              <a:ext cx="34" cy="75"/>
            </a:xfrm>
            <a:prstGeom prst="line">
              <a:avLst/>
            </a:prstGeom>
            <a:noFill/>
            <a:ln w="38100">
              <a:solidFill>
                <a:srgbClr val="FF0000"/>
              </a:solidFill>
              <a:round/>
              <a:headEnd/>
              <a:tailEnd/>
            </a:ln>
          </p:spPr>
          <p:txBody>
            <a:bodyPr/>
            <a:lstStyle/>
            <a:p>
              <a:endParaRPr lang="zh-CN" altLang="en-US"/>
            </a:p>
          </p:txBody>
        </p:sp>
        <p:sp>
          <p:nvSpPr>
            <p:cNvPr id="62617" name="Line 386"/>
            <p:cNvSpPr>
              <a:spLocks noChangeShapeType="1"/>
            </p:cNvSpPr>
            <p:nvPr/>
          </p:nvSpPr>
          <p:spPr bwMode="auto">
            <a:xfrm flipH="1" flipV="1">
              <a:off x="10977" y="8029"/>
              <a:ext cx="37" cy="81"/>
            </a:xfrm>
            <a:prstGeom prst="line">
              <a:avLst/>
            </a:prstGeom>
            <a:noFill/>
            <a:ln w="38100">
              <a:solidFill>
                <a:srgbClr val="FF0000"/>
              </a:solidFill>
              <a:round/>
              <a:headEnd/>
              <a:tailEnd/>
            </a:ln>
          </p:spPr>
          <p:txBody>
            <a:bodyPr/>
            <a:lstStyle/>
            <a:p>
              <a:endParaRPr lang="zh-CN" altLang="en-US"/>
            </a:p>
          </p:txBody>
        </p:sp>
        <p:sp>
          <p:nvSpPr>
            <p:cNvPr id="62618" name="Line 387"/>
            <p:cNvSpPr>
              <a:spLocks noChangeShapeType="1"/>
            </p:cNvSpPr>
            <p:nvPr/>
          </p:nvSpPr>
          <p:spPr bwMode="auto">
            <a:xfrm flipH="1" flipV="1">
              <a:off x="11014" y="8110"/>
              <a:ext cx="33" cy="85"/>
            </a:xfrm>
            <a:prstGeom prst="line">
              <a:avLst/>
            </a:prstGeom>
            <a:noFill/>
            <a:ln w="38100">
              <a:solidFill>
                <a:srgbClr val="FF0000"/>
              </a:solidFill>
              <a:round/>
              <a:headEnd/>
              <a:tailEnd/>
            </a:ln>
          </p:spPr>
          <p:txBody>
            <a:bodyPr/>
            <a:lstStyle/>
            <a:p>
              <a:endParaRPr lang="zh-CN" altLang="en-US"/>
            </a:p>
          </p:txBody>
        </p:sp>
        <p:sp>
          <p:nvSpPr>
            <p:cNvPr id="62619" name="Line 388"/>
            <p:cNvSpPr>
              <a:spLocks noChangeShapeType="1"/>
            </p:cNvSpPr>
            <p:nvPr/>
          </p:nvSpPr>
          <p:spPr bwMode="auto">
            <a:xfrm flipH="1" flipV="1">
              <a:off x="11047" y="8195"/>
              <a:ext cx="33" cy="90"/>
            </a:xfrm>
            <a:prstGeom prst="line">
              <a:avLst/>
            </a:prstGeom>
            <a:noFill/>
            <a:ln w="38100">
              <a:solidFill>
                <a:srgbClr val="FF0000"/>
              </a:solidFill>
              <a:round/>
              <a:headEnd/>
              <a:tailEnd/>
            </a:ln>
          </p:spPr>
          <p:txBody>
            <a:bodyPr/>
            <a:lstStyle/>
            <a:p>
              <a:endParaRPr lang="zh-CN" altLang="en-US"/>
            </a:p>
          </p:txBody>
        </p:sp>
        <p:sp>
          <p:nvSpPr>
            <p:cNvPr id="62620" name="Line 389"/>
            <p:cNvSpPr>
              <a:spLocks noChangeShapeType="1"/>
            </p:cNvSpPr>
            <p:nvPr/>
          </p:nvSpPr>
          <p:spPr bwMode="auto">
            <a:xfrm>
              <a:off x="11080" y="8285"/>
              <a:ext cx="1" cy="1"/>
            </a:xfrm>
            <a:prstGeom prst="line">
              <a:avLst/>
            </a:prstGeom>
            <a:noFill/>
            <a:ln w="38100">
              <a:solidFill>
                <a:srgbClr val="FF0000"/>
              </a:solidFill>
              <a:round/>
              <a:headEnd/>
              <a:tailEnd/>
            </a:ln>
          </p:spPr>
          <p:txBody>
            <a:bodyPr/>
            <a:lstStyle/>
            <a:p>
              <a:endParaRPr lang="zh-CN" altLang="en-US"/>
            </a:p>
          </p:txBody>
        </p:sp>
        <p:sp>
          <p:nvSpPr>
            <p:cNvPr id="62621" name="Line 390"/>
            <p:cNvSpPr>
              <a:spLocks noChangeShapeType="1"/>
            </p:cNvSpPr>
            <p:nvPr/>
          </p:nvSpPr>
          <p:spPr bwMode="auto">
            <a:xfrm flipH="1" flipV="1">
              <a:off x="11080" y="8285"/>
              <a:ext cx="38" cy="94"/>
            </a:xfrm>
            <a:prstGeom prst="line">
              <a:avLst/>
            </a:prstGeom>
            <a:noFill/>
            <a:ln w="38100">
              <a:solidFill>
                <a:srgbClr val="FF0000"/>
              </a:solidFill>
              <a:round/>
              <a:headEnd/>
              <a:tailEnd/>
            </a:ln>
          </p:spPr>
          <p:txBody>
            <a:bodyPr/>
            <a:lstStyle/>
            <a:p>
              <a:endParaRPr lang="zh-CN" altLang="en-US"/>
            </a:p>
          </p:txBody>
        </p:sp>
        <p:sp>
          <p:nvSpPr>
            <p:cNvPr id="62622" name="Line 391"/>
            <p:cNvSpPr>
              <a:spLocks noChangeShapeType="1"/>
            </p:cNvSpPr>
            <p:nvPr/>
          </p:nvSpPr>
          <p:spPr bwMode="auto">
            <a:xfrm flipH="1" flipV="1">
              <a:off x="11118" y="8379"/>
              <a:ext cx="33" cy="99"/>
            </a:xfrm>
            <a:prstGeom prst="line">
              <a:avLst/>
            </a:prstGeom>
            <a:noFill/>
            <a:ln w="38100">
              <a:solidFill>
                <a:srgbClr val="FF0000"/>
              </a:solidFill>
              <a:round/>
              <a:headEnd/>
              <a:tailEnd/>
            </a:ln>
          </p:spPr>
          <p:txBody>
            <a:bodyPr/>
            <a:lstStyle/>
            <a:p>
              <a:endParaRPr lang="zh-CN" altLang="en-US"/>
            </a:p>
          </p:txBody>
        </p:sp>
        <p:sp>
          <p:nvSpPr>
            <p:cNvPr id="62623" name="Line 392"/>
            <p:cNvSpPr>
              <a:spLocks noChangeShapeType="1"/>
            </p:cNvSpPr>
            <p:nvPr/>
          </p:nvSpPr>
          <p:spPr bwMode="auto">
            <a:xfrm flipH="1" flipV="1">
              <a:off x="11151" y="8478"/>
              <a:ext cx="38" cy="99"/>
            </a:xfrm>
            <a:prstGeom prst="line">
              <a:avLst/>
            </a:prstGeom>
            <a:noFill/>
            <a:ln w="38100">
              <a:solidFill>
                <a:srgbClr val="FF0000"/>
              </a:solidFill>
              <a:round/>
              <a:headEnd/>
              <a:tailEnd/>
            </a:ln>
          </p:spPr>
          <p:txBody>
            <a:bodyPr/>
            <a:lstStyle/>
            <a:p>
              <a:endParaRPr lang="zh-CN" altLang="en-US"/>
            </a:p>
          </p:txBody>
        </p:sp>
        <p:sp>
          <p:nvSpPr>
            <p:cNvPr id="62624" name="Line 393"/>
            <p:cNvSpPr>
              <a:spLocks noChangeShapeType="1"/>
            </p:cNvSpPr>
            <p:nvPr/>
          </p:nvSpPr>
          <p:spPr bwMode="auto">
            <a:xfrm flipH="1" flipV="1">
              <a:off x="11189" y="8577"/>
              <a:ext cx="33" cy="104"/>
            </a:xfrm>
            <a:prstGeom prst="line">
              <a:avLst/>
            </a:prstGeom>
            <a:noFill/>
            <a:ln w="38100">
              <a:solidFill>
                <a:srgbClr val="FF0000"/>
              </a:solidFill>
              <a:round/>
              <a:headEnd/>
              <a:tailEnd/>
            </a:ln>
          </p:spPr>
          <p:txBody>
            <a:bodyPr/>
            <a:lstStyle/>
            <a:p>
              <a:endParaRPr lang="zh-CN" altLang="en-US"/>
            </a:p>
          </p:txBody>
        </p:sp>
        <p:sp>
          <p:nvSpPr>
            <p:cNvPr id="62625" name="Line 394"/>
            <p:cNvSpPr>
              <a:spLocks noChangeShapeType="1"/>
            </p:cNvSpPr>
            <p:nvPr/>
          </p:nvSpPr>
          <p:spPr bwMode="auto">
            <a:xfrm flipH="1" flipV="1">
              <a:off x="11222" y="8681"/>
              <a:ext cx="33" cy="104"/>
            </a:xfrm>
            <a:prstGeom prst="line">
              <a:avLst/>
            </a:prstGeom>
            <a:noFill/>
            <a:ln w="38100">
              <a:solidFill>
                <a:srgbClr val="FF0000"/>
              </a:solidFill>
              <a:round/>
              <a:headEnd/>
              <a:tailEnd/>
            </a:ln>
          </p:spPr>
          <p:txBody>
            <a:bodyPr/>
            <a:lstStyle/>
            <a:p>
              <a:endParaRPr lang="zh-CN" altLang="en-US"/>
            </a:p>
          </p:txBody>
        </p:sp>
        <p:sp>
          <p:nvSpPr>
            <p:cNvPr id="62626" name="Line 395"/>
            <p:cNvSpPr>
              <a:spLocks noChangeShapeType="1"/>
            </p:cNvSpPr>
            <p:nvPr/>
          </p:nvSpPr>
          <p:spPr bwMode="auto">
            <a:xfrm>
              <a:off x="11255" y="8785"/>
              <a:ext cx="1" cy="1"/>
            </a:xfrm>
            <a:prstGeom prst="line">
              <a:avLst/>
            </a:prstGeom>
            <a:noFill/>
            <a:ln w="38100">
              <a:solidFill>
                <a:srgbClr val="FF0000"/>
              </a:solidFill>
              <a:round/>
              <a:headEnd/>
              <a:tailEnd/>
            </a:ln>
          </p:spPr>
          <p:txBody>
            <a:bodyPr/>
            <a:lstStyle/>
            <a:p>
              <a:endParaRPr lang="zh-CN" altLang="en-US"/>
            </a:p>
          </p:txBody>
        </p:sp>
        <p:sp>
          <p:nvSpPr>
            <p:cNvPr id="62627" name="Line 396"/>
            <p:cNvSpPr>
              <a:spLocks noChangeShapeType="1"/>
            </p:cNvSpPr>
            <p:nvPr/>
          </p:nvSpPr>
          <p:spPr bwMode="auto">
            <a:xfrm flipH="1" flipV="1">
              <a:off x="11255" y="8785"/>
              <a:ext cx="38" cy="109"/>
            </a:xfrm>
            <a:prstGeom prst="line">
              <a:avLst/>
            </a:prstGeom>
            <a:noFill/>
            <a:ln w="38100">
              <a:solidFill>
                <a:srgbClr val="FF0000"/>
              </a:solidFill>
              <a:round/>
              <a:headEnd/>
              <a:tailEnd/>
            </a:ln>
          </p:spPr>
          <p:txBody>
            <a:bodyPr/>
            <a:lstStyle/>
            <a:p>
              <a:endParaRPr lang="zh-CN" altLang="en-US"/>
            </a:p>
          </p:txBody>
        </p:sp>
        <p:sp>
          <p:nvSpPr>
            <p:cNvPr id="62628" name="Line 397"/>
            <p:cNvSpPr>
              <a:spLocks noChangeShapeType="1"/>
            </p:cNvSpPr>
            <p:nvPr/>
          </p:nvSpPr>
          <p:spPr bwMode="auto">
            <a:xfrm flipH="1" flipV="1">
              <a:off x="11293" y="8894"/>
              <a:ext cx="33" cy="109"/>
            </a:xfrm>
            <a:prstGeom prst="line">
              <a:avLst/>
            </a:prstGeom>
            <a:noFill/>
            <a:ln w="38100">
              <a:solidFill>
                <a:srgbClr val="FF0000"/>
              </a:solidFill>
              <a:round/>
              <a:headEnd/>
              <a:tailEnd/>
            </a:ln>
          </p:spPr>
          <p:txBody>
            <a:bodyPr/>
            <a:lstStyle/>
            <a:p>
              <a:endParaRPr lang="zh-CN" altLang="en-US"/>
            </a:p>
          </p:txBody>
        </p:sp>
        <p:sp>
          <p:nvSpPr>
            <p:cNvPr id="62629" name="Line 398"/>
            <p:cNvSpPr>
              <a:spLocks noChangeShapeType="1"/>
            </p:cNvSpPr>
            <p:nvPr/>
          </p:nvSpPr>
          <p:spPr bwMode="auto">
            <a:xfrm flipH="1" flipV="1">
              <a:off x="11326" y="9003"/>
              <a:ext cx="38" cy="113"/>
            </a:xfrm>
            <a:prstGeom prst="line">
              <a:avLst/>
            </a:prstGeom>
            <a:noFill/>
            <a:ln w="38100">
              <a:solidFill>
                <a:srgbClr val="FF0000"/>
              </a:solidFill>
              <a:round/>
              <a:headEnd/>
              <a:tailEnd/>
            </a:ln>
          </p:spPr>
          <p:txBody>
            <a:bodyPr/>
            <a:lstStyle/>
            <a:p>
              <a:endParaRPr lang="zh-CN" altLang="en-US"/>
            </a:p>
          </p:txBody>
        </p:sp>
        <p:sp>
          <p:nvSpPr>
            <p:cNvPr id="62630" name="Line 399"/>
            <p:cNvSpPr>
              <a:spLocks noChangeShapeType="1"/>
            </p:cNvSpPr>
            <p:nvPr/>
          </p:nvSpPr>
          <p:spPr bwMode="auto">
            <a:xfrm flipH="1" flipV="1">
              <a:off x="11364" y="9116"/>
              <a:ext cx="33" cy="109"/>
            </a:xfrm>
            <a:prstGeom prst="line">
              <a:avLst/>
            </a:prstGeom>
            <a:noFill/>
            <a:ln w="38100">
              <a:solidFill>
                <a:srgbClr val="FF0000"/>
              </a:solidFill>
              <a:round/>
              <a:headEnd/>
              <a:tailEnd/>
            </a:ln>
          </p:spPr>
          <p:txBody>
            <a:bodyPr/>
            <a:lstStyle/>
            <a:p>
              <a:endParaRPr lang="zh-CN" altLang="en-US"/>
            </a:p>
          </p:txBody>
        </p:sp>
        <p:sp>
          <p:nvSpPr>
            <p:cNvPr id="62631" name="Line 400"/>
            <p:cNvSpPr>
              <a:spLocks noChangeShapeType="1"/>
            </p:cNvSpPr>
            <p:nvPr/>
          </p:nvSpPr>
          <p:spPr bwMode="auto">
            <a:xfrm flipH="1" flipV="1">
              <a:off x="11397" y="9225"/>
              <a:ext cx="33" cy="113"/>
            </a:xfrm>
            <a:prstGeom prst="line">
              <a:avLst/>
            </a:prstGeom>
            <a:noFill/>
            <a:ln w="38100">
              <a:solidFill>
                <a:srgbClr val="FF0000"/>
              </a:solidFill>
              <a:round/>
              <a:headEnd/>
              <a:tailEnd/>
            </a:ln>
          </p:spPr>
          <p:txBody>
            <a:bodyPr/>
            <a:lstStyle/>
            <a:p>
              <a:endParaRPr lang="zh-CN" altLang="en-US"/>
            </a:p>
          </p:txBody>
        </p:sp>
        <p:sp>
          <p:nvSpPr>
            <p:cNvPr id="62632" name="Line 401"/>
            <p:cNvSpPr>
              <a:spLocks noChangeShapeType="1"/>
            </p:cNvSpPr>
            <p:nvPr/>
          </p:nvSpPr>
          <p:spPr bwMode="auto">
            <a:xfrm>
              <a:off x="11430" y="9338"/>
              <a:ext cx="1" cy="1"/>
            </a:xfrm>
            <a:prstGeom prst="line">
              <a:avLst/>
            </a:prstGeom>
            <a:noFill/>
            <a:ln w="38100">
              <a:solidFill>
                <a:srgbClr val="FF0000"/>
              </a:solidFill>
              <a:round/>
              <a:headEnd/>
              <a:tailEnd/>
            </a:ln>
          </p:spPr>
          <p:txBody>
            <a:bodyPr/>
            <a:lstStyle/>
            <a:p>
              <a:endParaRPr lang="zh-CN" altLang="en-US"/>
            </a:p>
          </p:txBody>
        </p:sp>
        <p:sp>
          <p:nvSpPr>
            <p:cNvPr id="62633" name="Line 402"/>
            <p:cNvSpPr>
              <a:spLocks noChangeShapeType="1"/>
            </p:cNvSpPr>
            <p:nvPr/>
          </p:nvSpPr>
          <p:spPr bwMode="auto">
            <a:xfrm flipH="1" flipV="1">
              <a:off x="11430" y="9338"/>
              <a:ext cx="38" cy="109"/>
            </a:xfrm>
            <a:prstGeom prst="line">
              <a:avLst/>
            </a:prstGeom>
            <a:noFill/>
            <a:ln w="38100">
              <a:solidFill>
                <a:srgbClr val="FF0000"/>
              </a:solidFill>
              <a:round/>
              <a:headEnd/>
              <a:tailEnd/>
            </a:ln>
          </p:spPr>
          <p:txBody>
            <a:bodyPr/>
            <a:lstStyle/>
            <a:p>
              <a:endParaRPr lang="zh-CN" altLang="en-US"/>
            </a:p>
          </p:txBody>
        </p:sp>
        <p:sp>
          <p:nvSpPr>
            <p:cNvPr id="62634" name="Line 403"/>
            <p:cNvSpPr>
              <a:spLocks noChangeShapeType="1"/>
            </p:cNvSpPr>
            <p:nvPr/>
          </p:nvSpPr>
          <p:spPr bwMode="auto">
            <a:xfrm flipH="1" flipV="1">
              <a:off x="11468" y="9447"/>
              <a:ext cx="33" cy="113"/>
            </a:xfrm>
            <a:prstGeom prst="line">
              <a:avLst/>
            </a:prstGeom>
            <a:noFill/>
            <a:ln w="38100">
              <a:solidFill>
                <a:srgbClr val="FF0000"/>
              </a:solidFill>
              <a:round/>
              <a:headEnd/>
              <a:tailEnd/>
            </a:ln>
          </p:spPr>
          <p:txBody>
            <a:bodyPr/>
            <a:lstStyle/>
            <a:p>
              <a:endParaRPr lang="zh-CN" altLang="en-US"/>
            </a:p>
          </p:txBody>
        </p:sp>
        <p:sp>
          <p:nvSpPr>
            <p:cNvPr id="62635" name="Line 404"/>
            <p:cNvSpPr>
              <a:spLocks noChangeShapeType="1"/>
            </p:cNvSpPr>
            <p:nvPr/>
          </p:nvSpPr>
          <p:spPr bwMode="auto">
            <a:xfrm flipH="1" flipV="1">
              <a:off x="11501" y="9560"/>
              <a:ext cx="33" cy="109"/>
            </a:xfrm>
            <a:prstGeom prst="line">
              <a:avLst/>
            </a:prstGeom>
            <a:noFill/>
            <a:ln w="38100">
              <a:solidFill>
                <a:srgbClr val="FF0000"/>
              </a:solidFill>
              <a:round/>
              <a:headEnd/>
              <a:tailEnd/>
            </a:ln>
          </p:spPr>
          <p:txBody>
            <a:bodyPr/>
            <a:lstStyle/>
            <a:p>
              <a:endParaRPr lang="zh-CN" altLang="en-US"/>
            </a:p>
          </p:txBody>
        </p:sp>
        <p:sp>
          <p:nvSpPr>
            <p:cNvPr id="62636" name="Line 405"/>
            <p:cNvSpPr>
              <a:spLocks noChangeShapeType="1"/>
            </p:cNvSpPr>
            <p:nvPr/>
          </p:nvSpPr>
          <p:spPr bwMode="auto">
            <a:xfrm flipH="1" flipV="1">
              <a:off x="11534" y="9669"/>
              <a:ext cx="38" cy="109"/>
            </a:xfrm>
            <a:prstGeom prst="line">
              <a:avLst/>
            </a:prstGeom>
            <a:noFill/>
            <a:ln w="38100">
              <a:solidFill>
                <a:srgbClr val="FF0000"/>
              </a:solidFill>
              <a:round/>
              <a:headEnd/>
              <a:tailEnd/>
            </a:ln>
          </p:spPr>
          <p:txBody>
            <a:bodyPr/>
            <a:lstStyle/>
            <a:p>
              <a:endParaRPr lang="zh-CN" altLang="en-US"/>
            </a:p>
          </p:txBody>
        </p:sp>
        <p:sp>
          <p:nvSpPr>
            <p:cNvPr id="62637" name="Line 406"/>
            <p:cNvSpPr>
              <a:spLocks noChangeShapeType="1"/>
            </p:cNvSpPr>
            <p:nvPr/>
          </p:nvSpPr>
          <p:spPr bwMode="auto">
            <a:xfrm flipH="1" flipV="1">
              <a:off x="11572" y="9778"/>
              <a:ext cx="33" cy="108"/>
            </a:xfrm>
            <a:prstGeom prst="line">
              <a:avLst/>
            </a:prstGeom>
            <a:noFill/>
            <a:ln w="38100">
              <a:solidFill>
                <a:srgbClr val="FF0000"/>
              </a:solidFill>
              <a:round/>
              <a:headEnd/>
              <a:tailEnd/>
            </a:ln>
          </p:spPr>
          <p:txBody>
            <a:bodyPr/>
            <a:lstStyle/>
            <a:p>
              <a:endParaRPr lang="zh-CN" altLang="en-US"/>
            </a:p>
          </p:txBody>
        </p:sp>
        <p:sp>
          <p:nvSpPr>
            <p:cNvPr id="62638" name="Line 407"/>
            <p:cNvSpPr>
              <a:spLocks noChangeShapeType="1"/>
            </p:cNvSpPr>
            <p:nvPr/>
          </p:nvSpPr>
          <p:spPr bwMode="auto">
            <a:xfrm>
              <a:off x="11605" y="9886"/>
              <a:ext cx="1" cy="1"/>
            </a:xfrm>
            <a:prstGeom prst="line">
              <a:avLst/>
            </a:prstGeom>
            <a:noFill/>
            <a:ln w="38100">
              <a:solidFill>
                <a:srgbClr val="FF0000"/>
              </a:solidFill>
              <a:round/>
              <a:headEnd/>
              <a:tailEnd/>
            </a:ln>
          </p:spPr>
          <p:txBody>
            <a:bodyPr/>
            <a:lstStyle/>
            <a:p>
              <a:endParaRPr lang="zh-CN" altLang="en-US"/>
            </a:p>
          </p:txBody>
        </p:sp>
        <p:sp>
          <p:nvSpPr>
            <p:cNvPr id="62639" name="Line 408"/>
            <p:cNvSpPr>
              <a:spLocks noChangeShapeType="1"/>
            </p:cNvSpPr>
            <p:nvPr/>
          </p:nvSpPr>
          <p:spPr bwMode="auto">
            <a:xfrm flipH="1" flipV="1">
              <a:off x="11605" y="9886"/>
              <a:ext cx="38" cy="109"/>
            </a:xfrm>
            <a:prstGeom prst="line">
              <a:avLst/>
            </a:prstGeom>
            <a:noFill/>
            <a:ln w="38100">
              <a:solidFill>
                <a:srgbClr val="FF0000"/>
              </a:solidFill>
              <a:round/>
              <a:headEnd/>
              <a:tailEnd/>
            </a:ln>
          </p:spPr>
          <p:txBody>
            <a:bodyPr/>
            <a:lstStyle/>
            <a:p>
              <a:endParaRPr lang="zh-CN" altLang="en-US"/>
            </a:p>
          </p:txBody>
        </p:sp>
        <p:sp>
          <p:nvSpPr>
            <p:cNvPr id="62640" name="Line 409"/>
            <p:cNvSpPr>
              <a:spLocks noChangeShapeType="1"/>
            </p:cNvSpPr>
            <p:nvPr/>
          </p:nvSpPr>
          <p:spPr bwMode="auto">
            <a:xfrm flipH="1" flipV="1">
              <a:off x="11643" y="9995"/>
              <a:ext cx="33" cy="104"/>
            </a:xfrm>
            <a:prstGeom prst="line">
              <a:avLst/>
            </a:prstGeom>
            <a:noFill/>
            <a:ln w="38100">
              <a:solidFill>
                <a:srgbClr val="FF0000"/>
              </a:solidFill>
              <a:round/>
              <a:headEnd/>
              <a:tailEnd/>
            </a:ln>
          </p:spPr>
          <p:txBody>
            <a:bodyPr/>
            <a:lstStyle/>
            <a:p>
              <a:endParaRPr lang="zh-CN" altLang="en-US"/>
            </a:p>
          </p:txBody>
        </p:sp>
        <p:sp>
          <p:nvSpPr>
            <p:cNvPr id="62641" name="Line 410"/>
            <p:cNvSpPr>
              <a:spLocks noChangeShapeType="1"/>
            </p:cNvSpPr>
            <p:nvPr/>
          </p:nvSpPr>
          <p:spPr bwMode="auto">
            <a:xfrm flipH="1" flipV="1">
              <a:off x="11676" y="10099"/>
              <a:ext cx="33" cy="104"/>
            </a:xfrm>
            <a:prstGeom prst="line">
              <a:avLst/>
            </a:prstGeom>
            <a:noFill/>
            <a:ln w="38100">
              <a:solidFill>
                <a:srgbClr val="FF0000"/>
              </a:solidFill>
              <a:round/>
              <a:headEnd/>
              <a:tailEnd/>
            </a:ln>
          </p:spPr>
          <p:txBody>
            <a:bodyPr/>
            <a:lstStyle/>
            <a:p>
              <a:endParaRPr lang="zh-CN" altLang="en-US"/>
            </a:p>
          </p:txBody>
        </p:sp>
        <p:sp>
          <p:nvSpPr>
            <p:cNvPr id="62642" name="Line 411"/>
            <p:cNvSpPr>
              <a:spLocks noChangeShapeType="1"/>
            </p:cNvSpPr>
            <p:nvPr/>
          </p:nvSpPr>
          <p:spPr bwMode="auto">
            <a:xfrm flipH="1" flipV="1">
              <a:off x="11709" y="10203"/>
              <a:ext cx="38" cy="99"/>
            </a:xfrm>
            <a:prstGeom prst="line">
              <a:avLst/>
            </a:prstGeom>
            <a:noFill/>
            <a:ln w="38100">
              <a:solidFill>
                <a:srgbClr val="FF0000"/>
              </a:solidFill>
              <a:round/>
              <a:headEnd/>
              <a:tailEnd/>
            </a:ln>
          </p:spPr>
          <p:txBody>
            <a:bodyPr/>
            <a:lstStyle/>
            <a:p>
              <a:endParaRPr lang="zh-CN" altLang="en-US"/>
            </a:p>
          </p:txBody>
        </p:sp>
        <p:sp>
          <p:nvSpPr>
            <p:cNvPr id="62643" name="Line 412"/>
            <p:cNvSpPr>
              <a:spLocks noChangeShapeType="1"/>
            </p:cNvSpPr>
            <p:nvPr/>
          </p:nvSpPr>
          <p:spPr bwMode="auto">
            <a:xfrm flipH="1" flipV="1">
              <a:off x="11747" y="10302"/>
              <a:ext cx="33" cy="99"/>
            </a:xfrm>
            <a:prstGeom prst="line">
              <a:avLst/>
            </a:prstGeom>
            <a:noFill/>
            <a:ln w="38100">
              <a:solidFill>
                <a:srgbClr val="FF0000"/>
              </a:solidFill>
              <a:round/>
              <a:headEnd/>
              <a:tailEnd/>
            </a:ln>
          </p:spPr>
          <p:txBody>
            <a:bodyPr/>
            <a:lstStyle/>
            <a:p>
              <a:endParaRPr lang="zh-CN" altLang="en-US"/>
            </a:p>
          </p:txBody>
        </p:sp>
        <p:sp>
          <p:nvSpPr>
            <p:cNvPr id="62644" name="Line 413"/>
            <p:cNvSpPr>
              <a:spLocks noChangeShapeType="1"/>
            </p:cNvSpPr>
            <p:nvPr/>
          </p:nvSpPr>
          <p:spPr bwMode="auto">
            <a:xfrm>
              <a:off x="11780" y="10401"/>
              <a:ext cx="1" cy="1"/>
            </a:xfrm>
            <a:prstGeom prst="line">
              <a:avLst/>
            </a:prstGeom>
            <a:noFill/>
            <a:ln w="38100">
              <a:solidFill>
                <a:srgbClr val="FF0000"/>
              </a:solidFill>
              <a:round/>
              <a:headEnd/>
              <a:tailEnd/>
            </a:ln>
          </p:spPr>
          <p:txBody>
            <a:bodyPr/>
            <a:lstStyle/>
            <a:p>
              <a:endParaRPr lang="zh-CN" altLang="en-US"/>
            </a:p>
          </p:txBody>
        </p:sp>
        <p:sp>
          <p:nvSpPr>
            <p:cNvPr id="62645" name="Line 414"/>
            <p:cNvSpPr>
              <a:spLocks noChangeShapeType="1"/>
            </p:cNvSpPr>
            <p:nvPr/>
          </p:nvSpPr>
          <p:spPr bwMode="auto">
            <a:xfrm flipH="1" flipV="1">
              <a:off x="11780" y="10401"/>
              <a:ext cx="38" cy="95"/>
            </a:xfrm>
            <a:prstGeom prst="line">
              <a:avLst/>
            </a:prstGeom>
            <a:noFill/>
            <a:ln w="38100">
              <a:solidFill>
                <a:srgbClr val="FF0000"/>
              </a:solidFill>
              <a:round/>
              <a:headEnd/>
              <a:tailEnd/>
            </a:ln>
          </p:spPr>
          <p:txBody>
            <a:bodyPr/>
            <a:lstStyle/>
            <a:p>
              <a:endParaRPr lang="zh-CN" altLang="en-US"/>
            </a:p>
          </p:txBody>
        </p:sp>
        <p:sp>
          <p:nvSpPr>
            <p:cNvPr id="62646" name="Line 415"/>
            <p:cNvSpPr>
              <a:spLocks noChangeShapeType="1"/>
            </p:cNvSpPr>
            <p:nvPr/>
          </p:nvSpPr>
          <p:spPr bwMode="auto">
            <a:xfrm flipH="1" flipV="1">
              <a:off x="11818" y="10496"/>
              <a:ext cx="33" cy="94"/>
            </a:xfrm>
            <a:prstGeom prst="line">
              <a:avLst/>
            </a:prstGeom>
            <a:noFill/>
            <a:ln w="38100">
              <a:solidFill>
                <a:srgbClr val="FF0000"/>
              </a:solidFill>
              <a:round/>
              <a:headEnd/>
              <a:tailEnd/>
            </a:ln>
          </p:spPr>
          <p:txBody>
            <a:bodyPr/>
            <a:lstStyle/>
            <a:p>
              <a:endParaRPr lang="zh-CN" altLang="en-US"/>
            </a:p>
          </p:txBody>
        </p:sp>
        <p:sp>
          <p:nvSpPr>
            <p:cNvPr id="62647" name="Line 416"/>
            <p:cNvSpPr>
              <a:spLocks noChangeShapeType="1"/>
            </p:cNvSpPr>
            <p:nvPr/>
          </p:nvSpPr>
          <p:spPr bwMode="auto">
            <a:xfrm flipH="1" flipV="1">
              <a:off x="11851" y="10590"/>
              <a:ext cx="33" cy="90"/>
            </a:xfrm>
            <a:prstGeom prst="line">
              <a:avLst/>
            </a:prstGeom>
            <a:noFill/>
            <a:ln w="38100">
              <a:solidFill>
                <a:srgbClr val="FF0000"/>
              </a:solidFill>
              <a:round/>
              <a:headEnd/>
              <a:tailEnd/>
            </a:ln>
          </p:spPr>
          <p:txBody>
            <a:bodyPr/>
            <a:lstStyle/>
            <a:p>
              <a:endParaRPr lang="zh-CN" altLang="en-US"/>
            </a:p>
          </p:txBody>
        </p:sp>
        <p:sp>
          <p:nvSpPr>
            <p:cNvPr id="62648" name="Line 417"/>
            <p:cNvSpPr>
              <a:spLocks noChangeShapeType="1"/>
            </p:cNvSpPr>
            <p:nvPr/>
          </p:nvSpPr>
          <p:spPr bwMode="auto">
            <a:xfrm flipH="1" flipV="1">
              <a:off x="11884" y="10680"/>
              <a:ext cx="38" cy="85"/>
            </a:xfrm>
            <a:prstGeom prst="line">
              <a:avLst/>
            </a:prstGeom>
            <a:noFill/>
            <a:ln w="38100">
              <a:solidFill>
                <a:srgbClr val="FF0000"/>
              </a:solidFill>
              <a:round/>
              <a:headEnd/>
              <a:tailEnd/>
            </a:ln>
          </p:spPr>
          <p:txBody>
            <a:bodyPr/>
            <a:lstStyle/>
            <a:p>
              <a:endParaRPr lang="zh-CN" altLang="en-US"/>
            </a:p>
          </p:txBody>
        </p:sp>
        <p:sp>
          <p:nvSpPr>
            <p:cNvPr id="62649" name="Line 418"/>
            <p:cNvSpPr>
              <a:spLocks noChangeShapeType="1"/>
            </p:cNvSpPr>
            <p:nvPr/>
          </p:nvSpPr>
          <p:spPr bwMode="auto">
            <a:xfrm flipH="1" flipV="1">
              <a:off x="11922" y="10765"/>
              <a:ext cx="33" cy="85"/>
            </a:xfrm>
            <a:prstGeom prst="line">
              <a:avLst/>
            </a:prstGeom>
            <a:noFill/>
            <a:ln w="38100">
              <a:solidFill>
                <a:srgbClr val="FF0000"/>
              </a:solidFill>
              <a:round/>
              <a:headEnd/>
              <a:tailEnd/>
            </a:ln>
          </p:spPr>
          <p:txBody>
            <a:bodyPr/>
            <a:lstStyle/>
            <a:p>
              <a:endParaRPr lang="zh-CN" altLang="en-US"/>
            </a:p>
          </p:txBody>
        </p:sp>
        <p:sp>
          <p:nvSpPr>
            <p:cNvPr id="62650" name="Line 419"/>
            <p:cNvSpPr>
              <a:spLocks noChangeShapeType="1"/>
            </p:cNvSpPr>
            <p:nvPr/>
          </p:nvSpPr>
          <p:spPr bwMode="auto">
            <a:xfrm>
              <a:off x="11955" y="10850"/>
              <a:ext cx="1" cy="1"/>
            </a:xfrm>
            <a:prstGeom prst="line">
              <a:avLst/>
            </a:prstGeom>
            <a:noFill/>
            <a:ln w="38100">
              <a:solidFill>
                <a:srgbClr val="FF0000"/>
              </a:solidFill>
              <a:round/>
              <a:headEnd/>
              <a:tailEnd/>
            </a:ln>
          </p:spPr>
          <p:txBody>
            <a:bodyPr/>
            <a:lstStyle/>
            <a:p>
              <a:endParaRPr lang="zh-CN" altLang="en-US"/>
            </a:p>
          </p:txBody>
        </p:sp>
        <p:sp>
          <p:nvSpPr>
            <p:cNvPr id="62651" name="Line 420"/>
            <p:cNvSpPr>
              <a:spLocks noChangeShapeType="1"/>
            </p:cNvSpPr>
            <p:nvPr/>
          </p:nvSpPr>
          <p:spPr bwMode="auto">
            <a:xfrm flipH="1" flipV="1">
              <a:off x="11955" y="10850"/>
              <a:ext cx="37" cy="81"/>
            </a:xfrm>
            <a:prstGeom prst="line">
              <a:avLst/>
            </a:prstGeom>
            <a:noFill/>
            <a:ln w="38100">
              <a:solidFill>
                <a:srgbClr val="FF0000"/>
              </a:solidFill>
              <a:round/>
              <a:headEnd/>
              <a:tailEnd/>
            </a:ln>
          </p:spPr>
          <p:txBody>
            <a:bodyPr/>
            <a:lstStyle/>
            <a:p>
              <a:endParaRPr lang="zh-CN" altLang="en-US"/>
            </a:p>
          </p:txBody>
        </p:sp>
        <p:sp>
          <p:nvSpPr>
            <p:cNvPr id="62652" name="Line 421"/>
            <p:cNvSpPr>
              <a:spLocks noChangeShapeType="1"/>
            </p:cNvSpPr>
            <p:nvPr/>
          </p:nvSpPr>
          <p:spPr bwMode="auto">
            <a:xfrm flipH="1" flipV="1">
              <a:off x="11992" y="10931"/>
              <a:ext cx="33" cy="75"/>
            </a:xfrm>
            <a:prstGeom prst="line">
              <a:avLst/>
            </a:prstGeom>
            <a:noFill/>
            <a:ln w="38100">
              <a:solidFill>
                <a:srgbClr val="FF0000"/>
              </a:solidFill>
              <a:round/>
              <a:headEnd/>
              <a:tailEnd/>
            </a:ln>
          </p:spPr>
          <p:txBody>
            <a:bodyPr/>
            <a:lstStyle/>
            <a:p>
              <a:endParaRPr lang="zh-CN" altLang="en-US"/>
            </a:p>
          </p:txBody>
        </p:sp>
        <p:sp>
          <p:nvSpPr>
            <p:cNvPr id="62653" name="Line 422"/>
            <p:cNvSpPr>
              <a:spLocks noChangeShapeType="1"/>
            </p:cNvSpPr>
            <p:nvPr/>
          </p:nvSpPr>
          <p:spPr bwMode="auto">
            <a:xfrm flipH="1" flipV="1">
              <a:off x="12025" y="11006"/>
              <a:ext cx="34" cy="71"/>
            </a:xfrm>
            <a:prstGeom prst="line">
              <a:avLst/>
            </a:prstGeom>
            <a:noFill/>
            <a:ln w="38100">
              <a:solidFill>
                <a:srgbClr val="FF0000"/>
              </a:solidFill>
              <a:round/>
              <a:headEnd/>
              <a:tailEnd/>
            </a:ln>
          </p:spPr>
          <p:txBody>
            <a:bodyPr/>
            <a:lstStyle/>
            <a:p>
              <a:endParaRPr lang="zh-CN" altLang="en-US"/>
            </a:p>
          </p:txBody>
        </p:sp>
        <p:sp>
          <p:nvSpPr>
            <p:cNvPr id="62654" name="Line 423"/>
            <p:cNvSpPr>
              <a:spLocks noChangeShapeType="1"/>
            </p:cNvSpPr>
            <p:nvPr/>
          </p:nvSpPr>
          <p:spPr bwMode="auto">
            <a:xfrm flipH="1" flipV="1">
              <a:off x="12059" y="11077"/>
              <a:ext cx="37" cy="71"/>
            </a:xfrm>
            <a:prstGeom prst="line">
              <a:avLst/>
            </a:prstGeom>
            <a:noFill/>
            <a:ln w="38100">
              <a:solidFill>
                <a:srgbClr val="FF0000"/>
              </a:solidFill>
              <a:round/>
              <a:headEnd/>
              <a:tailEnd/>
            </a:ln>
          </p:spPr>
          <p:txBody>
            <a:bodyPr/>
            <a:lstStyle/>
            <a:p>
              <a:endParaRPr lang="zh-CN" altLang="en-US"/>
            </a:p>
          </p:txBody>
        </p:sp>
        <p:sp>
          <p:nvSpPr>
            <p:cNvPr id="62655" name="Line 424"/>
            <p:cNvSpPr>
              <a:spLocks noChangeShapeType="1"/>
            </p:cNvSpPr>
            <p:nvPr/>
          </p:nvSpPr>
          <p:spPr bwMode="auto">
            <a:xfrm flipH="1" flipV="1">
              <a:off x="12096" y="11148"/>
              <a:ext cx="33" cy="71"/>
            </a:xfrm>
            <a:prstGeom prst="line">
              <a:avLst/>
            </a:prstGeom>
            <a:noFill/>
            <a:ln w="38100">
              <a:solidFill>
                <a:srgbClr val="FF0000"/>
              </a:solidFill>
              <a:round/>
              <a:headEnd/>
              <a:tailEnd/>
            </a:ln>
          </p:spPr>
          <p:txBody>
            <a:bodyPr/>
            <a:lstStyle/>
            <a:p>
              <a:endParaRPr lang="zh-CN" altLang="en-US"/>
            </a:p>
          </p:txBody>
        </p:sp>
        <p:sp>
          <p:nvSpPr>
            <p:cNvPr id="62656" name="Line 425"/>
            <p:cNvSpPr>
              <a:spLocks noChangeShapeType="1"/>
            </p:cNvSpPr>
            <p:nvPr/>
          </p:nvSpPr>
          <p:spPr bwMode="auto">
            <a:xfrm>
              <a:off x="12129" y="11219"/>
              <a:ext cx="1" cy="1"/>
            </a:xfrm>
            <a:prstGeom prst="line">
              <a:avLst/>
            </a:prstGeom>
            <a:noFill/>
            <a:ln w="38100">
              <a:solidFill>
                <a:srgbClr val="FF0000"/>
              </a:solidFill>
              <a:round/>
              <a:headEnd/>
              <a:tailEnd/>
            </a:ln>
          </p:spPr>
          <p:txBody>
            <a:bodyPr/>
            <a:lstStyle/>
            <a:p>
              <a:endParaRPr lang="zh-CN" altLang="en-US"/>
            </a:p>
          </p:txBody>
        </p:sp>
        <p:sp>
          <p:nvSpPr>
            <p:cNvPr id="62657" name="Line 426"/>
            <p:cNvSpPr>
              <a:spLocks noChangeShapeType="1"/>
            </p:cNvSpPr>
            <p:nvPr/>
          </p:nvSpPr>
          <p:spPr bwMode="auto">
            <a:xfrm flipH="1" flipV="1">
              <a:off x="12129" y="11219"/>
              <a:ext cx="38" cy="61"/>
            </a:xfrm>
            <a:prstGeom prst="line">
              <a:avLst/>
            </a:prstGeom>
            <a:noFill/>
            <a:ln w="38100">
              <a:solidFill>
                <a:srgbClr val="FF0000"/>
              </a:solidFill>
              <a:round/>
              <a:headEnd/>
              <a:tailEnd/>
            </a:ln>
          </p:spPr>
          <p:txBody>
            <a:bodyPr/>
            <a:lstStyle/>
            <a:p>
              <a:endParaRPr lang="zh-CN" altLang="en-US"/>
            </a:p>
          </p:txBody>
        </p:sp>
        <p:sp>
          <p:nvSpPr>
            <p:cNvPr id="62658" name="Line 427"/>
            <p:cNvSpPr>
              <a:spLocks noChangeShapeType="1"/>
            </p:cNvSpPr>
            <p:nvPr/>
          </p:nvSpPr>
          <p:spPr bwMode="auto">
            <a:xfrm flipH="1" flipV="1">
              <a:off x="12167" y="11280"/>
              <a:ext cx="33" cy="62"/>
            </a:xfrm>
            <a:prstGeom prst="line">
              <a:avLst/>
            </a:prstGeom>
            <a:noFill/>
            <a:ln w="38100">
              <a:solidFill>
                <a:srgbClr val="FF0000"/>
              </a:solidFill>
              <a:round/>
              <a:headEnd/>
              <a:tailEnd/>
            </a:ln>
          </p:spPr>
          <p:txBody>
            <a:bodyPr/>
            <a:lstStyle/>
            <a:p>
              <a:endParaRPr lang="zh-CN" altLang="en-US"/>
            </a:p>
          </p:txBody>
        </p:sp>
        <p:sp>
          <p:nvSpPr>
            <p:cNvPr id="62659" name="Line 428"/>
            <p:cNvSpPr>
              <a:spLocks noChangeShapeType="1"/>
            </p:cNvSpPr>
            <p:nvPr/>
          </p:nvSpPr>
          <p:spPr bwMode="auto">
            <a:xfrm flipH="1" flipV="1">
              <a:off x="12200" y="11342"/>
              <a:ext cx="33" cy="56"/>
            </a:xfrm>
            <a:prstGeom prst="line">
              <a:avLst/>
            </a:prstGeom>
            <a:noFill/>
            <a:ln w="38100">
              <a:solidFill>
                <a:srgbClr val="FF0000"/>
              </a:solidFill>
              <a:round/>
              <a:headEnd/>
              <a:tailEnd/>
            </a:ln>
          </p:spPr>
          <p:txBody>
            <a:bodyPr/>
            <a:lstStyle/>
            <a:p>
              <a:endParaRPr lang="zh-CN" altLang="en-US"/>
            </a:p>
          </p:txBody>
        </p:sp>
        <p:sp>
          <p:nvSpPr>
            <p:cNvPr id="62660" name="Line 429"/>
            <p:cNvSpPr>
              <a:spLocks noChangeShapeType="1"/>
            </p:cNvSpPr>
            <p:nvPr/>
          </p:nvSpPr>
          <p:spPr bwMode="auto">
            <a:xfrm flipH="1" flipV="1">
              <a:off x="12233" y="11398"/>
              <a:ext cx="38" cy="57"/>
            </a:xfrm>
            <a:prstGeom prst="line">
              <a:avLst/>
            </a:prstGeom>
            <a:noFill/>
            <a:ln w="38100">
              <a:solidFill>
                <a:srgbClr val="FF0000"/>
              </a:solidFill>
              <a:round/>
              <a:headEnd/>
              <a:tailEnd/>
            </a:ln>
          </p:spPr>
          <p:txBody>
            <a:bodyPr/>
            <a:lstStyle/>
            <a:p>
              <a:endParaRPr lang="zh-CN" altLang="en-US"/>
            </a:p>
          </p:txBody>
        </p:sp>
        <p:sp>
          <p:nvSpPr>
            <p:cNvPr id="62661" name="Line 430"/>
            <p:cNvSpPr>
              <a:spLocks noChangeShapeType="1"/>
            </p:cNvSpPr>
            <p:nvPr/>
          </p:nvSpPr>
          <p:spPr bwMode="auto">
            <a:xfrm flipH="1" flipV="1">
              <a:off x="12271" y="11455"/>
              <a:ext cx="33" cy="47"/>
            </a:xfrm>
            <a:prstGeom prst="line">
              <a:avLst/>
            </a:prstGeom>
            <a:noFill/>
            <a:ln w="38100">
              <a:solidFill>
                <a:srgbClr val="FF0000"/>
              </a:solidFill>
              <a:round/>
              <a:headEnd/>
              <a:tailEnd/>
            </a:ln>
          </p:spPr>
          <p:txBody>
            <a:bodyPr/>
            <a:lstStyle/>
            <a:p>
              <a:endParaRPr lang="zh-CN" altLang="en-US"/>
            </a:p>
          </p:txBody>
        </p:sp>
        <p:sp>
          <p:nvSpPr>
            <p:cNvPr id="62662" name="Line 431"/>
            <p:cNvSpPr>
              <a:spLocks noChangeShapeType="1"/>
            </p:cNvSpPr>
            <p:nvPr/>
          </p:nvSpPr>
          <p:spPr bwMode="auto">
            <a:xfrm>
              <a:off x="12304" y="11502"/>
              <a:ext cx="1" cy="1"/>
            </a:xfrm>
            <a:prstGeom prst="line">
              <a:avLst/>
            </a:prstGeom>
            <a:noFill/>
            <a:ln w="38100">
              <a:solidFill>
                <a:srgbClr val="FF0000"/>
              </a:solidFill>
              <a:round/>
              <a:headEnd/>
              <a:tailEnd/>
            </a:ln>
          </p:spPr>
          <p:txBody>
            <a:bodyPr/>
            <a:lstStyle/>
            <a:p>
              <a:endParaRPr lang="zh-CN" altLang="en-US"/>
            </a:p>
          </p:txBody>
        </p:sp>
        <p:sp>
          <p:nvSpPr>
            <p:cNvPr id="62663" name="Line 432"/>
            <p:cNvSpPr>
              <a:spLocks noChangeShapeType="1"/>
            </p:cNvSpPr>
            <p:nvPr/>
          </p:nvSpPr>
          <p:spPr bwMode="auto">
            <a:xfrm flipH="1" flipV="1">
              <a:off x="12304" y="11502"/>
              <a:ext cx="33" cy="52"/>
            </a:xfrm>
            <a:prstGeom prst="line">
              <a:avLst/>
            </a:prstGeom>
            <a:noFill/>
            <a:ln w="38100">
              <a:solidFill>
                <a:srgbClr val="FF0000"/>
              </a:solidFill>
              <a:round/>
              <a:headEnd/>
              <a:tailEnd/>
            </a:ln>
          </p:spPr>
          <p:txBody>
            <a:bodyPr/>
            <a:lstStyle/>
            <a:p>
              <a:endParaRPr lang="zh-CN" altLang="en-US"/>
            </a:p>
          </p:txBody>
        </p:sp>
        <p:sp>
          <p:nvSpPr>
            <p:cNvPr id="62664" name="Line 433"/>
            <p:cNvSpPr>
              <a:spLocks noChangeShapeType="1"/>
            </p:cNvSpPr>
            <p:nvPr/>
          </p:nvSpPr>
          <p:spPr bwMode="auto">
            <a:xfrm flipH="1" flipV="1">
              <a:off x="12337" y="11554"/>
              <a:ext cx="38" cy="43"/>
            </a:xfrm>
            <a:prstGeom prst="line">
              <a:avLst/>
            </a:prstGeom>
            <a:noFill/>
            <a:ln w="38100">
              <a:solidFill>
                <a:srgbClr val="FF0000"/>
              </a:solidFill>
              <a:round/>
              <a:headEnd/>
              <a:tailEnd/>
            </a:ln>
          </p:spPr>
          <p:txBody>
            <a:bodyPr/>
            <a:lstStyle/>
            <a:p>
              <a:endParaRPr lang="zh-CN" altLang="en-US"/>
            </a:p>
          </p:txBody>
        </p:sp>
        <p:sp>
          <p:nvSpPr>
            <p:cNvPr id="62665" name="Line 434"/>
            <p:cNvSpPr>
              <a:spLocks noChangeShapeType="1"/>
            </p:cNvSpPr>
            <p:nvPr/>
          </p:nvSpPr>
          <p:spPr bwMode="auto">
            <a:xfrm flipH="1" flipV="1">
              <a:off x="12375" y="11597"/>
              <a:ext cx="33" cy="42"/>
            </a:xfrm>
            <a:prstGeom prst="line">
              <a:avLst/>
            </a:prstGeom>
            <a:noFill/>
            <a:ln w="38100">
              <a:solidFill>
                <a:srgbClr val="FF0000"/>
              </a:solidFill>
              <a:round/>
              <a:headEnd/>
              <a:tailEnd/>
            </a:ln>
          </p:spPr>
          <p:txBody>
            <a:bodyPr/>
            <a:lstStyle/>
            <a:p>
              <a:endParaRPr lang="zh-CN" altLang="en-US"/>
            </a:p>
          </p:txBody>
        </p:sp>
        <p:sp>
          <p:nvSpPr>
            <p:cNvPr id="62666" name="Line 435"/>
            <p:cNvSpPr>
              <a:spLocks noChangeShapeType="1"/>
            </p:cNvSpPr>
            <p:nvPr/>
          </p:nvSpPr>
          <p:spPr bwMode="auto">
            <a:xfrm flipH="1" flipV="1">
              <a:off x="12408" y="11639"/>
              <a:ext cx="38" cy="43"/>
            </a:xfrm>
            <a:prstGeom prst="line">
              <a:avLst/>
            </a:prstGeom>
            <a:noFill/>
            <a:ln w="38100">
              <a:solidFill>
                <a:srgbClr val="FF0000"/>
              </a:solidFill>
              <a:round/>
              <a:headEnd/>
              <a:tailEnd/>
            </a:ln>
          </p:spPr>
          <p:txBody>
            <a:bodyPr/>
            <a:lstStyle/>
            <a:p>
              <a:endParaRPr lang="zh-CN" altLang="en-US"/>
            </a:p>
          </p:txBody>
        </p:sp>
        <p:sp>
          <p:nvSpPr>
            <p:cNvPr id="62667" name="Line 436"/>
            <p:cNvSpPr>
              <a:spLocks noChangeShapeType="1"/>
            </p:cNvSpPr>
            <p:nvPr/>
          </p:nvSpPr>
          <p:spPr bwMode="auto">
            <a:xfrm flipH="1" flipV="1">
              <a:off x="12446" y="11682"/>
              <a:ext cx="33" cy="38"/>
            </a:xfrm>
            <a:prstGeom prst="line">
              <a:avLst/>
            </a:prstGeom>
            <a:noFill/>
            <a:ln w="38100">
              <a:solidFill>
                <a:srgbClr val="FF0000"/>
              </a:solidFill>
              <a:round/>
              <a:headEnd/>
              <a:tailEnd/>
            </a:ln>
          </p:spPr>
          <p:txBody>
            <a:bodyPr/>
            <a:lstStyle/>
            <a:p>
              <a:endParaRPr lang="zh-CN" altLang="en-US"/>
            </a:p>
          </p:txBody>
        </p:sp>
        <p:sp>
          <p:nvSpPr>
            <p:cNvPr id="62668" name="Line 437"/>
            <p:cNvSpPr>
              <a:spLocks noChangeShapeType="1"/>
            </p:cNvSpPr>
            <p:nvPr/>
          </p:nvSpPr>
          <p:spPr bwMode="auto">
            <a:xfrm>
              <a:off x="12479" y="11720"/>
              <a:ext cx="1" cy="1"/>
            </a:xfrm>
            <a:prstGeom prst="line">
              <a:avLst/>
            </a:prstGeom>
            <a:noFill/>
            <a:ln w="38100">
              <a:solidFill>
                <a:srgbClr val="FF0000"/>
              </a:solidFill>
              <a:round/>
              <a:headEnd/>
              <a:tailEnd/>
            </a:ln>
          </p:spPr>
          <p:txBody>
            <a:bodyPr/>
            <a:lstStyle/>
            <a:p>
              <a:endParaRPr lang="zh-CN" altLang="en-US"/>
            </a:p>
          </p:txBody>
        </p:sp>
        <p:sp>
          <p:nvSpPr>
            <p:cNvPr id="62669" name="Line 438"/>
            <p:cNvSpPr>
              <a:spLocks noChangeShapeType="1"/>
            </p:cNvSpPr>
            <p:nvPr/>
          </p:nvSpPr>
          <p:spPr bwMode="auto">
            <a:xfrm flipH="1" flipV="1">
              <a:off x="12479" y="11720"/>
              <a:ext cx="33" cy="33"/>
            </a:xfrm>
            <a:prstGeom prst="line">
              <a:avLst/>
            </a:prstGeom>
            <a:noFill/>
            <a:ln w="38100">
              <a:solidFill>
                <a:srgbClr val="FF0000"/>
              </a:solidFill>
              <a:round/>
              <a:headEnd/>
              <a:tailEnd/>
            </a:ln>
          </p:spPr>
          <p:txBody>
            <a:bodyPr/>
            <a:lstStyle/>
            <a:p>
              <a:endParaRPr lang="zh-CN" altLang="en-US"/>
            </a:p>
          </p:txBody>
        </p:sp>
        <p:sp>
          <p:nvSpPr>
            <p:cNvPr id="62670" name="Line 439"/>
            <p:cNvSpPr>
              <a:spLocks noChangeShapeType="1"/>
            </p:cNvSpPr>
            <p:nvPr/>
          </p:nvSpPr>
          <p:spPr bwMode="auto">
            <a:xfrm flipH="1" flipV="1">
              <a:off x="12512" y="11753"/>
              <a:ext cx="38" cy="33"/>
            </a:xfrm>
            <a:prstGeom prst="line">
              <a:avLst/>
            </a:prstGeom>
            <a:noFill/>
            <a:ln w="38100">
              <a:solidFill>
                <a:srgbClr val="FF0000"/>
              </a:solidFill>
              <a:round/>
              <a:headEnd/>
              <a:tailEnd/>
            </a:ln>
          </p:spPr>
          <p:txBody>
            <a:bodyPr/>
            <a:lstStyle/>
            <a:p>
              <a:endParaRPr lang="zh-CN" altLang="en-US"/>
            </a:p>
          </p:txBody>
        </p:sp>
        <p:sp>
          <p:nvSpPr>
            <p:cNvPr id="62671" name="Line 440"/>
            <p:cNvSpPr>
              <a:spLocks noChangeShapeType="1"/>
            </p:cNvSpPr>
            <p:nvPr/>
          </p:nvSpPr>
          <p:spPr bwMode="auto">
            <a:xfrm flipH="1" flipV="1">
              <a:off x="12550" y="11786"/>
              <a:ext cx="33" cy="28"/>
            </a:xfrm>
            <a:prstGeom prst="line">
              <a:avLst/>
            </a:prstGeom>
            <a:noFill/>
            <a:ln w="38100">
              <a:solidFill>
                <a:srgbClr val="FF0000"/>
              </a:solidFill>
              <a:round/>
              <a:headEnd/>
              <a:tailEnd/>
            </a:ln>
          </p:spPr>
          <p:txBody>
            <a:bodyPr/>
            <a:lstStyle/>
            <a:p>
              <a:endParaRPr lang="zh-CN" altLang="en-US"/>
            </a:p>
          </p:txBody>
        </p:sp>
        <p:sp>
          <p:nvSpPr>
            <p:cNvPr id="62672" name="Line 441"/>
            <p:cNvSpPr>
              <a:spLocks noChangeShapeType="1"/>
            </p:cNvSpPr>
            <p:nvPr/>
          </p:nvSpPr>
          <p:spPr bwMode="auto">
            <a:xfrm flipH="1" flipV="1">
              <a:off x="12583" y="11814"/>
              <a:ext cx="38" cy="28"/>
            </a:xfrm>
            <a:prstGeom prst="line">
              <a:avLst/>
            </a:prstGeom>
            <a:noFill/>
            <a:ln w="38100">
              <a:solidFill>
                <a:srgbClr val="FF0000"/>
              </a:solidFill>
              <a:round/>
              <a:headEnd/>
              <a:tailEnd/>
            </a:ln>
          </p:spPr>
          <p:txBody>
            <a:bodyPr/>
            <a:lstStyle/>
            <a:p>
              <a:endParaRPr lang="zh-CN" altLang="en-US"/>
            </a:p>
          </p:txBody>
        </p:sp>
        <p:sp>
          <p:nvSpPr>
            <p:cNvPr id="62673" name="Line 442"/>
            <p:cNvSpPr>
              <a:spLocks noChangeShapeType="1"/>
            </p:cNvSpPr>
            <p:nvPr/>
          </p:nvSpPr>
          <p:spPr bwMode="auto">
            <a:xfrm flipH="1" flipV="1">
              <a:off x="12621" y="11842"/>
              <a:ext cx="33" cy="29"/>
            </a:xfrm>
            <a:prstGeom prst="line">
              <a:avLst/>
            </a:prstGeom>
            <a:noFill/>
            <a:ln w="38100">
              <a:solidFill>
                <a:srgbClr val="FF0000"/>
              </a:solidFill>
              <a:round/>
              <a:headEnd/>
              <a:tailEnd/>
            </a:ln>
          </p:spPr>
          <p:txBody>
            <a:bodyPr/>
            <a:lstStyle/>
            <a:p>
              <a:endParaRPr lang="zh-CN" altLang="en-US"/>
            </a:p>
          </p:txBody>
        </p:sp>
        <p:sp>
          <p:nvSpPr>
            <p:cNvPr id="62674" name="Line 443"/>
            <p:cNvSpPr>
              <a:spLocks noChangeShapeType="1"/>
            </p:cNvSpPr>
            <p:nvPr/>
          </p:nvSpPr>
          <p:spPr bwMode="auto">
            <a:xfrm>
              <a:off x="12654" y="11871"/>
              <a:ext cx="1" cy="1"/>
            </a:xfrm>
            <a:prstGeom prst="line">
              <a:avLst/>
            </a:prstGeom>
            <a:noFill/>
            <a:ln w="38100">
              <a:solidFill>
                <a:srgbClr val="FF0000"/>
              </a:solidFill>
              <a:round/>
              <a:headEnd/>
              <a:tailEnd/>
            </a:ln>
          </p:spPr>
          <p:txBody>
            <a:bodyPr/>
            <a:lstStyle/>
            <a:p>
              <a:endParaRPr lang="zh-CN" altLang="en-US"/>
            </a:p>
          </p:txBody>
        </p:sp>
        <p:sp>
          <p:nvSpPr>
            <p:cNvPr id="62675" name="Line 444"/>
            <p:cNvSpPr>
              <a:spLocks noChangeShapeType="1"/>
            </p:cNvSpPr>
            <p:nvPr/>
          </p:nvSpPr>
          <p:spPr bwMode="auto">
            <a:xfrm flipH="1" flipV="1">
              <a:off x="12654" y="11871"/>
              <a:ext cx="33" cy="23"/>
            </a:xfrm>
            <a:prstGeom prst="line">
              <a:avLst/>
            </a:prstGeom>
            <a:noFill/>
            <a:ln w="38100">
              <a:solidFill>
                <a:srgbClr val="FF0000"/>
              </a:solidFill>
              <a:round/>
              <a:headEnd/>
              <a:tailEnd/>
            </a:ln>
          </p:spPr>
          <p:txBody>
            <a:bodyPr/>
            <a:lstStyle/>
            <a:p>
              <a:endParaRPr lang="zh-CN" altLang="en-US"/>
            </a:p>
          </p:txBody>
        </p:sp>
        <p:sp>
          <p:nvSpPr>
            <p:cNvPr id="62676" name="Line 445"/>
            <p:cNvSpPr>
              <a:spLocks noChangeShapeType="1"/>
            </p:cNvSpPr>
            <p:nvPr/>
          </p:nvSpPr>
          <p:spPr bwMode="auto">
            <a:xfrm flipH="1" flipV="1">
              <a:off x="12687" y="11894"/>
              <a:ext cx="38" cy="19"/>
            </a:xfrm>
            <a:prstGeom prst="line">
              <a:avLst/>
            </a:prstGeom>
            <a:noFill/>
            <a:ln w="38100">
              <a:solidFill>
                <a:srgbClr val="FF0000"/>
              </a:solidFill>
              <a:round/>
              <a:headEnd/>
              <a:tailEnd/>
            </a:ln>
          </p:spPr>
          <p:txBody>
            <a:bodyPr/>
            <a:lstStyle/>
            <a:p>
              <a:endParaRPr lang="zh-CN" altLang="en-US"/>
            </a:p>
          </p:txBody>
        </p:sp>
        <p:sp>
          <p:nvSpPr>
            <p:cNvPr id="62677" name="Line 446"/>
            <p:cNvSpPr>
              <a:spLocks noChangeShapeType="1"/>
            </p:cNvSpPr>
            <p:nvPr/>
          </p:nvSpPr>
          <p:spPr bwMode="auto">
            <a:xfrm flipH="1" flipV="1">
              <a:off x="12725" y="11913"/>
              <a:ext cx="33" cy="19"/>
            </a:xfrm>
            <a:prstGeom prst="line">
              <a:avLst/>
            </a:prstGeom>
            <a:noFill/>
            <a:ln w="38100">
              <a:solidFill>
                <a:srgbClr val="FF0000"/>
              </a:solidFill>
              <a:round/>
              <a:headEnd/>
              <a:tailEnd/>
            </a:ln>
          </p:spPr>
          <p:txBody>
            <a:bodyPr/>
            <a:lstStyle/>
            <a:p>
              <a:endParaRPr lang="zh-CN" altLang="en-US"/>
            </a:p>
          </p:txBody>
        </p:sp>
        <p:sp>
          <p:nvSpPr>
            <p:cNvPr id="62678" name="Line 447"/>
            <p:cNvSpPr>
              <a:spLocks noChangeShapeType="1"/>
            </p:cNvSpPr>
            <p:nvPr/>
          </p:nvSpPr>
          <p:spPr bwMode="auto">
            <a:xfrm flipH="1" flipV="1">
              <a:off x="12758" y="11932"/>
              <a:ext cx="38" cy="19"/>
            </a:xfrm>
            <a:prstGeom prst="line">
              <a:avLst/>
            </a:prstGeom>
            <a:noFill/>
            <a:ln w="38100">
              <a:solidFill>
                <a:srgbClr val="FF0000"/>
              </a:solidFill>
              <a:round/>
              <a:headEnd/>
              <a:tailEnd/>
            </a:ln>
          </p:spPr>
          <p:txBody>
            <a:bodyPr/>
            <a:lstStyle/>
            <a:p>
              <a:endParaRPr lang="zh-CN" altLang="en-US"/>
            </a:p>
          </p:txBody>
        </p:sp>
        <p:sp>
          <p:nvSpPr>
            <p:cNvPr id="62679" name="Line 448"/>
            <p:cNvSpPr>
              <a:spLocks noChangeShapeType="1"/>
            </p:cNvSpPr>
            <p:nvPr/>
          </p:nvSpPr>
          <p:spPr bwMode="auto">
            <a:xfrm flipH="1" flipV="1">
              <a:off x="12796" y="11951"/>
              <a:ext cx="33" cy="19"/>
            </a:xfrm>
            <a:prstGeom prst="line">
              <a:avLst/>
            </a:prstGeom>
            <a:noFill/>
            <a:ln w="38100">
              <a:solidFill>
                <a:srgbClr val="FF0000"/>
              </a:solidFill>
              <a:round/>
              <a:headEnd/>
              <a:tailEnd/>
            </a:ln>
          </p:spPr>
          <p:txBody>
            <a:bodyPr/>
            <a:lstStyle/>
            <a:p>
              <a:endParaRPr lang="zh-CN" altLang="en-US"/>
            </a:p>
          </p:txBody>
        </p:sp>
        <p:sp>
          <p:nvSpPr>
            <p:cNvPr id="62680" name="Line 449"/>
            <p:cNvSpPr>
              <a:spLocks noChangeShapeType="1"/>
            </p:cNvSpPr>
            <p:nvPr/>
          </p:nvSpPr>
          <p:spPr bwMode="auto">
            <a:xfrm>
              <a:off x="12829" y="11970"/>
              <a:ext cx="1" cy="1"/>
            </a:xfrm>
            <a:prstGeom prst="line">
              <a:avLst/>
            </a:prstGeom>
            <a:noFill/>
            <a:ln w="38100">
              <a:solidFill>
                <a:srgbClr val="FF0000"/>
              </a:solidFill>
              <a:round/>
              <a:headEnd/>
              <a:tailEnd/>
            </a:ln>
          </p:spPr>
          <p:txBody>
            <a:bodyPr/>
            <a:lstStyle/>
            <a:p>
              <a:endParaRPr lang="zh-CN" altLang="en-US"/>
            </a:p>
          </p:txBody>
        </p:sp>
        <p:sp>
          <p:nvSpPr>
            <p:cNvPr id="62681" name="Line 450"/>
            <p:cNvSpPr>
              <a:spLocks noChangeShapeType="1"/>
            </p:cNvSpPr>
            <p:nvPr/>
          </p:nvSpPr>
          <p:spPr bwMode="auto">
            <a:xfrm flipH="1" flipV="1">
              <a:off x="12829" y="11970"/>
              <a:ext cx="33" cy="14"/>
            </a:xfrm>
            <a:prstGeom prst="line">
              <a:avLst/>
            </a:prstGeom>
            <a:noFill/>
            <a:ln w="38100">
              <a:solidFill>
                <a:srgbClr val="FF0000"/>
              </a:solidFill>
              <a:round/>
              <a:headEnd/>
              <a:tailEnd/>
            </a:ln>
          </p:spPr>
          <p:txBody>
            <a:bodyPr/>
            <a:lstStyle/>
            <a:p>
              <a:endParaRPr lang="zh-CN" altLang="en-US"/>
            </a:p>
          </p:txBody>
        </p:sp>
        <p:sp>
          <p:nvSpPr>
            <p:cNvPr id="62682" name="Line 451"/>
            <p:cNvSpPr>
              <a:spLocks noChangeShapeType="1"/>
            </p:cNvSpPr>
            <p:nvPr/>
          </p:nvSpPr>
          <p:spPr bwMode="auto">
            <a:xfrm flipH="1" flipV="1">
              <a:off x="12862" y="11984"/>
              <a:ext cx="38" cy="14"/>
            </a:xfrm>
            <a:prstGeom prst="line">
              <a:avLst/>
            </a:prstGeom>
            <a:noFill/>
            <a:ln w="38100">
              <a:solidFill>
                <a:srgbClr val="FF0000"/>
              </a:solidFill>
              <a:round/>
              <a:headEnd/>
              <a:tailEnd/>
            </a:ln>
          </p:spPr>
          <p:txBody>
            <a:bodyPr/>
            <a:lstStyle/>
            <a:p>
              <a:endParaRPr lang="zh-CN" altLang="en-US"/>
            </a:p>
          </p:txBody>
        </p:sp>
        <p:sp>
          <p:nvSpPr>
            <p:cNvPr id="62683" name="Line 452"/>
            <p:cNvSpPr>
              <a:spLocks noChangeShapeType="1"/>
            </p:cNvSpPr>
            <p:nvPr/>
          </p:nvSpPr>
          <p:spPr bwMode="auto">
            <a:xfrm flipH="1" flipV="1">
              <a:off x="12900" y="11998"/>
              <a:ext cx="33" cy="15"/>
            </a:xfrm>
            <a:prstGeom prst="line">
              <a:avLst/>
            </a:prstGeom>
            <a:noFill/>
            <a:ln w="38100">
              <a:solidFill>
                <a:srgbClr val="FF0000"/>
              </a:solidFill>
              <a:round/>
              <a:headEnd/>
              <a:tailEnd/>
            </a:ln>
          </p:spPr>
          <p:txBody>
            <a:bodyPr/>
            <a:lstStyle/>
            <a:p>
              <a:endParaRPr lang="zh-CN" altLang="en-US"/>
            </a:p>
          </p:txBody>
        </p:sp>
        <p:sp>
          <p:nvSpPr>
            <p:cNvPr id="62684" name="Line 453"/>
            <p:cNvSpPr>
              <a:spLocks noChangeShapeType="1"/>
            </p:cNvSpPr>
            <p:nvPr/>
          </p:nvSpPr>
          <p:spPr bwMode="auto">
            <a:xfrm flipH="1" flipV="1">
              <a:off x="12933" y="12013"/>
              <a:ext cx="37" cy="14"/>
            </a:xfrm>
            <a:prstGeom prst="line">
              <a:avLst/>
            </a:prstGeom>
            <a:noFill/>
            <a:ln w="38100">
              <a:solidFill>
                <a:srgbClr val="FF0000"/>
              </a:solidFill>
              <a:round/>
              <a:headEnd/>
              <a:tailEnd/>
            </a:ln>
          </p:spPr>
          <p:txBody>
            <a:bodyPr/>
            <a:lstStyle/>
            <a:p>
              <a:endParaRPr lang="zh-CN" altLang="en-US"/>
            </a:p>
          </p:txBody>
        </p:sp>
        <p:sp>
          <p:nvSpPr>
            <p:cNvPr id="62685" name="Line 454"/>
            <p:cNvSpPr>
              <a:spLocks noChangeShapeType="1"/>
            </p:cNvSpPr>
            <p:nvPr/>
          </p:nvSpPr>
          <p:spPr bwMode="auto">
            <a:xfrm flipH="1" flipV="1">
              <a:off x="12970" y="12027"/>
              <a:ext cx="34" cy="9"/>
            </a:xfrm>
            <a:prstGeom prst="line">
              <a:avLst/>
            </a:prstGeom>
            <a:noFill/>
            <a:ln w="38100">
              <a:solidFill>
                <a:srgbClr val="FF0000"/>
              </a:solidFill>
              <a:round/>
              <a:headEnd/>
              <a:tailEnd/>
            </a:ln>
          </p:spPr>
          <p:txBody>
            <a:bodyPr/>
            <a:lstStyle/>
            <a:p>
              <a:endParaRPr lang="zh-CN" altLang="en-US"/>
            </a:p>
          </p:txBody>
        </p:sp>
        <p:sp>
          <p:nvSpPr>
            <p:cNvPr id="62686" name="Line 455"/>
            <p:cNvSpPr>
              <a:spLocks noChangeShapeType="1"/>
            </p:cNvSpPr>
            <p:nvPr/>
          </p:nvSpPr>
          <p:spPr bwMode="auto">
            <a:xfrm>
              <a:off x="13004" y="12036"/>
              <a:ext cx="1" cy="1"/>
            </a:xfrm>
            <a:prstGeom prst="line">
              <a:avLst/>
            </a:prstGeom>
            <a:noFill/>
            <a:ln w="38100">
              <a:solidFill>
                <a:srgbClr val="FF0000"/>
              </a:solidFill>
              <a:round/>
              <a:headEnd/>
              <a:tailEnd/>
            </a:ln>
          </p:spPr>
          <p:txBody>
            <a:bodyPr/>
            <a:lstStyle/>
            <a:p>
              <a:endParaRPr lang="zh-CN" altLang="en-US"/>
            </a:p>
          </p:txBody>
        </p:sp>
        <p:sp>
          <p:nvSpPr>
            <p:cNvPr id="62687" name="Line 456"/>
            <p:cNvSpPr>
              <a:spLocks noChangeShapeType="1"/>
            </p:cNvSpPr>
            <p:nvPr/>
          </p:nvSpPr>
          <p:spPr bwMode="auto">
            <a:xfrm flipH="1" flipV="1">
              <a:off x="13004" y="12036"/>
              <a:ext cx="33" cy="10"/>
            </a:xfrm>
            <a:prstGeom prst="line">
              <a:avLst/>
            </a:prstGeom>
            <a:noFill/>
            <a:ln w="38100">
              <a:solidFill>
                <a:srgbClr val="FF0000"/>
              </a:solidFill>
              <a:round/>
              <a:headEnd/>
              <a:tailEnd/>
            </a:ln>
          </p:spPr>
          <p:txBody>
            <a:bodyPr/>
            <a:lstStyle/>
            <a:p>
              <a:endParaRPr lang="zh-CN" altLang="en-US"/>
            </a:p>
          </p:txBody>
        </p:sp>
        <p:sp>
          <p:nvSpPr>
            <p:cNvPr id="62688" name="Line 457"/>
            <p:cNvSpPr>
              <a:spLocks noChangeShapeType="1"/>
            </p:cNvSpPr>
            <p:nvPr/>
          </p:nvSpPr>
          <p:spPr bwMode="auto">
            <a:xfrm flipH="1" flipV="1">
              <a:off x="13037" y="12046"/>
              <a:ext cx="37" cy="9"/>
            </a:xfrm>
            <a:prstGeom prst="line">
              <a:avLst/>
            </a:prstGeom>
            <a:noFill/>
            <a:ln w="38100">
              <a:solidFill>
                <a:srgbClr val="FF0000"/>
              </a:solidFill>
              <a:round/>
              <a:headEnd/>
              <a:tailEnd/>
            </a:ln>
          </p:spPr>
          <p:txBody>
            <a:bodyPr/>
            <a:lstStyle/>
            <a:p>
              <a:endParaRPr lang="zh-CN" altLang="en-US"/>
            </a:p>
          </p:txBody>
        </p:sp>
        <p:sp>
          <p:nvSpPr>
            <p:cNvPr id="62689" name="Line 458"/>
            <p:cNvSpPr>
              <a:spLocks noChangeShapeType="1"/>
            </p:cNvSpPr>
            <p:nvPr/>
          </p:nvSpPr>
          <p:spPr bwMode="auto">
            <a:xfrm flipH="1" flipV="1">
              <a:off x="13074" y="12055"/>
              <a:ext cx="34" cy="5"/>
            </a:xfrm>
            <a:prstGeom prst="line">
              <a:avLst/>
            </a:prstGeom>
            <a:noFill/>
            <a:ln w="38100">
              <a:solidFill>
                <a:srgbClr val="FF0000"/>
              </a:solidFill>
              <a:round/>
              <a:headEnd/>
              <a:tailEnd/>
            </a:ln>
          </p:spPr>
          <p:txBody>
            <a:bodyPr/>
            <a:lstStyle/>
            <a:p>
              <a:endParaRPr lang="zh-CN" altLang="en-US"/>
            </a:p>
          </p:txBody>
        </p:sp>
        <p:sp>
          <p:nvSpPr>
            <p:cNvPr id="62690" name="Line 459"/>
            <p:cNvSpPr>
              <a:spLocks noChangeShapeType="1"/>
            </p:cNvSpPr>
            <p:nvPr/>
          </p:nvSpPr>
          <p:spPr bwMode="auto">
            <a:xfrm flipH="1" flipV="1">
              <a:off x="13108" y="12060"/>
              <a:ext cx="33" cy="9"/>
            </a:xfrm>
            <a:prstGeom prst="line">
              <a:avLst/>
            </a:prstGeom>
            <a:noFill/>
            <a:ln w="38100">
              <a:solidFill>
                <a:srgbClr val="FF0000"/>
              </a:solidFill>
              <a:round/>
              <a:headEnd/>
              <a:tailEnd/>
            </a:ln>
          </p:spPr>
          <p:txBody>
            <a:bodyPr/>
            <a:lstStyle/>
            <a:p>
              <a:endParaRPr lang="zh-CN" altLang="en-US"/>
            </a:p>
          </p:txBody>
        </p:sp>
        <p:sp>
          <p:nvSpPr>
            <p:cNvPr id="62691" name="Line 460"/>
            <p:cNvSpPr>
              <a:spLocks noChangeShapeType="1"/>
            </p:cNvSpPr>
            <p:nvPr/>
          </p:nvSpPr>
          <p:spPr bwMode="auto">
            <a:xfrm flipH="1" flipV="1">
              <a:off x="13141" y="12069"/>
              <a:ext cx="37" cy="5"/>
            </a:xfrm>
            <a:prstGeom prst="line">
              <a:avLst/>
            </a:prstGeom>
            <a:noFill/>
            <a:ln w="38100">
              <a:solidFill>
                <a:srgbClr val="FF0000"/>
              </a:solidFill>
              <a:round/>
              <a:headEnd/>
              <a:tailEnd/>
            </a:ln>
          </p:spPr>
          <p:txBody>
            <a:bodyPr/>
            <a:lstStyle/>
            <a:p>
              <a:endParaRPr lang="zh-CN" altLang="en-US"/>
            </a:p>
          </p:txBody>
        </p:sp>
        <p:sp>
          <p:nvSpPr>
            <p:cNvPr id="62692" name="Line 461"/>
            <p:cNvSpPr>
              <a:spLocks noChangeShapeType="1"/>
            </p:cNvSpPr>
            <p:nvPr/>
          </p:nvSpPr>
          <p:spPr bwMode="auto">
            <a:xfrm>
              <a:off x="13178" y="12074"/>
              <a:ext cx="1" cy="1"/>
            </a:xfrm>
            <a:prstGeom prst="line">
              <a:avLst/>
            </a:prstGeom>
            <a:noFill/>
            <a:ln w="38100">
              <a:solidFill>
                <a:srgbClr val="FF0000"/>
              </a:solidFill>
              <a:round/>
              <a:headEnd/>
              <a:tailEnd/>
            </a:ln>
          </p:spPr>
          <p:txBody>
            <a:bodyPr/>
            <a:lstStyle/>
            <a:p>
              <a:endParaRPr lang="zh-CN" altLang="en-US"/>
            </a:p>
          </p:txBody>
        </p:sp>
        <p:sp>
          <p:nvSpPr>
            <p:cNvPr id="62693" name="Line 462"/>
            <p:cNvSpPr>
              <a:spLocks noChangeShapeType="1"/>
            </p:cNvSpPr>
            <p:nvPr/>
          </p:nvSpPr>
          <p:spPr bwMode="auto">
            <a:xfrm flipH="1" flipV="1">
              <a:off x="13178" y="12074"/>
              <a:ext cx="33" cy="9"/>
            </a:xfrm>
            <a:prstGeom prst="line">
              <a:avLst/>
            </a:prstGeom>
            <a:noFill/>
            <a:ln w="38100">
              <a:solidFill>
                <a:srgbClr val="FF0000"/>
              </a:solidFill>
              <a:round/>
              <a:headEnd/>
              <a:tailEnd/>
            </a:ln>
          </p:spPr>
          <p:txBody>
            <a:bodyPr/>
            <a:lstStyle/>
            <a:p>
              <a:endParaRPr lang="zh-CN" altLang="en-US"/>
            </a:p>
          </p:txBody>
        </p:sp>
        <p:sp>
          <p:nvSpPr>
            <p:cNvPr id="62694" name="Line 463"/>
            <p:cNvSpPr>
              <a:spLocks noChangeShapeType="1"/>
            </p:cNvSpPr>
            <p:nvPr/>
          </p:nvSpPr>
          <p:spPr bwMode="auto">
            <a:xfrm flipH="1" flipV="1">
              <a:off x="13211" y="12083"/>
              <a:ext cx="38" cy="5"/>
            </a:xfrm>
            <a:prstGeom prst="line">
              <a:avLst/>
            </a:prstGeom>
            <a:noFill/>
            <a:ln w="38100">
              <a:solidFill>
                <a:srgbClr val="FF0000"/>
              </a:solidFill>
              <a:round/>
              <a:headEnd/>
              <a:tailEnd/>
            </a:ln>
          </p:spPr>
          <p:txBody>
            <a:bodyPr/>
            <a:lstStyle/>
            <a:p>
              <a:endParaRPr lang="zh-CN" altLang="en-US"/>
            </a:p>
          </p:txBody>
        </p:sp>
        <p:sp>
          <p:nvSpPr>
            <p:cNvPr id="62695" name="Line 464"/>
            <p:cNvSpPr>
              <a:spLocks noChangeShapeType="1"/>
            </p:cNvSpPr>
            <p:nvPr/>
          </p:nvSpPr>
          <p:spPr bwMode="auto">
            <a:xfrm flipH="1" flipV="1">
              <a:off x="13249" y="12088"/>
              <a:ext cx="33" cy="5"/>
            </a:xfrm>
            <a:prstGeom prst="line">
              <a:avLst/>
            </a:prstGeom>
            <a:noFill/>
            <a:ln w="38100">
              <a:solidFill>
                <a:srgbClr val="FF0000"/>
              </a:solidFill>
              <a:round/>
              <a:headEnd/>
              <a:tailEnd/>
            </a:ln>
          </p:spPr>
          <p:txBody>
            <a:bodyPr/>
            <a:lstStyle/>
            <a:p>
              <a:endParaRPr lang="zh-CN" altLang="en-US"/>
            </a:p>
          </p:txBody>
        </p:sp>
        <p:sp>
          <p:nvSpPr>
            <p:cNvPr id="62696" name="Line 465"/>
            <p:cNvSpPr>
              <a:spLocks noChangeShapeType="1"/>
            </p:cNvSpPr>
            <p:nvPr/>
          </p:nvSpPr>
          <p:spPr bwMode="auto">
            <a:xfrm flipH="1" flipV="1">
              <a:off x="13282" y="12093"/>
              <a:ext cx="33" cy="5"/>
            </a:xfrm>
            <a:prstGeom prst="line">
              <a:avLst/>
            </a:prstGeom>
            <a:noFill/>
            <a:ln w="38100">
              <a:solidFill>
                <a:srgbClr val="FF0000"/>
              </a:solidFill>
              <a:round/>
              <a:headEnd/>
              <a:tailEnd/>
            </a:ln>
          </p:spPr>
          <p:txBody>
            <a:bodyPr/>
            <a:lstStyle/>
            <a:p>
              <a:endParaRPr lang="zh-CN" altLang="en-US"/>
            </a:p>
          </p:txBody>
        </p:sp>
        <p:sp>
          <p:nvSpPr>
            <p:cNvPr id="62697" name="Line 466"/>
            <p:cNvSpPr>
              <a:spLocks noChangeShapeType="1"/>
            </p:cNvSpPr>
            <p:nvPr/>
          </p:nvSpPr>
          <p:spPr bwMode="auto">
            <a:xfrm flipH="1">
              <a:off x="13315" y="12098"/>
              <a:ext cx="38" cy="1"/>
            </a:xfrm>
            <a:prstGeom prst="line">
              <a:avLst/>
            </a:prstGeom>
            <a:noFill/>
            <a:ln w="38100">
              <a:solidFill>
                <a:srgbClr val="FF0000"/>
              </a:solidFill>
              <a:round/>
              <a:headEnd/>
              <a:tailEnd/>
            </a:ln>
          </p:spPr>
          <p:txBody>
            <a:bodyPr/>
            <a:lstStyle/>
            <a:p>
              <a:endParaRPr lang="zh-CN" altLang="en-US"/>
            </a:p>
          </p:txBody>
        </p:sp>
        <p:sp>
          <p:nvSpPr>
            <p:cNvPr id="62698" name="Line 467"/>
            <p:cNvSpPr>
              <a:spLocks noChangeShapeType="1"/>
            </p:cNvSpPr>
            <p:nvPr/>
          </p:nvSpPr>
          <p:spPr bwMode="auto">
            <a:xfrm>
              <a:off x="13353" y="12098"/>
              <a:ext cx="1" cy="1"/>
            </a:xfrm>
            <a:prstGeom prst="line">
              <a:avLst/>
            </a:prstGeom>
            <a:noFill/>
            <a:ln w="38100">
              <a:solidFill>
                <a:srgbClr val="FF0000"/>
              </a:solidFill>
              <a:round/>
              <a:headEnd/>
              <a:tailEnd/>
            </a:ln>
          </p:spPr>
          <p:txBody>
            <a:bodyPr/>
            <a:lstStyle/>
            <a:p>
              <a:endParaRPr lang="zh-CN" altLang="en-US"/>
            </a:p>
          </p:txBody>
        </p:sp>
        <p:sp>
          <p:nvSpPr>
            <p:cNvPr id="62699" name="Line 468"/>
            <p:cNvSpPr>
              <a:spLocks noChangeShapeType="1"/>
            </p:cNvSpPr>
            <p:nvPr/>
          </p:nvSpPr>
          <p:spPr bwMode="auto">
            <a:xfrm flipH="1" flipV="1">
              <a:off x="13353" y="12098"/>
              <a:ext cx="33" cy="4"/>
            </a:xfrm>
            <a:prstGeom prst="line">
              <a:avLst/>
            </a:prstGeom>
            <a:noFill/>
            <a:ln w="38100">
              <a:solidFill>
                <a:srgbClr val="FF0000"/>
              </a:solidFill>
              <a:round/>
              <a:headEnd/>
              <a:tailEnd/>
            </a:ln>
          </p:spPr>
          <p:txBody>
            <a:bodyPr/>
            <a:lstStyle/>
            <a:p>
              <a:endParaRPr lang="zh-CN" altLang="en-US"/>
            </a:p>
          </p:txBody>
        </p:sp>
        <p:sp>
          <p:nvSpPr>
            <p:cNvPr id="62700" name="Line 469"/>
            <p:cNvSpPr>
              <a:spLocks noChangeShapeType="1"/>
            </p:cNvSpPr>
            <p:nvPr/>
          </p:nvSpPr>
          <p:spPr bwMode="auto">
            <a:xfrm flipH="1" flipV="1">
              <a:off x="13386" y="12102"/>
              <a:ext cx="38" cy="5"/>
            </a:xfrm>
            <a:prstGeom prst="line">
              <a:avLst/>
            </a:prstGeom>
            <a:noFill/>
            <a:ln w="38100">
              <a:solidFill>
                <a:srgbClr val="FF0000"/>
              </a:solidFill>
              <a:round/>
              <a:headEnd/>
              <a:tailEnd/>
            </a:ln>
          </p:spPr>
          <p:txBody>
            <a:bodyPr/>
            <a:lstStyle/>
            <a:p>
              <a:endParaRPr lang="zh-CN" altLang="en-US"/>
            </a:p>
          </p:txBody>
        </p:sp>
        <p:sp>
          <p:nvSpPr>
            <p:cNvPr id="62701" name="Line 470"/>
            <p:cNvSpPr>
              <a:spLocks noChangeShapeType="1"/>
            </p:cNvSpPr>
            <p:nvPr/>
          </p:nvSpPr>
          <p:spPr bwMode="auto">
            <a:xfrm flipH="1">
              <a:off x="13424" y="12107"/>
              <a:ext cx="33" cy="1"/>
            </a:xfrm>
            <a:prstGeom prst="line">
              <a:avLst/>
            </a:prstGeom>
            <a:noFill/>
            <a:ln w="38100">
              <a:solidFill>
                <a:srgbClr val="FF0000"/>
              </a:solidFill>
              <a:round/>
              <a:headEnd/>
              <a:tailEnd/>
            </a:ln>
          </p:spPr>
          <p:txBody>
            <a:bodyPr/>
            <a:lstStyle/>
            <a:p>
              <a:endParaRPr lang="zh-CN" altLang="en-US"/>
            </a:p>
          </p:txBody>
        </p:sp>
        <p:sp>
          <p:nvSpPr>
            <p:cNvPr id="62702" name="Line 471"/>
            <p:cNvSpPr>
              <a:spLocks noChangeShapeType="1"/>
            </p:cNvSpPr>
            <p:nvPr/>
          </p:nvSpPr>
          <p:spPr bwMode="auto">
            <a:xfrm flipH="1" flipV="1">
              <a:off x="13457" y="12107"/>
              <a:ext cx="33" cy="5"/>
            </a:xfrm>
            <a:prstGeom prst="line">
              <a:avLst/>
            </a:prstGeom>
            <a:noFill/>
            <a:ln w="38100">
              <a:solidFill>
                <a:srgbClr val="FF0000"/>
              </a:solidFill>
              <a:round/>
              <a:headEnd/>
              <a:tailEnd/>
            </a:ln>
          </p:spPr>
          <p:txBody>
            <a:bodyPr/>
            <a:lstStyle/>
            <a:p>
              <a:endParaRPr lang="zh-CN" altLang="en-US"/>
            </a:p>
          </p:txBody>
        </p:sp>
        <p:sp>
          <p:nvSpPr>
            <p:cNvPr id="62703" name="Line 472"/>
            <p:cNvSpPr>
              <a:spLocks noChangeShapeType="1"/>
            </p:cNvSpPr>
            <p:nvPr/>
          </p:nvSpPr>
          <p:spPr bwMode="auto">
            <a:xfrm flipH="1">
              <a:off x="13490" y="12112"/>
              <a:ext cx="38" cy="1"/>
            </a:xfrm>
            <a:prstGeom prst="line">
              <a:avLst/>
            </a:prstGeom>
            <a:noFill/>
            <a:ln w="38100">
              <a:solidFill>
                <a:srgbClr val="FF0000"/>
              </a:solidFill>
              <a:round/>
              <a:headEnd/>
              <a:tailEnd/>
            </a:ln>
          </p:spPr>
          <p:txBody>
            <a:bodyPr/>
            <a:lstStyle/>
            <a:p>
              <a:endParaRPr lang="zh-CN" altLang="en-US"/>
            </a:p>
          </p:txBody>
        </p:sp>
        <p:sp>
          <p:nvSpPr>
            <p:cNvPr id="62704" name="Line 473"/>
            <p:cNvSpPr>
              <a:spLocks noChangeShapeType="1"/>
            </p:cNvSpPr>
            <p:nvPr/>
          </p:nvSpPr>
          <p:spPr bwMode="auto">
            <a:xfrm>
              <a:off x="13528" y="12112"/>
              <a:ext cx="1" cy="1"/>
            </a:xfrm>
            <a:prstGeom prst="line">
              <a:avLst/>
            </a:prstGeom>
            <a:noFill/>
            <a:ln w="38100">
              <a:solidFill>
                <a:srgbClr val="FF0000"/>
              </a:solidFill>
              <a:round/>
              <a:headEnd/>
              <a:tailEnd/>
            </a:ln>
          </p:spPr>
          <p:txBody>
            <a:bodyPr/>
            <a:lstStyle/>
            <a:p>
              <a:endParaRPr lang="zh-CN" altLang="en-US"/>
            </a:p>
          </p:txBody>
        </p:sp>
        <p:sp>
          <p:nvSpPr>
            <p:cNvPr id="62705" name="Line 474"/>
            <p:cNvSpPr>
              <a:spLocks noChangeShapeType="1"/>
            </p:cNvSpPr>
            <p:nvPr/>
          </p:nvSpPr>
          <p:spPr bwMode="auto">
            <a:xfrm flipH="1" flipV="1">
              <a:off x="13528" y="12112"/>
              <a:ext cx="33" cy="4"/>
            </a:xfrm>
            <a:prstGeom prst="line">
              <a:avLst/>
            </a:prstGeom>
            <a:noFill/>
            <a:ln w="38100">
              <a:solidFill>
                <a:srgbClr val="FF0000"/>
              </a:solidFill>
              <a:round/>
              <a:headEnd/>
              <a:tailEnd/>
            </a:ln>
          </p:spPr>
          <p:txBody>
            <a:bodyPr/>
            <a:lstStyle/>
            <a:p>
              <a:endParaRPr lang="zh-CN" altLang="en-US"/>
            </a:p>
          </p:txBody>
        </p:sp>
        <p:sp>
          <p:nvSpPr>
            <p:cNvPr id="62706" name="Line 475"/>
            <p:cNvSpPr>
              <a:spLocks noChangeShapeType="1"/>
            </p:cNvSpPr>
            <p:nvPr/>
          </p:nvSpPr>
          <p:spPr bwMode="auto">
            <a:xfrm flipH="1">
              <a:off x="13561" y="12116"/>
              <a:ext cx="38" cy="1"/>
            </a:xfrm>
            <a:prstGeom prst="line">
              <a:avLst/>
            </a:prstGeom>
            <a:noFill/>
            <a:ln w="38100">
              <a:solidFill>
                <a:srgbClr val="FF0000"/>
              </a:solidFill>
              <a:round/>
              <a:headEnd/>
              <a:tailEnd/>
            </a:ln>
          </p:spPr>
          <p:txBody>
            <a:bodyPr/>
            <a:lstStyle/>
            <a:p>
              <a:endParaRPr lang="zh-CN" altLang="en-US"/>
            </a:p>
          </p:txBody>
        </p:sp>
        <p:sp>
          <p:nvSpPr>
            <p:cNvPr id="62707" name="Line 476"/>
            <p:cNvSpPr>
              <a:spLocks noChangeShapeType="1"/>
            </p:cNvSpPr>
            <p:nvPr/>
          </p:nvSpPr>
          <p:spPr bwMode="auto">
            <a:xfrm flipH="1">
              <a:off x="13599" y="12116"/>
              <a:ext cx="33" cy="1"/>
            </a:xfrm>
            <a:prstGeom prst="line">
              <a:avLst/>
            </a:prstGeom>
            <a:noFill/>
            <a:ln w="38100">
              <a:solidFill>
                <a:srgbClr val="FF0000"/>
              </a:solidFill>
              <a:round/>
              <a:headEnd/>
              <a:tailEnd/>
            </a:ln>
          </p:spPr>
          <p:txBody>
            <a:bodyPr/>
            <a:lstStyle/>
            <a:p>
              <a:endParaRPr lang="zh-CN" altLang="en-US"/>
            </a:p>
          </p:txBody>
        </p:sp>
        <p:sp>
          <p:nvSpPr>
            <p:cNvPr id="62708" name="Line 477"/>
            <p:cNvSpPr>
              <a:spLocks noChangeShapeType="1"/>
            </p:cNvSpPr>
            <p:nvPr/>
          </p:nvSpPr>
          <p:spPr bwMode="auto">
            <a:xfrm flipH="1">
              <a:off x="13632" y="12116"/>
              <a:ext cx="33" cy="1"/>
            </a:xfrm>
            <a:prstGeom prst="line">
              <a:avLst/>
            </a:prstGeom>
            <a:noFill/>
            <a:ln w="38100">
              <a:solidFill>
                <a:srgbClr val="FF0000"/>
              </a:solidFill>
              <a:round/>
              <a:headEnd/>
              <a:tailEnd/>
            </a:ln>
          </p:spPr>
          <p:txBody>
            <a:bodyPr/>
            <a:lstStyle/>
            <a:p>
              <a:endParaRPr lang="zh-CN" altLang="en-US"/>
            </a:p>
          </p:txBody>
        </p:sp>
        <p:sp>
          <p:nvSpPr>
            <p:cNvPr id="62709" name="Line 478"/>
            <p:cNvSpPr>
              <a:spLocks noChangeShapeType="1"/>
            </p:cNvSpPr>
            <p:nvPr/>
          </p:nvSpPr>
          <p:spPr bwMode="auto">
            <a:xfrm flipH="1" flipV="1">
              <a:off x="13665" y="12116"/>
              <a:ext cx="38" cy="5"/>
            </a:xfrm>
            <a:prstGeom prst="line">
              <a:avLst/>
            </a:prstGeom>
            <a:noFill/>
            <a:ln w="38100">
              <a:solidFill>
                <a:srgbClr val="FF0000"/>
              </a:solidFill>
              <a:round/>
              <a:headEnd/>
              <a:tailEnd/>
            </a:ln>
          </p:spPr>
          <p:txBody>
            <a:bodyPr/>
            <a:lstStyle/>
            <a:p>
              <a:endParaRPr lang="zh-CN" altLang="en-US"/>
            </a:p>
          </p:txBody>
        </p:sp>
        <p:sp>
          <p:nvSpPr>
            <p:cNvPr id="62710" name="Line 479"/>
            <p:cNvSpPr>
              <a:spLocks noChangeShapeType="1"/>
            </p:cNvSpPr>
            <p:nvPr/>
          </p:nvSpPr>
          <p:spPr bwMode="auto">
            <a:xfrm>
              <a:off x="13703" y="12121"/>
              <a:ext cx="1" cy="1"/>
            </a:xfrm>
            <a:prstGeom prst="line">
              <a:avLst/>
            </a:prstGeom>
            <a:noFill/>
            <a:ln w="38100">
              <a:solidFill>
                <a:srgbClr val="FF0000"/>
              </a:solidFill>
              <a:round/>
              <a:headEnd/>
              <a:tailEnd/>
            </a:ln>
          </p:spPr>
          <p:txBody>
            <a:bodyPr/>
            <a:lstStyle/>
            <a:p>
              <a:endParaRPr lang="zh-CN" altLang="en-US"/>
            </a:p>
          </p:txBody>
        </p:sp>
        <p:sp>
          <p:nvSpPr>
            <p:cNvPr id="62711" name="Line 480"/>
            <p:cNvSpPr>
              <a:spLocks noChangeShapeType="1"/>
            </p:cNvSpPr>
            <p:nvPr/>
          </p:nvSpPr>
          <p:spPr bwMode="auto">
            <a:xfrm flipH="1">
              <a:off x="13703" y="12121"/>
              <a:ext cx="33" cy="1"/>
            </a:xfrm>
            <a:prstGeom prst="line">
              <a:avLst/>
            </a:prstGeom>
            <a:noFill/>
            <a:ln w="38100">
              <a:solidFill>
                <a:srgbClr val="FF0000"/>
              </a:solidFill>
              <a:round/>
              <a:headEnd/>
              <a:tailEnd/>
            </a:ln>
          </p:spPr>
          <p:txBody>
            <a:bodyPr/>
            <a:lstStyle/>
            <a:p>
              <a:endParaRPr lang="zh-CN" altLang="en-US"/>
            </a:p>
          </p:txBody>
        </p:sp>
        <p:sp>
          <p:nvSpPr>
            <p:cNvPr id="62712" name="Line 481"/>
            <p:cNvSpPr>
              <a:spLocks noChangeShapeType="1"/>
            </p:cNvSpPr>
            <p:nvPr/>
          </p:nvSpPr>
          <p:spPr bwMode="auto">
            <a:xfrm flipH="1">
              <a:off x="13736" y="12121"/>
              <a:ext cx="38" cy="1"/>
            </a:xfrm>
            <a:prstGeom prst="line">
              <a:avLst/>
            </a:prstGeom>
            <a:noFill/>
            <a:ln w="38100">
              <a:solidFill>
                <a:srgbClr val="FF0000"/>
              </a:solidFill>
              <a:round/>
              <a:headEnd/>
              <a:tailEnd/>
            </a:ln>
          </p:spPr>
          <p:txBody>
            <a:bodyPr/>
            <a:lstStyle/>
            <a:p>
              <a:endParaRPr lang="zh-CN" altLang="en-US"/>
            </a:p>
          </p:txBody>
        </p:sp>
        <p:sp>
          <p:nvSpPr>
            <p:cNvPr id="62713" name="Line 482"/>
            <p:cNvSpPr>
              <a:spLocks noChangeShapeType="1"/>
            </p:cNvSpPr>
            <p:nvPr/>
          </p:nvSpPr>
          <p:spPr bwMode="auto">
            <a:xfrm flipH="1">
              <a:off x="13774" y="12121"/>
              <a:ext cx="33" cy="1"/>
            </a:xfrm>
            <a:prstGeom prst="line">
              <a:avLst/>
            </a:prstGeom>
            <a:noFill/>
            <a:ln w="38100">
              <a:solidFill>
                <a:srgbClr val="FF0000"/>
              </a:solidFill>
              <a:round/>
              <a:headEnd/>
              <a:tailEnd/>
            </a:ln>
          </p:spPr>
          <p:txBody>
            <a:bodyPr/>
            <a:lstStyle/>
            <a:p>
              <a:endParaRPr lang="zh-CN" altLang="en-US"/>
            </a:p>
          </p:txBody>
        </p:sp>
        <p:sp>
          <p:nvSpPr>
            <p:cNvPr id="62714" name="Line 483"/>
            <p:cNvSpPr>
              <a:spLocks noChangeShapeType="1"/>
            </p:cNvSpPr>
            <p:nvPr/>
          </p:nvSpPr>
          <p:spPr bwMode="auto">
            <a:xfrm flipH="1">
              <a:off x="13807" y="12121"/>
              <a:ext cx="33" cy="1"/>
            </a:xfrm>
            <a:prstGeom prst="line">
              <a:avLst/>
            </a:prstGeom>
            <a:noFill/>
            <a:ln w="38100">
              <a:solidFill>
                <a:srgbClr val="FF0000"/>
              </a:solidFill>
              <a:round/>
              <a:headEnd/>
              <a:tailEnd/>
            </a:ln>
          </p:spPr>
          <p:txBody>
            <a:bodyPr/>
            <a:lstStyle/>
            <a:p>
              <a:endParaRPr lang="zh-CN" altLang="en-US"/>
            </a:p>
          </p:txBody>
        </p:sp>
        <p:sp>
          <p:nvSpPr>
            <p:cNvPr id="62715" name="Line 484"/>
            <p:cNvSpPr>
              <a:spLocks noChangeShapeType="1"/>
            </p:cNvSpPr>
            <p:nvPr/>
          </p:nvSpPr>
          <p:spPr bwMode="auto">
            <a:xfrm flipH="1">
              <a:off x="13840" y="12121"/>
              <a:ext cx="38" cy="1"/>
            </a:xfrm>
            <a:prstGeom prst="line">
              <a:avLst/>
            </a:prstGeom>
            <a:noFill/>
            <a:ln w="38100">
              <a:solidFill>
                <a:srgbClr val="FF0000"/>
              </a:solidFill>
              <a:round/>
              <a:headEnd/>
              <a:tailEnd/>
            </a:ln>
          </p:spPr>
          <p:txBody>
            <a:bodyPr/>
            <a:lstStyle/>
            <a:p>
              <a:endParaRPr lang="zh-CN" altLang="en-US"/>
            </a:p>
          </p:txBody>
        </p:sp>
        <p:sp>
          <p:nvSpPr>
            <p:cNvPr id="62716" name="Line 485"/>
            <p:cNvSpPr>
              <a:spLocks noChangeShapeType="1"/>
            </p:cNvSpPr>
            <p:nvPr/>
          </p:nvSpPr>
          <p:spPr bwMode="auto">
            <a:xfrm>
              <a:off x="13878" y="12121"/>
              <a:ext cx="1" cy="1"/>
            </a:xfrm>
            <a:prstGeom prst="line">
              <a:avLst/>
            </a:prstGeom>
            <a:noFill/>
            <a:ln w="38100">
              <a:solidFill>
                <a:srgbClr val="FF0000"/>
              </a:solidFill>
              <a:round/>
              <a:headEnd/>
              <a:tailEnd/>
            </a:ln>
          </p:spPr>
          <p:txBody>
            <a:bodyPr/>
            <a:lstStyle/>
            <a:p>
              <a:endParaRPr lang="zh-CN" altLang="en-US"/>
            </a:p>
          </p:txBody>
        </p:sp>
        <p:sp>
          <p:nvSpPr>
            <p:cNvPr id="62717" name="Line 486"/>
            <p:cNvSpPr>
              <a:spLocks noChangeShapeType="1"/>
            </p:cNvSpPr>
            <p:nvPr/>
          </p:nvSpPr>
          <p:spPr bwMode="auto">
            <a:xfrm flipH="1" flipV="1">
              <a:off x="13878" y="12121"/>
              <a:ext cx="33" cy="5"/>
            </a:xfrm>
            <a:prstGeom prst="line">
              <a:avLst/>
            </a:prstGeom>
            <a:noFill/>
            <a:ln w="38100">
              <a:solidFill>
                <a:srgbClr val="FF0000"/>
              </a:solidFill>
              <a:round/>
              <a:headEnd/>
              <a:tailEnd/>
            </a:ln>
          </p:spPr>
          <p:txBody>
            <a:bodyPr/>
            <a:lstStyle/>
            <a:p>
              <a:endParaRPr lang="zh-CN" altLang="en-US"/>
            </a:p>
          </p:txBody>
        </p:sp>
        <p:sp>
          <p:nvSpPr>
            <p:cNvPr id="62718" name="Line 487"/>
            <p:cNvSpPr>
              <a:spLocks noChangeShapeType="1"/>
            </p:cNvSpPr>
            <p:nvPr/>
          </p:nvSpPr>
          <p:spPr bwMode="auto">
            <a:xfrm flipH="1">
              <a:off x="13911" y="12126"/>
              <a:ext cx="33" cy="1"/>
            </a:xfrm>
            <a:prstGeom prst="line">
              <a:avLst/>
            </a:prstGeom>
            <a:noFill/>
            <a:ln w="38100">
              <a:solidFill>
                <a:srgbClr val="FF0000"/>
              </a:solidFill>
              <a:round/>
              <a:headEnd/>
              <a:tailEnd/>
            </a:ln>
          </p:spPr>
          <p:txBody>
            <a:bodyPr/>
            <a:lstStyle/>
            <a:p>
              <a:endParaRPr lang="zh-CN" altLang="en-US"/>
            </a:p>
          </p:txBody>
        </p:sp>
        <p:sp>
          <p:nvSpPr>
            <p:cNvPr id="62719" name="Line 488"/>
            <p:cNvSpPr>
              <a:spLocks noChangeShapeType="1"/>
            </p:cNvSpPr>
            <p:nvPr/>
          </p:nvSpPr>
          <p:spPr bwMode="auto">
            <a:xfrm flipH="1">
              <a:off x="13944" y="12126"/>
              <a:ext cx="38" cy="1"/>
            </a:xfrm>
            <a:prstGeom prst="line">
              <a:avLst/>
            </a:prstGeom>
            <a:noFill/>
            <a:ln w="38100">
              <a:solidFill>
                <a:srgbClr val="FF0000"/>
              </a:solidFill>
              <a:round/>
              <a:headEnd/>
              <a:tailEnd/>
            </a:ln>
          </p:spPr>
          <p:txBody>
            <a:bodyPr/>
            <a:lstStyle/>
            <a:p>
              <a:endParaRPr lang="zh-CN" altLang="en-US"/>
            </a:p>
          </p:txBody>
        </p:sp>
        <p:sp>
          <p:nvSpPr>
            <p:cNvPr id="62720" name="Line 489"/>
            <p:cNvSpPr>
              <a:spLocks noChangeShapeType="1"/>
            </p:cNvSpPr>
            <p:nvPr/>
          </p:nvSpPr>
          <p:spPr bwMode="auto">
            <a:xfrm flipH="1">
              <a:off x="13982" y="12126"/>
              <a:ext cx="33" cy="1"/>
            </a:xfrm>
            <a:prstGeom prst="line">
              <a:avLst/>
            </a:prstGeom>
            <a:noFill/>
            <a:ln w="38100">
              <a:solidFill>
                <a:srgbClr val="FF0000"/>
              </a:solidFill>
              <a:round/>
              <a:headEnd/>
              <a:tailEnd/>
            </a:ln>
          </p:spPr>
          <p:txBody>
            <a:bodyPr/>
            <a:lstStyle/>
            <a:p>
              <a:endParaRPr lang="zh-CN" altLang="en-US"/>
            </a:p>
          </p:txBody>
        </p:sp>
        <p:sp>
          <p:nvSpPr>
            <p:cNvPr id="62721" name="Line 490"/>
            <p:cNvSpPr>
              <a:spLocks noChangeShapeType="1"/>
            </p:cNvSpPr>
            <p:nvPr/>
          </p:nvSpPr>
          <p:spPr bwMode="auto">
            <a:xfrm flipH="1">
              <a:off x="14015" y="12126"/>
              <a:ext cx="38" cy="1"/>
            </a:xfrm>
            <a:prstGeom prst="line">
              <a:avLst/>
            </a:prstGeom>
            <a:noFill/>
            <a:ln w="38100">
              <a:solidFill>
                <a:srgbClr val="FF0000"/>
              </a:solidFill>
              <a:round/>
              <a:headEnd/>
              <a:tailEnd/>
            </a:ln>
          </p:spPr>
          <p:txBody>
            <a:bodyPr/>
            <a:lstStyle/>
            <a:p>
              <a:endParaRPr lang="zh-CN" altLang="en-US"/>
            </a:p>
          </p:txBody>
        </p:sp>
        <p:sp>
          <p:nvSpPr>
            <p:cNvPr id="62722" name="Line 491"/>
            <p:cNvSpPr>
              <a:spLocks noChangeShapeType="1"/>
            </p:cNvSpPr>
            <p:nvPr/>
          </p:nvSpPr>
          <p:spPr bwMode="auto">
            <a:xfrm>
              <a:off x="14053" y="12126"/>
              <a:ext cx="1" cy="1"/>
            </a:xfrm>
            <a:prstGeom prst="line">
              <a:avLst/>
            </a:prstGeom>
            <a:noFill/>
            <a:ln w="38100">
              <a:solidFill>
                <a:srgbClr val="FF0000"/>
              </a:solidFill>
              <a:round/>
              <a:headEnd/>
              <a:tailEnd/>
            </a:ln>
          </p:spPr>
          <p:txBody>
            <a:bodyPr/>
            <a:lstStyle/>
            <a:p>
              <a:endParaRPr lang="zh-CN" altLang="en-US"/>
            </a:p>
          </p:txBody>
        </p:sp>
      </p:grpSp>
      <p:sp>
        <p:nvSpPr>
          <p:cNvPr id="62476" name="Text Box 492"/>
          <p:cNvSpPr txBox="1">
            <a:spLocks noChangeArrowheads="1"/>
          </p:cNvSpPr>
          <p:nvPr/>
        </p:nvSpPr>
        <p:spPr bwMode="auto">
          <a:xfrm>
            <a:off x="5810251" y="5853114"/>
            <a:ext cx="355600" cy="363537"/>
          </a:xfrm>
          <a:prstGeom prst="rect">
            <a:avLst/>
          </a:prstGeom>
          <a:solidFill>
            <a:schemeClr val="bg1"/>
          </a:solidFill>
          <a:ln w="38100">
            <a:noFill/>
            <a:miter lim="800000"/>
            <a:headEnd/>
            <a:tailEnd/>
          </a:ln>
        </p:spPr>
        <p:txBody>
          <a:bodyPr lIns="0" tIns="0" rIns="0" bIns="0"/>
          <a:lstStyle/>
          <a:p>
            <a:pPr algn="ctr"/>
            <a:r>
              <a:rPr kumimoji="0" lang="zh-CN" altLang="en-US" sz="2400" i="1">
                <a:latin typeface="Times New Roman" pitchFamily="18" charset="0"/>
                <a:ea typeface="宋体" pitchFamily="2" charset="-122"/>
                <a:sym typeface="Symbol" pitchFamily="18" charset="2"/>
              </a:rPr>
              <a:t></a:t>
            </a:r>
            <a:endParaRPr kumimoji="0" lang="zh-CN" altLang="en-US" sz="4400">
              <a:latin typeface="Arial" pitchFamily="34" charset="0"/>
              <a:ea typeface="宋体" pitchFamily="2" charset="-122"/>
            </a:endParaRPr>
          </a:p>
        </p:txBody>
      </p:sp>
      <p:sp>
        <p:nvSpPr>
          <p:cNvPr id="62477" name="Line 493"/>
          <p:cNvSpPr>
            <a:spLocks noChangeShapeType="1"/>
          </p:cNvSpPr>
          <p:nvPr/>
        </p:nvSpPr>
        <p:spPr bwMode="auto">
          <a:xfrm>
            <a:off x="-179917" y="6291263"/>
            <a:ext cx="12981517" cy="0"/>
          </a:xfrm>
          <a:prstGeom prst="line">
            <a:avLst/>
          </a:prstGeom>
          <a:noFill/>
          <a:ln w="38100">
            <a:solidFill>
              <a:schemeClr val="tx1"/>
            </a:solidFill>
            <a:round/>
            <a:headEnd/>
            <a:tailEnd/>
          </a:ln>
        </p:spPr>
        <p:txBody>
          <a:bodyPr/>
          <a:lstStyle/>
          <a:p>
            <a:endParaRPr lang="zh-CN" altLang="en-US"/>
          </a:p>
        </p:txBody>
      </p:sp>
      <p:sp>
        <p:nvSpPr>
          <p:cNvPr id="62478" name="Text Box 494"/>
          <p:cNvSpPr txBox="1">
            <a:spLocks noChangeArrowheads="1"/>
          </p:cNvSpPr>
          <p:nvPr/>
        </p:nvSpPr>
        <p:spPr bwMode="auto">
          <a:xfrm>
            <a:off x="5897033" y="1905000"/>
            <a:ext cx="1483784" cy="749300"/>
          </a:xfrm>
          <a:prstGeom prst="rect">
            <a:avLst/>
          </a:prstGeom>
          <a:solidFill>
            <a:schemeClr val="bg1">
              <a:alpha val="50195"/>
            </a:schemeClr>
          </a:solidFill>
          <a:ln w="38100">
            <a:noFill/>
            <a:miter lim="800000"/>
            <a:headEnd/>
            <a:tailEnd/>
          </a:ln>
        </p:spPr>
        <p:txBody>
          <a:bodyPr/>
          <a:lstStyle/>
          <a:p>
            <a:pPr algn="just"/>
            <a:r>
              <a:rPr kumimoji="0" lang="zh-CN" altLang="en-US" sz="2400">
                <a:latin typeface="Times New Roman" pitchFamily="18" charset="0"/>
                <a:ea typeface="宋体" pitchFamily="2" charset="-122"/>
              </a:rPr>
              <a:t>截断点</a:t>
            </a:r>
            <a:endParaRPr kumimoji="0" lang="zh-CN" altLang="en-US" sz="2400">
              <a:latin typeface="Arial" pitchFamily="34" charset="0"/>
              <a:ea typeface="宋体" pitchFamily="2" charset="-122"/>
            </a:endParaRPr>
          </a:p>
        </p:txBody>
      </p:sp>
      <p:sp>
        <p:nvSpPr>
          <p:cNvPr id="290287" name="Line 495"/>
          <p:cNvSpPr>
            <a:spLocks noChangeShapeType="1"/>
          </p:cNvSpPr>
          <p:nvPr/>
        </p:nvSpPr>
        <p:spPr bwMode="auto">
          <a:xfrm flipH="1">
            <a:off x="6593418" y="2516189"/>
            <a:ext cx="19049" cy="3775075"/>
          </a:xfrm>
          <a:prstGeom prst="line">
            <a:avLst/>
          </a:prstGeom>
          <a:noFill/>
          <a:ln w="38100">
            <a:solidFill>
              <a:schemeClr val="tx1"/>
            </a:solidFill>
            <a:prstDash val="dash"/>
            <a:round/>
            <a:headEnd/>
            <a:tailEnd/>
          </a:ln>
        </p:spPr>
        <p:txBody>
          <a:bodyPr/>
          <a:lstStyle/>
          <a:p>
            <a:endParaRPr lang="zh-CN" altLang="en-US"/>
          </a:p>
        </p:txBody>
      </p:sp>
      <p:sp>
        <p:nvSpPr>
          <p:cNvPr id="62480" name="Text Box 496"/>
          <p:cNvSpPr txBox="1">
            <a:spLocks noChangeArrowheads="1"/>
          </p:cNvSpPr>
          <p:nvPr/>
        </p:nvSpPr>
        <p:spPr bwMode="auto">
          <a:xfrm>
            <a:off x="7067552" y="5807076"/>
            <a:ext cx="450849" cy="441325"/>
          </a:xfrm>
          <a:prstGeom prst="rect">
            <a:avLst/>
          </a:prstGeom>
          <a:solidFill>
            <a:schemeClr val="bg1"/>
          </a:solidFill>
          <a:ln w="38100">
            <a:noFill/>
            <a:miter lim="800000"/>
            <a:headEnd/>
            <a:tailEnd/>
          </a:ln>
        </p:spPr>
        <p:txBody>
          <a:bodyPr lIns="0" tIns="0" rIns="0" bIns="0"/>
          <a:lstStyle/>
          <a:p>
            <a:pPr algn="ctr"/>
            <a:r>
              <a:rPr kumimoji="0" lang="zh-CN" altLang="en-US" i="1">
                <a:latin typeface="Times New Roman" pitchFamily="18" charset="0"/>
                <a:ea typeface="宋体" pitchFamily="2" charset="-122"/>
                <a:sym typeface="Symbol" pitchFamily="18" charset="2"/>
              </a:rPr>
              <a:t></a:t>
            </a:r>
            <a:endParaRPr kumimoji="0" lang="zh-CN" altLang="en-US" sz="4800">
              <a:latin typeface="Arial" pitchFamily="34" charset="0"/>
              <a:ea typeface="宋体" pitchFamily="2" charset="-122"/>
            </a:endParaRPr>
          </a:p>
        </p:txBody>
      </p:sp>
      <p:sp>
        <p:nvSpPr>
          <p:cNvPr id="290289" name="Line 497"/>
          <p:cNvSpPr>
            <a:spLocks noChangeShapeType="1"/>
          </p:cNvSpPr>
          <p:nvPr/>
        </p:nvSpPr>
        <p:spPr bwMode="auto">
          <a:xfrm flipH="1">
            <a:off x="4775200" y="1524001"/>
            <a:ext cx="0" cy="4765675"/>
          </a:xfrm>
          <a:prstGeom prst="line">
            <a:avLst/>
          </a:prstGeom>
          <a:noFill/>
          <a:ln w="38100">
            <a:solidFill>
              <a:schemeClr val="tx1"/>
            </a:solidFill>
            <a:prstDash val="dash"/>
            <a:round/>
            <a:headEnd/>
            <a:tailEnd/>
          </a:ln>
        </p:spPr>
        <p:txBody>
          <a:bodyPr/>
          <a:lstStyle/>
          <a:p>
            <a:endParaRPr lang="zh-CN" altLang="en-US"/>
          </a:p>
        </p:txBody>
      </p:sp>
      <p:sp>
        <p:nvSpPr>
          <p:cNvPr id="290290" name="Line 498"/>
          <p:cNvSpPr>
            <a:spLocks noChangeShapeType="1"/>
          </p:cNvSpPr>
          <p:nvPr/>
        </p:nvSpPr>
        <p:spPr bwMode="auto">
          <a:xfrm flipH="1">
            <a:off x="8210552" y="1600200"/>
            <a:ext cx="19049" cy="4648200"/>
          </a:xfrm>
          <a:prstGeom prst="line">
            <a:avLst/>
          </a:prstGeom>
          <a:noFill/>
          <a:ln w="38100">
            <a:solidFill>
              <a:schemeClr val="tx1"/>
            </a:solidFill>
            <a:prstDash val="dash"/>
            <a:round/>
            <a:headEnd/>
            <a:tailEnd/>
          </a:ln>
        </p:spPr>
        <p:txBody>
          <a:bodyPr/>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90287"/>
                                        </p:tgtEl>
                                        <p:attrNameLst>
                                          <p:attrName>style.visibility</p:attrName>
                                        </p:attrNameLst>
                                      </p:cBhvr>
                                      <p:to>
                                        <p:strVal val="visible"/>
                                      </p:to>
                                    </p:set>
                                    <p:anim calcmode="lin" valueType="num">
                                      <p:cBhvr additive="base">
                                        <p:cTn id="7" dur="500" fill="hold"/>
                                        <p:tgtEl>
                                          <p:spTgt spid="290287"/>
                                        </p:tgtEl>
                                        <p:attrNameLst>
                                          <p:attrName>ppt_x</p:attrName>
                                        </p:attrNameLst>
                                      </p:cBhvr>
                                      <p:tavLst>
                                        <p:tav tm="0">
                                          <p:val>
                                            <p:strVal val="0-#ppt_w/2"/>
                                          </p:val>
                                        </p:tav>
                                        <p:tav tm="100000">
                                          <p:val>
                                            <p:strVal val="#ppt_x"/>
                                          </p:val>
                                        </p:tav>
                                      </p:tavLst>
                                    </p:anim>
                                    <p:anim calcmode="lin" valueType="num">
                                      <p:cBhvr additive="base">
                                        <p:cTn id="8" dur="500" fill="hold"/>
                                        <p:tgtEl>
                                          <p:spTgt spid="29028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90289"/>
                                        </p:tgtEl>
                                        <p:attrNameLst>
                                          <p:attrName>style.visibility</p:attrName>
                                        </p:attrNameLst>
                                      </p:cBhvr>
                                      <p:to>
                                        <p:strVal val="visible"/>
                                      </p:to>
                                    </p:set>
                                    <p:anim calcmode="lin" valueType="num">
                                      <p:cBhvr additive="base">
                                        <p:cTn id="13" dur="500" fill="hold"/>
                                        <p:tgtEl>
                                          <p:spTgt spid="290289"/>
                                        </p:tgtEl>
                                        <p:attrNameLst>
                                          <p:attrName>ppt_x</p:attrName>
                                        </p:attrNameLst>
                                      </p:cBhvr>
                                      <p:tavLst>
                                        <p:tav tm="0">
                                          <p:val>
                                            <p:strVal val="0-#ppt_w/2"/>
                                          </p:val>
                                        </p:tav>
                                        <p:tav tm="100000">
                                          <p:val>
                                            <p:strVal val="#ppt_x"/>
                                          </p:val>
                                        </p:tav>
                                      </p:tavLst>
                                    </p:anim>
                                    <p:anim calcmode="lin" valueType="num">
                                      <p:cBhvr additive="base">
                                        <p:cTn id="14" dur="500" fill="hold"/>
                                        <p:tgtEl>
                                          <p:spTgt spid="290289"/>
                                        </p:tgtEl>
                                        <p:attrNameLst>
                                          <p:attrName>ppt_y</p:attrName>
                                        </p:attrNameLst>
                                      </p:cBhvr>
                                      <p:tavLst>
                                        <p:tav tm="0">
                                          <p:val>
                                            <p:strVal val="#ppt_y"/>
                                          </p:val>
                                        </p:tav>
                                        <p:tav tm="100000">
                                          <p:val>
                                            <p:strVal val="#ppt_y"/>
                                          </p:val>
                                        </p:tav>
                                      </p:tavLst>
                                    </p:anim>
                                  </p:childTnLst>
                                  <p:subTnLst>
                                    <p:set>
                                      <p:cBhvr override="childStyle">
                                        <p:cTn dur="1" fill="hold" display="0" masterRel="nextClick" afterEffect="1"/>
                                        <p:tgtEl>
                                          <p:spTgt spid="290289"/>
                                        </p:tgtEl>
                                        <p:attrNameLst>
                                          <p:attrName>style.visibility</p:attrName>
                                        </p:attrNameLst>
                                      </p:cBhvr>
                                      <p:to>
                                        <p:strVal val="hidden"/>
                                      </p:to>
                                    </p:set>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90290"/>
                                        </p:tgtEl>
                                        <p:attrNameLst>
                                          <p:attrName>style.visibility</p:attrName>
                                        </p:attrNameLst>
                                      </p:cBhvr>
                                      <p:to>
                                        <p:strVal val="visible"/>
                                      </p:to>
                                    </p:set>
                                    <p:anim calcmode="lin" valueType="num">
                                      <p:cBhvr additive="base">
                                        <p:cTn id="19" dur="500" fill="hold"/>
                                        <p:tgtEl>
                                          <p:spTgt spid="290290"/>
                                        </p:tgtEl>
                                        <p:attrNameLst>
                                          <p:attrName>ppt_x</p:attrName>
                                        </p:attrNameLst>
                                      </p:cBhvr>
                                      <p:tavLst>
                                        <p:tav tm="0">
                                          <p:val>
                                            <p:strVal val="0-#ppt_w/2"/>
                                          </p:val>
                                        </p:tav>
                                        <p:tav tm="100000">
                                          <p:val>
                                            <p:strVal val="#ppt_x"/>
                                          </p:val>
                                        </p:tav>
                                      </p:tavLst>
                                    </p:anim>
                                    <p:anim calcmode="lin" valueType="num">
                                      <p:cBhvr additive="base">
                                        <p:cTn id="20" dur="500" fill="hold"/>
                                        <p:tgtEl>
                                          <p:spTgt spid="29029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0287" grpId="0" animBg="1"/>
      <p:bldP spid="290289" grpId="0" animBg="1"/>
      <p:bldP spid="290290"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ChangeArrowheads="1"/>
          </p:cNvSpPr>
          <p:nvPr/>
        </p:nvSpPr>
        <p:spPr bwMode="auto">
          <a:xfrm>
            <a:off x="1117600" y="357188"/>
            <a:ext cx="3877985" cy="584775"/>
          </a:xfrm>
          <a:prstGeom prst="rect">
            <a:avLst/>
          </a:prstGeom>
          <a:noFill/>
          <a:ln w="12700">
            <a:noFill/>
            <a:miter lim="800000"/>
            <a:headEnd type="none" w="sm" len="sm"/>
            <a:tailEnd type="none" w="sm" len="sm"/>
          </a:ln>
        </p:spPr>
        <p:txBody>
          <a:bodyPr wrap="none">
            <a:spAutoFit/>
          </a:bodyPr>
          <a:lstStyle/>
          <a:p>
            <a:pPr eaLnBrk="0" hangingPunct="0"/>
            <a:r>
              <a:rPr kumimoji="0" lang="zh-CN" altLang="en-US" sz="3200" dirty="0" smtClean="0">
                <a:solidFill>
                  <a:srgbClr val="FFFF00"/>
                </a:solidFill>
                <a:latin typeface="" charset="0"/>
              </a:rPr>
              <a:t>分界值的</a:t>
            </a:r>
            <a:r>
              <a:rPr kumimoji="0" lang="zh-CN" altLang="en-US" sz="3200" dirty="0">
                <a:solidFill>
                  <a:srgbClr val="FFFF00"/>
                </a:solidFill>
                <a:latin typeface="" charset="0"/>
              </a:rPr>
              <a:t>选择原则：</a:t>
            </a:r>
          </a:p>
        </p:txBody>
      </p:sp>
      <p:sp>
        <p:nvSpPr>
          <p:cNvPr id="63491" name="Rectangle 3"/>
          <p:cNvSpPr>
            <a:spLocks noChangeArrowheads="1"/>
          </p:cNvSpPr>
          <p:nvPr/>
        </p:nvSpPr>
        <p:spPr bwMode="auto">
          <a:xfrm>
            <a:off x="914400" y="1066801"/>
            <a:ext cx="10972800" cy="4222694"/>
          </a:xfrm>
          <a:prstGeom prst="rect">
            <a:avLst/>
          </a:prstGeom>
          <a:noFill/>
          <a:ln w="12700">
            <a:noFill/>
            <a:miter lim="800000"/>
            <a:headEnd type="none" w="sm" len="sm"/>
            <a:tailEnd type="none" w="sm" len="sm"/>
          </a:ln>
        </p:spPr>
        <p:txBody>
          <a:bodyPr>
            <a:spAutoFit/>
          </a:bodyPr>
          <a:lstStyle/>
          <a:p>
            <a:pPr eaLnBrk="0" hangingPunct="0">
              <a:spcBef>
                <a:spcPct val="50000"/>
              </a:spcBef>
            </a:pPr>
            <a:r>
              <a:rPr kumimoji="0" lang="zh-CN" altLang="en-US" sz="2800" dirty="0">
                <a:latin typeface="" charset="0"/>
              </a:rPr>
              <a:t>采用公认的标准</a:t>
            </a:r>
            <a:r>
              <a:rPr kumimoji="0" lang="zh-CN" altLang="en-US" sz="3200" dirty="0">
                <a:latin typeface="" charset="0"/>
              </a:rPr>
              <a:t>：</a:t>
            </a:r>
            <a:r>
              <a:rPr kumimoji="0" lang="zh-CN" altLang="en-US" b="1" dirty="0">
                <a:latin typeface="" charset="0"/>
              </a:rPr>
              <a:t>有利于与国内外同类资料进行比较。</a:t>
            </a:r>
            <a:endParaRPr kumimoji="0" lang="zh-CN" altLang="en-US" sz="1600" b="1" dirty="0">
              <a:latin typeface="" charset="0"/>
              <a:ea typeface="宋体" pitchFamily="2" charset="-122"/>
            </a:endParaRPr>
          </a:p>
          <a:p>
            <a:pPr eaLnBrk="0" hangingPunct="0">
              <a:spcBef>
                <a:spcPct val="50000"/>
              </a:spcBef>
            </a:pPr>
            <a:r>
              <a:rPr kumimoji="0" lang="zh-CN" altLang="en-US" sz="2800" dirty="0">
                <a:latin typeface="" charset="0"/>
              </a:rPr>
              <a:t>权衡漏诊与误诊的后果：</a:t>
            </a:r>
            <a:endParaRPr kumimoji="0" lang="zh-CN" altLang="en-US" sz="2800" b="0" dirty="0">
              <a:latin typeface="" charset="0"/>
              <a:ea typeface="宋体" pitchFamily="2" charset="-122"/>
            </a:endParaRPr>
          </a:p>
          <a:p>
            <a:pPr eaLnBrk="0" hangingPunct="0">
              <a:spcBef>
                <a:spcPct val="30000"/>
              </a:spcBef>
            </a:pPr>
            <a:r>
              <a:rPr kumimoji="0" lang="zh-CN" altLang="en-US" sz="2000" b="1" dirty="0">
                <a:solidFill>
                  <a:srgbClr val="66FFFF"/>
                </a:solidFill>
                <a:latin typeface="" charset="0"/>
              </a:rPr>
              <a:t>高灵敏度试验：</a:t>
            </a:r>
            <a:r>
              <a:rPr kumimoji="0" lang="zh-CN" altLang="en-US" sz="2000" b="1" dirty="0">
                <a:latin typeface="" charset="0"/>
              </a:rPr>
              <a:t>若漏诊的后果严重，则截断值可以定低一些（假设测量的异常值是单项的，越高越不正常），以提高灵敏度，减少漏诊率；</a:t>
            </a:r>
          </a:p>
          <a:p>
            <a:pPr eaLnBrk="0" hangingPunct="0">
              <a:spcBef>
                <a:spcPct val="30000"/>
              </a:spcBef>
            </a:pPr>
            <a:r>
              <a:rPr kumimoji="0" lang="zh-CN" altLang="en-US" sz="2000" b="1" dirty="0">
                <a:latin typeface="" charset="0"/>
              </a:rPr>
              <a:t>适用于</a:t>
            </a:r>
          </a:p>
          <a:p>
            <a:pPr eaLnBrk="0" hangingPunct="0">
              <a:spcBef>
                <a:spcPct val="30000"/>
              </a:spcBef>
            </a:pPr>
            <a:r>
              <a:rPr kumimoji="0" lang="en-US" altLang="zh-CN" sz="2000" b="1" dirty="0">
                <a:latin typeface="" charset="0"/>
              </a:rPr>
              <a:t>      </a:t>
            </a:r>
            <a:r>
              <a:rPr kumimoji="0" lang="zh-CN" altLang="en-US" sz="2000" b="1" dirty="0">
                <a:latin typeface="" charset="0"/>
              </a:rPr>
              <a:t>疾病严重但可治，尤早期最好。如结核</a:t>
            </a:r>
          </a:p>
          <a:p>
            <a:pPr eaLnBrk="0" hangingPunct="0">
              <a:spcBef>
                <a:spcPct val="30000"/>
              </a:spcBef>
            </a:pPr>
            <a:r>
              <a:rPr kumimoji="0" lang="zh-CN" altLang="en-US" sz="2000" b="1" dirty="0">
                <a:latin typeface="" charset="0"/>
              </a:rPr>
              <a:t>      排除某病</a:t>
            </a:r>
          </a:p>
          <a:p>
            <a:pPr eaLnBrk="0" hangingPunct="0">
              <a:spcBef>
                <a:spcPct val="30000"/>
              </a:spcBef>
            </a:pPr>
            <a:r>
              <a:rPr kumimoji="0" lang="en-US" altLang="zh-CN" sz="2800" dirty="0">
                <a:latin typeface="" charset="0"/>
              </a:rPr>
              <a:t> </a:t>
            </a:r>
            <a:endParaRPr kumimoji="0" lang="zh-CN" altLang="en-US" sz="2800" dirty="0">
              <a:latin typeface="" charset="0"/>
            </a:endParaRPr>
          </a:p>
          <a:p>
            <a:pPr eaLnBrk="0" hangingPunct="0">
              <a:spcBef>
                <a:spcPct val="50000"/>
              </a:spcBef>
            </a:pPr>
            <a:endParaRPr kumimoji="0" lang="zh-CN" altLang="en-US" sz="2000" dirty="0">
              <a:latin typeface="" charset="0"/>
            </a:endParaRPr>
          </a:p>
        </p:txBody>
      </p:sp>
      <p:sp>
        <p:nvSpPr>
          <p:cNvPr id="63492" name="AutoShape 4"/>
          <p:cNvSpPr>
            <a:spLocks noChangeArrowheads="1"/>
          </p:cNvSpPr>
          <p:nvPr/>
        </p:nvSpPr>
        <p:spPr bwMode="auto">
          <a:xfrm>
            <a:off x="591845" y="1905740"/>
            <a:ext cx="304800" cy="228600"/>
          </a:xfrm>
          <a:prstGeom prst="sun">
            <a:avLst>
              <a:gd name="adj" fmla="val 25000"/>
            </a:avLst>
          </a:prstGeom>
          <a:solidFill>
            <a:srgbClr val="FF00FF"/>
          </a:solidFill>
          <a:ln w="9525">
            <a:solidFill>
              <a:srgbClr val="FF00FF"/>
            </a:solidFill>
            <a:miter lim="800000"/>
            <a:headEnd/>
            <a:tailEnd/>
          </a:ln>
        </p:spPr>
        <p:txBody>
          <a:bodyPr wrap="none" anchor="ctr"/>
          <a:lstStyle/>
          <a:p>
            <a:endParaRPr lang="zh-CN" altLang="en-US"/>
          </a:p>
        </p:txBody>
      </p:sp>
      <p:sp>
        <p:nvSpPr>
          <p:cNvPr id="63493" name="AutoShape 5"/>
          <p:cNvSpPr>
            <a:spLocks noChangeArrowheads="1"/>
          </p:cNvSpPr>
          <p:nvPr/>
        </p:nvSpPr>
        <p:spPr bwMode="auto">
          <a:xfrm>
            <a:off x="609600" y="1295400"/>
            <a:ext cx="304800" cy="228600"/>
          </a:xfrm>
          <a:prstGeom prst="sun">
            <a:avLst>
              <a:gd name="adj" fmla="val 25000"/>
            </a:avLst>
          </a:prstGeom>
          <a:solidFill>
            <a:srgbClr val="FF00FF"/>
          </a:solidFill>
          <a:ln w="9525">
            <a:solidFill>
              <a:srgbClr val="FF00FF"/>
            </a:solidFill>
            <a:miter lim="800000"/>
            <a:headEnd/>
            <a:tailEnd/>
          </a:ln>
        </p:spPr>
        <p:txBody>
          <a:bodyPr wrap="none" anchor="ctr"/>
          <a:lstStyle/>
          <a:p>
            <a:endParaRPr lang="zh-CN" altLang="en-US"/>
          </a:p>
        </p:txBody>
      </p:sp>
      <p:sp>
        <p:nvSpPr>
          <p:cNvPr id="63494" name="AutoShape 6"/>
          <p:cNvSpPr>
            <a:spLocks noChangeArrowheads="1"/>
          </p:cNvSpPr>
          <p:nvPr/>
        </p:nvSpPr>
        <p:spPr bwMode="auto">
          <a:xfrm>
            <a:off x="580008" y="2445798"/>
            <a:ext cx="304800" cy="228600"/>
          </a:xfrm>
          <a:prstGeom prst="sun">
            <a:avLst>
              <a:gd name="adj" fmla="val 25000"/>
            </a:avLst>
          </a:prstGeom>
          <a:solidFill>
            <a:srgbClr val="FF00FF"/>
          </a:solidFill>
          <a:ln w="9525">
            <a:solidFill>
              <a:srgbClr val="FF0000"/>
            </a:solidFill>
            <a:miter lim="800000"/>
            <a:headEnd/>
            <a:tailEnd/>
          </a:ln>
        </p:spPr>
        <p:txBody>
          <a:bodyPr wrap="none" anchor="ctr"/>
          <a:lstStyle/>
          <a:p>
            <a:endParaRPr lang="zh-CN" altLang="en-US"/>
          </a:p>
        </p:txBody>
      </p:sp>
      <p:sp>
        <p:nvSpPr>
          <p:cNvPr id="63495" name="AutoShape 7"/>
          <p:cNvSpPr>
            <a:spLocks noChangeArrowheads="1"/>
          </p:cNvSpPr>
          <p:nvPr/>
        </p:nvSpPr>
        <p:spPr bwMode="auto">
          <a:xfrm>
            <a:off x="642151" y="4364114"/>
            <a:ext cx="304800" cy="228600"/>
          </a:xfrm>
          <a:prstGeom prst="sun">
            <a:avLst>
              <a:gd name="adj" fmla="val 25000"/>
            </a:avLst>
          </a:prstGeom>
          <a:solidFill>
            <a:srgbClr val="FF00FF"/>
          </a:solidFill>
          <a:ln w="9525">
            <a:solidFill>
              <a:srgbClr val="FF0000"/>
            </a:solidFill>
            <a:miter lim="800000"/>
            <a:headEnd/>
            <a:tailEnd/>
          </a:ln>
        </p:spPr>
        <p:txBody>
          <a:bodyPr wrap="none" anchor="ctr"/>
          <a:lstStyle/>
          <a:p>
            <a:endParaRPr lang="zh-CN" altLang="en-US"/>
          </a:p>
        </p:txBody>
      </p:sp>
      <p:sp>
        <p:nvSpPr>
          <p:cNvPr id="8" name="Rectangle 2"/>
          <p:cNvSpPr>
            <a:spLocks noChangeArrowheads="1"/>
          </p:cNvSpPr>
          <p:nvPr/>
        </p:nvSpPr>
        <p:spPr bwMode="auto">
          <a:xfrm>
            <a:off x="1007122" y="4266045"/>
            <a:ext cx="10464800" cy="2092881"/>
          </a:xfrm>
          <a:prstGeom prst="rect">
            <a:avLst/>
          </a:prstGeom>
          <a:noFill/>
          <a:ln w="12700">
            <a:noFill/>
            <a:miter lim="800000"/>
            <a:headEnd type="none" w="sm" len="sm"/>
            <a:tailEnd type="none" w="sm" len="sm"/>
          </a:ln>
        </p:spPr>
        <p:txBody>
          <a:bodyPr>
            <a:spAutoFit/>
          </a:bodyPr>
          <a:lstStyle/>
          <a:p>
            <a:pPr eaLnBrk="0" hangingPunct="0">
              <a:spcBef>
                <a:spcPct val="50000"/>
              </a:spcBef>
            </a:pPr>
            <a:r>
              <a:rPr kumimoji="0" lang="zh-CN" altLang="en-US" sz="2000" b="1" dirty="0">
                <a:solidFill>
                  <a:srgbClr val="66FFFF"/>
                </a:solidFill>
                <a:latin typeface="" charset="0"/>
              </a:rPr>
              <a:t>高特异度试验：</a:t>
            </a:r>
            <a:r>
              <a:rPr kumimoji="0" lang="zh-CN" altLang="en-US" sz="2000" b="1" dirty="0">
                <a:latin typeface="" charset="0"/>
              </a:rPr>
              <a:t>若误诊的后果严重，则截断值可以定高一些，以提高特异度，减少误诊率。例，在筛检试验中，往往使截断值偏向正常值方向，以尽量减少漏诊，便于早期诊断。</a:t>
            </a:r>
          </a:p>
          <a:p>
            <a:pPr eaLnBrk="0" hangingPunct="0">
              <a:spcBef>
                <a:spcPct val="50000"/>
              </a:spcBef>
            </a:pPr>
            <a:r>
              <a:rPr kumimoji="0" lang="zh-CN" altLang="en-US" sz="2000" b="1" dirty="0">
                <a:latin typeface="" charset="0"/>
              </a:rPr>
              <a:t>适用于：</a:t>
            </a:r>
          </a:p>
          <a:p>
            <a:pPr eaLnBrk="0" hangingPunct="0">
              <a:spcBef>
                <a:spcPct val="50000"/>
              </a:spcBef>
            </a:pPr>
            <a:r>
              <a:rPr kumimoji="0" lang="zh-CN" altLang="en-US" sz="2000" b="1" dirty="0">
                <a:latin typeface="" charset="0"/>
              </a:rPr>
              <a:t>    无法治疗的疾病。如癌，阳性结果会导致病人精神和肉体上的严重危害。</a:t>
            </a:r>
          </a:p>
          <a:p>
            <a:pPr eaLnBrk="0" hangingPunct="0">
              <a:spcBef>
                <a:spcPct val="50000"/>
              </a:spcBef>
            </a:pPr>
            <a:r>
              <a:rPr kumimoji="0" lang="zh-CN" altLang="en-US" sz="2000" b="1" dirty="0">
                <a:latin typeface="" charset="0"/>
              </a:rPr>
              <a:t>    要肯定诊断时，高特异度试验的阳性结果临床价值大</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ChangeArrowheads="1"/>
          </p:cNvSpPr>
          <p:nvPr/>
        </p:nvSpPr>
        <p:spPr bwMode="auto">
          <a:xfrm>
            <a:off x="812800" y="509588"/>
            <a:ext cx="2031325" cy="646331"/>
          </a:xfrm>
          <a:prstGeom prst="rect">
            <a:avLst/>
          </a:prstGeom>
          <a:noFill/>
          <a:ln w="12700">
            <a:noFill/>
            <a:miter lim="800000"/>
            <a:headEnd type="none" w="sm" len="sm"/>
            <a:tailEnd type="none" w="sm" len="sm"/>
          </a:ln>
        </p:spPr>
        <p:txBody>
          <a:bodyPr wrap="none">
            <a:spAutoFit/>
          </a:bodyPr>
          <a:lstStyle/>
          <a:p>
            <a:r>
              <a:rPr kumimoji="0" lang="zh-CN" altLang="en-US" sz="3600" dirty="0" smtClean="0">
                <a:solidFill>
                  <a:srgbClr val="FFFF00"/>
                </a:solidFill>
                <a:latin typeface="" charset="0"/>
              </a:rPr>
              <a:t>选择</a:t>
            </a:r>
            <a:r>
              <a:rPr kumimoji="0" lang="zh-CN" altLang="en-US" sz="3600" dirty="0">
                <a:solidFill>
                  <a:srgbClr val="FFFF00"/>
                </a:solidFill>
                <a:latin typeface="" charset="0"/>
              </a:rPr>
              <a:t>方法</a:t>
            </a:r>
          </a:p>
        </p:txBody>
      </p:sp>
      <p:sp>
        <p:nvSpPr>
          <p:cNvPr id="65539" name="Rectangle 3"/>
          <p:cNvSpPr>
            <a:spLocks noChangeArrowheads="1"/>
          </p:cNvSpPr>
          <p:nvPr/>
        </p:nvSpPr>
        <p:spPr bwMode="auto">
          <a:xfrm>
            <a:off x="508000" y="1371601"/>
            <a:ext cx="11684000" cy="5224507"/>
          </a:xfrm>
          <a:prstGeom prst="rect">
            <a:avLst/>
          </a:prstGeom>
          <a:noFill/>
          <a:ln w="12700">
            <a:noFill/>
            <a:miter lim="800000"/>
            <a:headEnd type="none" w="sm" len="sm"/>
            <a:tailEnd type="none" w="sm" len="sm"/>
          </a:ln>
        </p:spPr>
        <p:txBody>
          <a:bodyPr>
            <a:spAutoFit/>
          </a:bodyPr>
          <a:lstStyle/>
          <a:p>
            <a:pPr eaLnBrk="0" hangingPunct="0">
              <a:spcBef>
                <a:spcPct val="50000"/>
              </a:spcBef>
            </a:pPr>
            <a:r>
              <a:rPr kumimoji="0" lang="zh-CN" altLang="en-US" sz="2900" dirty="0"/>
              <a:t>  </a:t>
            </a:r>
            <a:r>
              <a:rPr kumimoji="0" lang="zh-CN" altLang="en-US" sz="2900" dirty="0">
                <a:latin typeface="" charset="0"/>
              </a:rPr>
              <a:t>统计学方法：</a:t>
            </a:r>
          </a:p>
          <a:p>
            <a:pPr eaLnBrk="0" hangingPunct="0">
              <a:spcBef>
                <a:spcPct val="50000"/>
              </a:spcBef>
            </a:pPr>
            <a:r>
              <a:rPr kumimoji="0" lang="zh-CN" altLang="en-US" sz="2900" dirty="0">
                <a:latin typeface="" charset="0"/>
              </a:rPr>
              <a:t>    正态分布：百分位数法和均数±1.96标准差</a:t>
            </a:r>
          </a:p>
          <a:p>
            <a:pPr eaLnBrk="0" hangingPunct="0">
              <a:spcBef>
                <a:spcPct val="50000"/>
              </a:spcBef>
            </a:pPr>
            <a:r>
              <a:rPr kumimoji="0" lang="zh-CN" altLang="en-US" sz="2900" dirty="0">
                <a:latin typeface="" charset="0"/>
              </a:rPr>
              <a:t>    偏态分布：百分位数法</a:t>
            </a:r>
          </a:p>
          <a:p>
            <a:pPr eaLnBrk="0" hangingPunct="0">
              <a:spcBef>
                <a:spcPct val="50000"/>
              </a:spcBef>
            </a:pPr>
            <a:r>
              <a:rPr kumimoji="0" lang="zh-CN" altLang="en-US" sz="2900" dirty="0">
                <a:latin typeface="" charset="0"/>
              </a:rPr>
              <a:t>    方法简单、方便，但同实际情况不完全吻合。</a:t>
            </a:r>
          </a:p>
          <a:p>
            <a:pPr eaLnBrk="0" hangingPunct="0">
              <a:spcBef>
                <a:spcPct val="50000"/>
              </a:spcBef>
            </a:pPr>
            <a:r>
              <a:rPr kumimoji="0" lang="zh-CN" altLang="en-US" sz="2900" dirty="0">
                <a:latin typeface="" charset="0"/>
              </a:rPr>
              <a:t>   两组测量值分布交叉点</a:t>
            </a:r>
          </a:p>
          <a:p>
            <a:pPr eaLnBrk="0" hangingPunct="0">
              <a:spcBef>
                <a:spcPct val="50000"/>
              </a:spcBef>
            </a:pPr>
            <a:r>
              <a:rPr kumimoji="0" lang="zh-CN" altLang="en-US" sz="2900" dirty="0">
                <a:latin typeface="" charset="0"/>
              </a:rPr>
              <a:t>   约登指数最大值对应点：为了使灵敏度和特异度总</a:t>
            </a:r>
          </a:p>
          <a:p>
            <a:pPr eaLnBrk="0" hangingPunct="0">
              <a:spcBef>
                <a:spcPct val="50000"/>
              </a:spcBef>
            </a:pPr>
            <a:r>
              <a:rPr kumimoji="0" lang="zh-CN" altLang="en-US" sz="2900" dirty="0">
                <a:latin typeface="" charset="0"/>
              </a:rPr>
              <a:t>   和达到最大的满意度。</a:t>
            </a:r>
          </a:p>
          <a:p>
            <a:pPr eaLnBrk="0" hangingPunct="0">
              <a:spcBef>
                <a:spcPct val="50000"/>
              </a:spcBef>
            </a:pPr>
            <a:r>
              <a:rPr kumimoji="0" lang="zh-CN" altLang="en-US" sz="2900" dirty="0">
                <a:latin typeface="" charset="0"/>
              </a:rPr>
              <a:t>    临床判断法</a:t>
            </a:r>
          </a:p>
        </p:txBody>
      </p:sp>
      <p:sp>
        <p:nvSpPr>
          <p:cNvPr id="65540" name="AutoShape 4"/>
          <p:cNvSpPr>
            <a:spLocks noChangeArrowheads="1"/>
          </p:cNvSpPr>
          <p:nvPr/>
        </p:nvSpPr>
        <p:spPr bwMode="auto">
          <a:xfrm>
            <a:off x="472488" y="1564688"/>
            <a:ext cx="304800" cy="228600"/>
          </a:xfrm>
          <a:prstGeom prst="sun">
            <a:avLst>
              <a:gd name="adj" fmla="val 25000"/>
            </a:avLst>
          </a:prstGeom>
          <a:solidFill>
            <a:srgbClr val="FF00FF"/>
          </a:solidFill>
          <a:ln w="9525">
            <a:solidFill>
              <a:srgbClr val="FF00FF"/>
            </a:solidFill>
            <a:miter lim="800000"/>
            <a:headEnd/>
            <a:tailEnd/>
          </a:ln>
        </p:spPr>
        <p:txBody>
          <a:bodyPr wrap="none" anchor="ctr"/>
          <a:lstStyle/>
          <a:p>
            <a:endParaRPr lang="zh-CN" altLang="en-US"/>
          </a:p>
        </p:txBody>
      </p:sp>
      <p:sp>
        <p:nvSpPr>
          <p:cNvPr id="65541" name="AutoShape 5"/>
          <p:cNvSpPr>
            <a:spLocks noChangeArrowheads="1"/>
          </p:cNvSpPr>
          <p:nvPr/>
        </p:nvSpPr>
        <p:spPr bwMode="auto">
          <a:xfrm>
            <a:off x="508000" y="4191000"/>
            <a:ext cx="304800" cy="228600"/>
          </a:xfrm>
          <a:prstGeom prst="sun">
            <a:avLst>
              <a:gd name="adj" fmla="val 25000"/>
            </a:avLst>
          </a:prstGeom>
          <a:solidFill>
            <a:srgbClr val="FF00FF"/>
          </a:solidFill>
          <a:ln w="9525">
            <a:solidFill>
              <a:srgbClr val="FF00FF"/>
            </a:solidFill>
            <a:miter lim="800000"/>
            <a:headEnd/>
            <a:tailEnd/>
          </a:ln>
        </p:spPr>
        <p:txBody>
          <a:bodyPr wrap="none" anchor="ctr"/>
          <a:lstStyle/>
          <a:p>
            <a:endParaRPr lang="zh-CN" altLang="en-US"/>
          </a:p>
        </p:txBody>
      </p:sp>
      <p:sp>
        <p:nvSpPr>
          <p:cNvPr id="65542" name="AutoShape 6"/>
          <p:cNvSpPr>
            <a:spLocks noChangeArrowheads="1"/>
          </p:cNvSpPr>
          <p:nvPr/>
        </p:nvSpPr>
        <p:spPr bwMode="auto">
          <a:xfrm>
            <a:off x="508000" y="4800600"/>
            <a:ext cx="304800" cy="228600"/>
          </a:xfrm>
          <a:prstGeom prst="sun">
            <a:avLst>
              <a:gd name="adj" fmla="val 25000"/>
            </a:avLst>
          </a:prstGeom>
          <a:solidFill>
            <a:srgbClr val="FF00FF"/>
          </a:solidFill>
          <a:ln w="9525">
            <a:solidFill>
              <a:srgbClr val="FF00FF"/>
            </a:solidFill>
            <a:miter lim="800000"/>
            <a:headEnd/>
            <a:tailEnd/>
          </a:ln>
        </p:spPr>
        <p:txBody>
          <a:bodyPr wrap="none" anchor="ctr"/>
          <a:lstStyle/>
          <a:p>
            <a:endParaRPr lang="zh-CN" altLang="en-US"/>
          </a:p>
        </p:txBody>
      </p:sp>
      <p:sp>
        <p:nvSpPr>
          <p:cNvPr id="65543" name="AutoShape 7"/>
          <p:cNvSpPr>
            <a:spLocks noChangeArrowheads="1"/>
          </p:cNvSpPr>
          <p:nvPr/>
        </p:nvSpPr>
        <p:spPr bwMode="auto">
          <a:xfrm>
            <a:off x="609600" y="6172200"/>
            <a:ext cx="304800" cy="228600"/>
          </a:xfrm>
          <a:prstGeom prst="sun">
            <a:avLst>
              <a:gd name="adj" fmla="val 25000"/>
            </a:avLst>
          </a:prstGeom>
          <a:solidFill>
            <a:srgbClr val="FF00FF"/>
          </a:solidFill>
          <a:ln w="9525">
            <a:solidFill>
              <a:srgbClr val="FF00FF"/>
            </a:solidFill>
            <a:miter lim="800000"/>
            <a:headEnd/>
            <a:tailEnd/>
          </a:ln>
        </p:spPr>
        <p:txBody>
          <a:bodyPr wrap="none" anchor="ctr"/>
          <a:lstStyle/>
          <a:p>
            <a:endParaRPr lang="zh-CN" altLang="en-US"/>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ChangeArrowheads="1"/>
          </p:cNvSpPr>
          <p:nvPr/>
        </p:nvSpPr>
        <p:spPr bwMode="auto">
          <a:xfrm>
            <a:off x="674703" y="990601"/>
            <a:ext cx="11185864" cy="3394775"/>
          </a:xfrm>
          <a:prstGeom prst="rect">
            <a:avLst/>
          </a:prstGeom>
          <a:noFill/>
          <a:ln w="12700">
            <a:noFill/>
            <a:miter lim="800000"/>
            <a:headEnd type="none" w="sm" len="sm"/>
            <a:tailEnd type="none" w="sm" len="sm"/>
          </a:ln>
        </p:spPr>
        <p:txBody>
          <a:bodyPr wrap="square">
            <a:spAutoFit/>
          </a:bodyPr>
          <a:lstStyle/>
          <a:p>
            <a:pPr indent="266700" eaLnBrk="0" hangingPunct="0">
              <a:spcBef>
                <a:spcPct val="35000"/>
              </a:spcBef>
            </a:pPr>
            <a:r>
              <a:rPr kumimoji="0" lang="zh-CN" altLang="en-US" sz="2800" dirty="0">
                <a:solidFill>
                  <a:srgbClr val="FFFF00"/>
                </a:solidFill>
                <a:latin typeface="" charset="0"/>
              </a:rPr>
              <a:t>受试者工作特征曲线</a:t>
            </a:r>
            <a:r>
              <a:rPr kumimoji="0" lang="zh-CN" altLang="en-US" sz="2900" dirty="0">
                <a:latin typeface="" charset="0"/>
              </a:rPr>
              <a:t>（</a:t>
            </a:r>
            <a:r>
              <a:rPr kumimoji="0" lang="en-US" altLang="zh-CN" sz="2900" dirty="0">
                <a:latin typeface="" charset="0"/>
              </a:rPr>
              <a:t>receiver operating characteristic curve）：ROC</a:t>
            </a:r>
            <a:r>
              <a:rPr kumimoji="0" lang="zh-CN" altLang="en-US" sz="2900" dirty="0">
                <a:latin typeface="" charset="0"/>
              </a:rPr>
              <a:t>曲线</a:t>
            </a:r>
          </a:p>
          <a:p>
            <a:pPr indent="266700" eaLnBrk="0" hangingPunct="0">
              <a:spcBef>
                <a:spcPct val="35000"/>
              </a:spcBef>
            </a:pPr>
            <a:endParaRPr kumimoji="0" lang="zh-CN" altLang="en-US" sz="2900" b="0" dirty="0">
              <a:latin typeface="" charset="0"/>
              <a:ea typeface="宋体" pitchFamily="2" charset="-122"/>
            </a:endParaRPr>
          </a:p>
          <a:p>
            <a:pPr indent="266700" eaLnBrk="0" hangingPunct="0">
              <a:spcBef>
                <a:spcPct val="35000"/>
              </a:spcBef>
            </a:pPr>
            <a:r>
              <a:rPr kumimoji="0" lang="zh-CN" altLang="en-US" sz="2900" dirty="0">
                <a:latin typeface="" charset="0"/>
              </a:rPr>
              <a:t>横座标：假阳性率（1-特异度）</a:t>
            </a:r>
          </a:p>
          <a:p>
            <a:pPr indent="266700" eaLnBrk="0" hangingPunct="0">
              <a:spcBef>
                <a:spcPct val="35000"/>
              </a:spcBef>
            </a:pPr>
            <a:r>
              <a:rPr kumimoji="0" lang="zh-CN" altLang="en-US" sz="2900" dirty="0">
                <a:latin typeface="" charset="0"/>
              </a:rPr>
              <a:t>纵座标：灵敏度（真阳性率）</a:t>
            </a:r>
          </a:p>
          <a:p>
            <a:pPr indent="266700" eaLnBrk="0" hangingPunct="0">
              <a:spcBef>
                <a:spcPct val="35000"/>
              </a:spcBef>
            </a:pPr>
            <a:r>
              <a:rPr kumimoji="0" lang="zh-CN" altLang="en-US" sz="2900" dirty="0">
                <a:latin typeface="" charset="0"/>
              </a:rPr>
              <a:t>用所得曲线决定最佳界点。</a:t>
            </a:r>
          </a:p>
        </p:txBody>
      </p:sp>
      <p:sp>
        <p:nvSpPr>
          <p:cNvPr id="66563" name="AutoShape 3"/>
          <p:cNvSpPr>
            <a:spLocks noChangeArrowheads="1"/>
          </p:cNvSpPr>
          <p:nvPr/>
        </p:nvSpPr>
        <p:spPr bwMode="auto">
          <a:xfrm>
            <a:off x="609600" y="1143000"/>
            <a:ext cx="304800" cy="228600"/>
          </a:xfrm>
          <a:prstGeom prst="sun">
            <a:avLst>
              <a:gd name="adj" fmla="val 25000"/>
            </a:avLst>
          </a:prstGeom>
          <a:solidFill>
            <a:srgbClr val="FF00FF"/>
          </a:solidFill>
          <a:ln w="9525">
            <a:solidFill>
              <a:srgbClr val="FF00FF"/>
            </a:solidFill>
            <a:miter lim="800000"/>
            <a:headEnd/>
            <a:tailEnd/>
          </a:ln>
        </p:spPr>
        <p:txBody>
          <a:bodyPr wrap="none" anchor="ctr"/>
          <a:lstStyle/>
          <a:p>
            <a:endParaRPr lang="zh-CN" altLang="en-US"/>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ChangeArrowheads="1"/>
          </p:cNvSpPr>
          <p:nvPr/>
        </p:nvSpPr>
        <p:spPr bwMode="auto">
          <a:xfrm>
            <a:off x="8839200" y="1828800"/>
            <a:ext cx="3352800" cy="1054100"/>
          </a:xfrm>
          <a:prstGeom prst="rect">
            <a:avLst/>
          </a:prstGeom>
          <a:noFill/>
          <a:ln w="9525">
            <a:noFill/>
            <a:miter lim="800000"/>
            <a:headEnd/>
            <a:tailEnd/>
          </a:ln>
        </p:spPr>
        <p:txBody>
          <a:bodyPr anchor="b"/>
          <a:lstStyle/>
          <a:p>
            <a:pPr algn="ctr"/>
            <a:r>
              <a:rPr kumimoji="0" lang="en-US" altLang="zh-CN" sz="4100">
                <a:solidFill>
                  <a:srgbClr val="66FF33"/>
                </a:solidFill>
                <a:latin typeface="" charset="0"/>
              </a:rPr>
              <a:t>ROC</a:t>
            </a:r>
          </a:p>
          <a:p>
            <a:pPr algn="ctr"/>
            <a:r>
              <a:rPr kumimoji="0" lang="zh-CN" altLang="en-US" sz="4100">
                <a:solidFill>
                  <a:srgbClr val="66FF33"/>
                </a:solidFill>
                <a:latin typeface="" charset="0"/>
              </a:rPr>
              <a:t>曲线</a:t>
            </a:r>
            <a:r>
              <a:rPr kumimoji="0" lang="zh-CN" altLang="en-US" sz="6600" b="0">
                <a:solidFill>
                  <a:schemeClr val="tx2"/>
                </a:solidFill>
                <a:latin typeface="Arial" pitchFamily="34" charset="0"/>
                <a:ea typeface="宋体" pitchFamily="2" charset="-122"/>
              </a:rPr>
              <a:t> </a:t>
            </a:r>
          </a:p>
        </p:txBody>
      </p:sp>
      <p:graphicFrame>
        <p:nvGraphicFramePr>
          <p:cNvPr id="6146" name="Object 3"/>
          <p:cNvGraphicFramePr>
            <a:graphicFrameLocks noChangeAspect="1"/>
          </p:cNvGraphicFramePr>
          <p:nvPr/>
        </p:nvGraphicFramePr>
        <p:xfrm>
          <a:off x="609600" y="228600"/>
          <a:ext cx="8737600" cy="6426200"/>
        </p:xfrm>
        <a:graphic>
          <a:graphicData uri="http://schemas.openxmlformats.org/presentationml/2006/ole">
            <p:oleObj spid="_x0000_s88066" name="位图图像" r:id="rId3" imgW="2924583" imgH="2866667" progId="PBrush">
              <p:embed/>
            </p:oleObj>
          </a:graphicData>
        </a:graphic>
      </p:graphicFrame>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a:grpSpLocks/>
          </p:cNvGrpSpPr>
          <p:nvPr/>
        </p:nvGrpSpPr>
        <p:grpSpPr bwMode="auto">
          <a:xfrm>
            <a:off x="0" y="2884488"/>
            <a:ext cx="4292600" cy="3541712"/>
            <a:chOff x="-103" y="1817"/>
            <a:chExt cx="2028" cy="2231"/>
          </a:xfrm>
        </p:grpSpPr>
        <p:sp>
          <p:nvSpPr>
            <p:cNvPr id="69690" name="Rectangle 4"/>
            <p:cNvSpPr>
              <a:spLocks noChangeArrowheads="1"/>
            </p:cNvSpPr>
            <p:nvPr/>
          </p:nvSpPr>
          <p:spPr bwMode="auto">
            <a:xfrm>
              <a:off x="-103" y="1817"/>
              <a:ext cx="2028" cy="2231"/>
            </a:xfrm>
            <a:prstGeom prst="rect">
              <a:avLst/>
            </a:prstGeom>
            <a:solidFill>
              <a:srgbClr val="FFFFFF"/>
            </a:solidFill>
            <a:ln w="9525">
              <a:noFill/>
              <a:miter lim="800000"/>
              <a:headEnd/>
              <a:tailEnd/>
            </a:ln>
          </p:spPr>
          <p:txBody>
            <a:bodyPr/>
            <a:lstStyle/>
            <a:p>
              <a:endParaRPr lang="zh-CN" altLang="en-US"/>
            </a:p>
          </p:txBody>
        </p:sp>
        <p:sp>
          <p:nvSpPr>
            <p:cNvPr id="69691" name="Rectangle 5"/>
            <p:cNvSpPr>
              <a:spLocks noChangeArrowheads="1"/>
            </p:cNvSpPr>
            <p:nvPr/>
          </p:nvSpPr>
          <p:spPr bwMode="auto">
            <a:xfrm>
              <a:off x="294" y="1890"/>
              <a:ext cx="1518" cy="1590"/>
            </a:xfrm>
            <a:prstGeom prst="rect">
              <a:avLst/>
            </a:prstGeom>
            <a:noFill/>
            <a:ln w="9525">
              <a:noFill/>
              <a:miter lim="800000"/>
              <a:headEnd/>
              <a:tailEnd/>
            </a:ln>
          </p:spPr>
          <p:txBody>
            <a:bodyPr/>
            <a:lstStyle/>
            <a:p>
              <a:endParaRPr lang="zh-CN" altLang="en-US"/>
            </a:p>
          </p:txBody>
        </p:sp>
        <p:sp>
          <p:nvSpPr>
            <p:cNvPr id="69692" name="Rectangle 6"/>
            <p:cNvSpPr>
              <a:spLocks noChangeArrowheads="1"/>
            </p:cNvSpPr>
            <p:nvPr/>
          </p:nvSpPr>
          <p:spPr bwMode="auto">
            <a:xfrm>
              <a:off x="294" y="1890"/>
              <a:ext cx="1518" cy="1590"/>
            </a:xfrm>
            <a:prstGeom prst="rect">
              <a:avLst/>
            </a:prstGeom>
            <a:noFill/>
            <a:ln w="0">
              <a:solidFill>
                <a:srgbClr val="000000"/>
              </a:solidFill>
              <a:miter lim="800000"/>
              <a:headEnd/>
              <a:tailEnd/>
            </a:ln>
          </p:spPr>
          <p:txBody>
            <a:bodyPr/>
            <a:lstStyle/>
            <a:p>
              <a:endParaRPr lang="zh-CN" altLang="en-US"/>
            </a:p>
          </p:txBody>
        </p:sp>
        <p:sp>
          <p:nvSpPr>
            <p:cNvPr id="69693" name="Line 7"/>
            <p:cNvSpPr>
              <a:spLocks noChangeShapeType="1"/>
            </p:cNvSpPr>
            <p:nvPr/>
          </p:nvSpPr>
          <p:spPr bwMode="auto">
            <a:xfrm>
              <a:off x="294" y="1890"/>
              <a:ext cx="1" cy="1590"/>
            </a:xfrm>
            <a:prstGeom prst="line">
              <a:avLst/>
            </a:prstGeom>
            <a:noFill/>
            <a:ln w="0">
              <a:solidFill>
                <a:srgbClr val="000000"/>
              </a:solidFill>
              <a:round/>
              <a:headEnd/>
              <a:tailEnd/>
            </a:ln>
          </p:spPr>
          <p:txBody>
            <a:bodyPr/>
            <a:lstStyle/>
            <a:p>
              <a:endParaRPr lang="zh-CN" altLang="en-US"/>
            </a:p>
          </p:txBody>
        </p:sp>
        <p:sp>
          <p:nvSpPr>
            <p:cNvPr id="69694" name="Line 8"/>
            <p:cNvSpPr>
              <a:spLocks noChangeShapeType="1"/>
            </p:cNvSpPr>
            <p:nvPr/>
          </p:nvSpPr>
          <p:spPr bwMode="auto">
            <a:xfrm>
              <a:off x="270" y="3480"/>
              <a:ext cx="24" cy="1"/>
            </a:xfrm>
            <a:prstGeom prst="line">
              <a:avLst/>
            </a:prstGeom>
            <a:noFill/>
            <a:ln w="0">
              <a:solidFill>
                <a:srgbClr val="000000"/>
              </a:solidFill>
              <a:round/>
              <a:headEnd/>
              <a:tailEnd/>
            </a:ln>
          </p:spPr>
          <p:txBody>
            <a:bodyPr/>
            <a:lstStyle/>
            <a:p>
              <a:endParaRPr lang="zh-CN" altLang="en-US"/>
            </a:p>
          </p:txBody>
        </p:sp>
        <p:sp>
          <p:nvSpPr>
            <p:cNvPr id="69695" name="Line 9"/>
            <p:cNvSpPr>
              <a:spLocks noChangeShapeType="1"/>
            </p:cNvSpPr>
            <p:nvPr/>
          </p:nvSpPr>
          <p:spPr bwMode="auto">
            <a:xfrm>
              <a:off x="270" y="3447"/>
              <a:ext cx="24" cy="1"/>
            </a:xfrm>
            <a:prstGeom prst="line">
              <a:avLst/>
            </a:prstGeom>
            <a:noFill/>
            <a:ln w="0">
              <a:solidFill>
                <a:srgbClr val="000000"/>
              </a:solidFill>
              <a:round/>
              <a:headEnd/>
              <a:tailEnd/>
            </a:ln>
          </p:spPr>
          <p:txBody>
            <a:bodyPr/>
            <a:lstStyle/>
            <a:p>
              <a:endParaRPr lang="zh-CN" altLang="en-US"/>
            </a:p>
          </p:txBody>
        </p:sp>
        <p:sp>
          <p:nvSpPr>
            <p:cNvPr id="69696" name="Line 10"/>
            <p:cNvSpPr>
              <a:spLocks noChangeShapeType="1"/>
            </p:cNvSpPr>
            <p:nvPr/>
          </p:nvSpPr>
          <p:spPr bwMode="auto">
            <a:xfrm>
              <a:off x="270" y="3415"/>
              <a:ext cx="24" cy="1"/>
            </a:xfrm>
            <a:prstGeom prst="line">
              <a:avLst/>
            </a:prstGeom>
            <a:noFill/>
            <a:ln w="0">
              <a:solidFill>
                <a:srgbClr val="000000"/>
              </a:solidFill>
              <a:round/>
              <a:headEnd/>
              <a:tailEnd/>
            </a:ln>
          </p:spPr>
          <p:txBody>
            <a:bodyPr/>
            <a:lstStyle/>
            <a:p>
              <a:endParaRPr lang="zh-CN" altLang="en-US"/>
            </a:p>
          </p:txBody>
        </p:sp>
        <p:sp>
          <p:nvSpPr>
            <p:cNvPr id="69697" name="Line 11"/>
            <p:cNvSpPr>
              <a:spLocks noChangeShapeType="1"/>
            </p:cNvSpPr>
            <p:nvPr/>
          </p:nvSpPr>
          <p:spPr bwMode="auto">
            <a:xfrm>
              <a:off x="270" y="3382"/>
              <a:ext cx="24" cy="1"/>
            </a:xfrm>
            <a:prstGeom prst="line">
              <a:avLst/>
            </a:prstGeom>
            <a:noFill/>
            <a:ln w="0">
              <a:solidFill>
                <a:srgbClr val="000000"/>
              </a:solidFill>
              <a:round/>
              <a:headEnd/>
              <a:tailEnd/>
            </a:ln>
          </p:spPr>
          <p:txBody>
            <a:bodyPr/>
            <a:lstStyle/>
            <a:p>
              <a:endParaRPr lang="zh-CN" altLang="en-US"/>
            </a:p>
          </p:txBody>
        </p:sp>
        <p:sp>
          <p:nvSpPr>
            <p:cNvPr id="69698" name="Line 12"/>
            <p:cNvSpPr>
              <a:spLocks noChangeShapeType="1"/>
            </p:cNvSpPr>
            <p:nvPr/>
          </p:nvSpPr>
          <p:spPr bwMode="auto">
            <a:xfrm>
              <a:off x="270" y="3350"/>
              <a:ext cx="24" cy="1"/>
            </a:xfrm>
            <a:prstGeom prst="line">
              <a:avLst/>
            </a:prstGeom>
            <a:noFill/>
            <a:ln w="0">
              <a:solidFill>
                <a:srgbClr val="000000"/>
              </a:solidFill>
              <a:round/>
              <a:headEnd/>
              <a:tailEnd/>
            </a:ln>
          </p:spPr>
          <p:txBody>
            <a:bodyPr/>
            <a:lstStyle/>
            <a:p>
              <a:endParaRPr lang="zh-CN" altLang="en-US"/>
            </a:p>
          </p:txBody>
        </p:sp>
        <p:sp>
          <p:nvSpPr>
            <p:cNvPr id="69699" name="Line 13"/>
            <p:cNvSpPr>
              <a:spLocks noChangeShapeType="1"/>
            </p:cNvSpPr>
            <p:nvPr/>
          </p:nvSpPr>
          <p:spPr bwMode="auto">
            <a:xfrm>
              <a:off x="270" y="3317"/>
              <a:ext cx="24" cy="1"/>
            </a:xfrm>
            <a:prstGeom prst="line">
              <a:avLst/>
            </a:prstGeom>
            <a:noFill/>
            <a:ln w="0">
              <a:solidFill>
                <a:srgbClr val="000000"/>
              </a:solidFill>
              <a:round/>
              <a:headEnd/>
              <a:tailEnd/>
            </a:ln>
          </p:spPr>
          <p:txBody>
            <a:bodyPr/>
            <a:lstStyle/>
            <a:p>
              <a:endParaRPr lang="zh-CN" altLang="en-US"/>
            </a:p>
          </p:txBody>
        </p:sp>
        <p:sp>
          <p:nvSpPr>
            <p:cNvPr id="69700" name="Line 14"/>
            <p:cNvSpPr>
              <a:spLocks noChangeShapeType="1"/>
            </p:cNvSpPr>
            <p:nvPr/>
          </p:nvSpPr>
          <p:spPr bwMode="auto">
            <a:xfrm>
              <a:off x="270" y="3285"/>
              <a:ext cx="24" cy="1"/>
            </a:xfrm>
            <a:prstGeom prst="line">
              <a:avLst/>
            </a:prstGeom>
            <a:noFill/>
            <a:ln w="0">
              <a:solidFill>
                <a:srgbClr val="000000"/>
              </a:solidFill>
              <a:round/>
              <a:headEnd/>
              <a:tailEnd/>
            </a:ln>
          </p:spPr>
          <p:txBody>
            <a:bodyPr/>
            <a:lstStyle/>
            <a:p>
              <a:endParaRPr lang="zh-CN" altLang="en-US"/>
            </a:p>
          </p:txBody>
        </p:sp>
        <p:sp>
          <p:nvSpPr>
            <p:cNvPr id="69701" name="Line 15"/>
            <p:cNvSpPr>
              <a:spLocks noChangeShapeType="1"/>
            </p:cNvSpPr>
            <p:nvPr/>
          </p:nvSpPr>
          <p:spPr bwMode="auto">
            <a:xfrm>
              <a:off x="270" y="3261"/>
              <a:ext cx="24" cy="1"/>
            </a:xfrm>
            <a:prstGeom prst="line">
              <a:avLst/>
            </a:prstGeom>
            <a:noFill/>
            <a:ln w="0">
              <a:solidFill>
                <a:srgbClr val="000000"/>
              </a:solidFill>
              <a:round/>
              <a:headEnd/>
              <a:tailEnd/>
            </a:ln>
          </p:spPr>
          <p:txBody>
            <a:bodyPr/>
            <a:lstStyle/>
            <a:p>
              <a:endParaRPr lang="zh-CN" altLang="en-US"/>
            </a:p>
          </p:txBody>
        </p:sp>
        <p:sp>
          <p:nvSpPr>
            <p:cNvPr id="69702" name="Line 16"/>
            <p:cNvSpPr>
              <a:spLocks noChangeShapeType="1"/>
            </p:cNvSpPr>
            <p:nvPr/>
          </p:nvSpPr>
          <p:spPr bwMode="auto">
            <a:xfrm>
              <a:off x="270" y="3228"/>
              <a:ext cx="24" cy="1"/>
            </a:xfrm>
            <a:prstGeom prst="line">
              <a:avLst/>
            </a:prstGeom>
            <a:noFill/>
            <a:ln w="0">
              <a:solidFill>
                <a:srgbClr val="000000"/>
              </a:solidFill>
              <a:round/>
              <a:headEnd/>
              <a:tailEnd/>
            </a:ln>
          </p:spPr>
          <p:txBody>
            <a:bodyPr/>
            <a:lstStyle/>
            <a:p>
              <a:endParaRPr lang="zh-CN" altLang="en-US"/>
            </a:p>
          </p:txBody>
        </p:sp>
        <p:sp>
          <p:nvSpPr>
            <p:cNvPr id="69703" name="Line 17"/>
            <p:cNvSpPr>
              <a:spLocks noChangeShapeType="1"/>
            </p:cNvSpPr>
            <p:nvPr/>
          </p:nvSpPr>
          <p:spPr bwMode="auto">
            <a:xfrm>
              <a:off x="270" y="3196"/>
              <a:ext cx="24" cy="1"/>
            </a:xfrm>
            <a:prstGeom prst="line">
              <a:avLst/>
            </a:prstGeom>
            <a:noFill/>
            <a:ln w="0">
              <a:solidFill>
                <a:srgbClr val="000000"/>
              </a:solidFill>
              <a:round/>
              <a:headEnd/>
              <a:tailEnd/>
            </a:ln>
          </p:spPr>
          <p:txBody>
            <a:bodyPr/>
            <a:lstStyle/>
            <a:p>
              <a:endParaRPr lang="zh-CN" altLang="en-US"/>
            </a:p>
          </p:txBody>
        </p:sp>
        <p:sp>
          <p:nvSpPr>
            <p:cNvPr id="69704" name="Line 18"/>
            <p:cNvSpPr>
              <a:spLocks noChangeShapeType="1"/>
            </p:cNvSpPr>
            <p:nvPr/>
          </p:nvSpPr>
          <p:spPr bwMode="auto">
            <a:xfrm>
              <a:off x="270" y="3163"/>
              <a:ext cx="24" cy="1"/>
            </a:xfrm>
            <a:prstGeom prst="line">
              <a:avLst/>
            </a:prstGeom>
            <a:noFill/>
            <a:ln w="0">
              <a:solidFill>
                <a:srgbClr val="000000"/>
              </a:solidFill>
              <a:round/>
              <a:headEnd/>
              <a:tailEnd/>
            </a:ln>
          </p:spPr>
          <p:txBody>
            <a:bodyPr/>
            <a:lstStyle/>
            <a:p>
              <a:endParaRPr lang="zh-CN" altLang="en-US"/>
            </a:p>
          </p:txBody>
        </p:sp>
        <p:sp>
          <p:nvSpPr>
            <p:cNvPr id="69705" name="Line 19"/>
            <p:cNvSpPr>
              <a:spLocks noChangeShapeType="1"/>
            </p:cNvSpPr>
            <p:nvPr/>
          </p:nvSpPr>
          <p:spPr bwMode="auto">
            <a:xfrm>
              <a:off x="270" y="3131"/>
              <a:ext cx="24" cy="1"/>
            </a:xfrm>
            <a:prstGeom prst="line">
              <a:avLst/>
            </a:prstGeom>
            <a:noFill/>
            <a:ln w="0">
              <a:solidFill>
                <a:srgbClr val="000000"/>
              </a:solidFill>
              <a:round/>
              <a:headEnd/>
              <a:tailEnd/>
            </a:ln>
          </p:spPr>
          <p:txBody>
            <a:bodyPr/>
            <a:lstStyle/>
            <a:p>
              <a:endParaRPr lang="zh-CN" altLang="en-US"/>
            </a:p>
          </p:txBody>
        </p:sp>
        <p:sp>
          <p:nvSpPr>
            <p:cNvPr id="69706" name="Line 20"/>
            <p:cNvSpPr>
              <a:spLocks noChangeShapeType="1"/>
            </p:cNvSpPr>
            <p:nvPr/>
          </p:nvSpPr>
          <p:spPr bwMode="auto">
            <a:xfrm>
              <a:off x="270" y="3098"/>
              <a:ext cx="24" cy="1"/>
            </a:xfrm>
            <a:prstGeom prst="line">
              <a:avLst/>
            </a:prstGeom>
            <a:noFill/>
            <a:ln w="0">
              <a:solidFill>
                <a:srgbClr val="000000"/>
              </a:solidFill>
              <a:round/>
              <a:headEnd/>
              <a:tailEnd/>
            </a:ln>
          </p:spPr>
          <p:txBody>
            <a:bodyPr/>
            <a:lstStyle/>
            <a:p>
              <a:endParaRPr lang="zh-CN" altLang="en-US"/>
            </a:p>
          </p:txBody>
        </p:sp>
        <p:sp>
          <p:nvSpPr>
            <p:cNvPr id="69707" name="Line 21"/>
            <p:cNvSpPr>
              <a:spLocks noChangeShapeType="1"/>
            </p:cNvSpPr>
            <p:nvPr/>
          </p:nvSpPr>
          <p:spPr bwMode="auto">
            <a:xfrm>
              <a:off x="270" y="3066"/>
              <a:ext cx="24" cy="1"/>
            </a:xfrm>
            <a:prstGeom prst="line">
              <a:avLst/>
            </a:prstGeom>
            <a:noFill/>
            <a:ln w="0">
              <a:solidFill>
                <a:srgbClr val="000000"/>
              </a:solidFill>
              <a:round/>
              <a:headEnd/>
              <a:tailEnd/>
            </a:ln>
          </p:spPr>
          <p:txBody>
            <a:bodyPr/>
            <a:lstStyle/>
            <a:p>
              <a:endParaRPr lang="zh-CN" altLang="en-US"/>
            </a:p>
          </p:txBody>
        </p:sp>
        <p:sp>
          <p:nvSpPr>
            <p:cNvPr id="69708" name="Line 22"/>
            <p:cNvSpPr>
              <a:spLocks noChangeShapeType="1"/>
            </p:cNvSpPr>
            <p:nvPr/>
          </p:nvSpPr>
          <p:spPr bwMode="auto">
            <a:xfrm>
              <a:off x="270" y="3033"/>
              <a:ext cx="24" cy="1"/>
            </a:xfrm>
            <a:prstGeom prst="line">
              <a:avLst/>
            </a:prstGeom>
            <a:noFill/>
            <a:ln w="0">
              <a:solidFill>
                <a:srgbClr val="000000"/>
              </a:solidFill>
              <a:round/>
              <a:headEnd/>
              <a:tailEnd/>
            </a:ln>
          </p:spPr>
          <p:txBody>
            <a:bodyPr/>
            <a:lstStyle/>
            <a:p>
              <a:endParaRPr lang="zh-CN" altLang="en-US"/>
            </a:p>
          </p:txBody>
        </p:sp>
        <p:sp>
          <p:nvSpPr>
            <p:cNvPr id="69709" name="Line 23"/>
            <p:cNvSpPr>
              <a:spLocks noChangeShapeType="1"/>
            </p:cNvSpPr>
            <p:nvPr/>
          </p:nvSpPr>
          <p:spPr bwMode="auto">
            <a:xfrm>
              <a:off x="270" y="3001"/>
              <a:ext cx="24" cy="1"/>
            </a:xfrm>
            <a:prstGeom prst="line">
              <a:avLst/>
            </a:prstGeom>
            <a:noFill/>
            <a:ln w="0">
              <a:solidFill>
                <a:srgbClr val="000000"/>
              </a:solidFill>
              <a:round/>
              <a:headEnd/>
              <a:tailEnd/>
            </a:ln>
          </p:spPr>
          <p:txBody>
            <a:bodyPr/>
            <a:lstStyle/>
            <a:p>
              <a:endParaRPr lang="zh-CN" altLang="en-US"/>
            </a:p>
          </p:txBody>
        </p:sp>
        <p:sp>
          <p:nvSpPr>
            <p:cNvPr id="69710" name="Line 24"/>
            <p:cNvSpPr>
              <a:spLocks noChangeShapeType="1"/>
            </p:cNvSpPr>
            <p:nvPr/>
          </p:nvSpPr>
          <p:spPr bwMode="auto">
            <a:xfrm>
              <a:off x="270" y="2969"/>
              <a:ext cx="24" cy="1"/>
            </a:xfrm>
            <a:prstGeom prst="line">
              <a:avLst/>
            </a:prstGeom>
            <a:noFill/>
            <a:ln w="0">
              <a:solidFill>
                <a:srgbClr val="000000"/>
              </a:solidFill>
              <a:round/>
              <a:headEnd/>
              <a:tailEnd/>
            </a:ln>
          </p:spPr>
          <p:txBody>
            <a:bodyPr/>
            <a:lstStyle/>
            <a:p>
              <a:endParaRPr lang="zh-CN" altLang="en-US"/>
            </a:p>
          </p:txBody>
        </p:sp>
        <p:sp>
          <p:nvSpPr>
            <p:cNvPr id="69711" name="Line 25"/>
            <p:cNvSpPr>
              <a:spLocks noChangeShapeType="1"/>
            </p:cNvSpPr>
            <p:nvPr/>
          </p:nvSpPr>
          <p:spPr bwMode="auto">
            <a:xfrm>
              <a:off x="270" y="2936"/>
              <a:ext cx="24" cy="1"/>
            </a:xfrm>
            <a:prstGeom prst="line">
              <a:avLst/>
            </a:prstGeom>
            <a:noFill/>
            <a:ln w="0">
              <a:solidFill>
                <a:srgbClr val="000000"/>
              </a:solidFill>
              <a:round/>
              <a:headEnd/>
              <a:tailEnd/>
            </a:ln>
          </p:spPr>
          <p:txBody>
            <a:bodyPr/>
            <a:lstStyle/>
            <a:p>
              <a:endParaRPr lang="zh-CN" altLang="en-US"/>
            </a:p>
          </p:txBody>
        </p:sp>
        <p:sp>
          <p:nvSpPr>
            <p:cNvPr id="69712" name="Line 26"/>
            <p:cNvSpPr>
              <a:spLocks noChangeShapeType="1"/>
            </p:cNvSpPr>
            <p:nvPr/>
          </p:nvSpPr>
          <p:spPr bwMode="auto">
            <a:xfrm>
              <a:off x="270" y="2904"/>
              <a:ext cx="24" cy="1"/>
            </a:xfrm>
            <a:prstGeom prst="line">
              <a:avLst/>
            </a:prstGeom>
            <a:noFill/>
            <a:ln w="0">
              <a:solidFill>
                <a:srgbClr val="000000"/>
              </a:solidFill>
              <a:round/>
              <a:headEnd/>
              <a:tailEnd/>
            </a:ln>
          </p:spPr>
          <p:txBody>
            <a:bodyPr/>
            <a:lstStyle/>
            <a:p>
              <a:endParaRPr lang="zh-CN" altLang="en-US"/>
            </a:p>
          </p:txBody>
        </p:sp>
        <p:sp>
          <p:nvSpPr>
            <p:cNvPr id="69713" name="Line 27"/>
            <p:cNvSpPr>
              <a:spLocks noChangeShapeType="1"/>
            </p:cNvSpPr>
            <p:nvPr/>
          </p:nvSpPr>
          <p:spPr bwMode="auto">
            <a:xfrm>
              <a:off x="270" y="2879"/>
              <a:ext cx="24" cy="1"/>
            </a:xfrm>
            <a:prstGeom prst="line">
              <a:avLst/>
            </a:prstGeom>
            <a:noFill/>
            <a:ln w="0">
              <a:solidFill>
                <a:srgbClr val="000000"/>
              </a:solidFill>
              <a:round/>
              <a:headEnd/>
              <a:tailEnd/>
            </a:ln>
          </p:spPr>
          <p:txBody>
            <a:bodyPr/>
            <a:lstStyle/>
            <a:p>
              <a:endParaRPr lang="zh-CN" altLang="en-US"/>
            </a:p>
          </p:txBody>
        </p:sp>
        <p:sp>
          <p:nvSpPr>
            <p:cNvPr id="69714" name="Line 28"/>
            <p:cNvSpPr>
              <a:spLocks noChangeShapeType="1"/>
            </p:cNvSpPr>
            <p:nvPr/>
          </p:nvSpPr>
          <p:spPr bwMode="auto">
            <a:xfrm>
              <a:off x="270" y="2847"/>
              <a:ext cx="24" cy="1"/>
            </a:xfrm>
            <a:prstGeom prst="line">
              <a:avLst/>
            </a:prstGeom>
            <a:noFill/>
            <a:ln w="0">
              <a:solidFill>
                <a:srgbClr val="000000"/>
              </a:solidFill>
              <a:round/>
              <a:headEnd/>
              <a:tailEnd/>
            </a:ln>
          </p:spPr>
          <p:txBody>
            <a:bodyPr/>
            <a:lstStyle/>
            <a:p>
              <a:endParaRPr lang="zh-CN" altLang="en-US"/>
            </a:p>
          </p:txBody>
        </p:sp>
        <p:sp>
          <p:nvSpPr>
            <p:cNvPr id="69715" name="Line 29"/>
            <p:cNvSpPr>
              <a:spLocks noChangeShapeType="1"/>
            </p:cNvSpPr>
            <p:nvPr/>
          </p:nvSpPr>
          <p:spPr bwMode="auto">
            <a:xfrm>
              <a:off x="270" y="2814"/>
              <a:ext cx="24" cy="1"/>
            </a:xfrm>
            <a:prstGeom prst="line">
              <a:avLst/>
            </a:prstGeom>
            <a:noFill/>
            <a:ln w="0">
              <a:solidFill>
                <a:srgbClr val="000000"/>
              </a:solidFill>
              <a:round/>
              <a:headEnd/>
              <a:tailEnd/>
            </a:ln>
          </p:spPr>
          <p:txBody>
            <a:bodyPr/>
            <a:lstStyle/>
            <a:p>
              <a:endParaRPr lang="zh-CN" altLang="en-US"/>
            </a:p>
          </p:txBody>
        </p:sp>
        <p:sp>
          <p:nvSpPr>
            <p:cNvPr id="69716" name="Line 30"/>
            <p:cNvSpPr>
              <a:spLocks noChangeShapeType="1"/>
            </p:cNvSpPr>
            <p:nvPr/>
          </p:nvSpPr>
          <p:spPr bwMode="auto">
            <a:xfrm>
              <a:off x="270" y="2782"/>
              <a:ext cx="24" cy="1"/>
            </a:xfrm>
            <a:prstGeom prst="line">
              <a:avLst/>
            </a:prstGeom>
            <a:noFill/>
            <a:ln w="0">
              <a:solidFill>
                <a:srgbClr val="000000"/>
              </a:solidFill>
              <a:round/>
              <a:headEnd/>
              <a:tailEnd/>
            </a:ln>
          </p:spPr>
          <p:txBody>
            <a:bodyPr/>
            <a:lstStyle/>
            <a:p>
              <a:endParaRPr lang="zh-CN" altLang="en-US"/>
            </a:p>
          </p:txBody>
        </p:sp>
        <p:sp>
          <p:nvSpPr>
            <p:cNvPr id="69717" name="Line 31"/>
            <p:cNvSpPr>
              <a:spLocks noChangeShapeType="1"/>
            </p:cNvSpPr>
            <p:nvPr/>
          </p:nvSpPr>
          <p:spPr bwMode="auto">
            <a:xfrm>
              <a:off x="270" y="2750"/>
              <a:ext cx="24" cy="1"/>
            </a:xfrm>
            <a:prstGeom prst="line">
              <a:avLst/>
            </a:prstGeom>
            <a:noFill/>
            <a:ln w="0">
              <a:solidFill>
                <a:srgbClr val="000000"/>
              </a:solidFill>
              <a:round/>
              <a:headEnd/>
              <a:tailEnd/>
            </a:ln>
          </p:spPr>
          <p:txBody>
            <a:bodyPr/>
            <a:lstStyle/>
            <a:p>
              <a:endParaRPr lang="zh-CN" altLang="en-US"/>
            </a:p>
          </p:txBody>
        </p:sp>
        <p:sp>
          <p:nvSpPr>
            <p:cNvPr id="69718" name="Line 32"/>
            <p:cNvSpPr>
              <a:spLocks noChangeShapeType="1"/>
            </p:cNvSpPr>
            <p:nvPr/>
          </p:nvSpPr>
          <p:spPr bwMode="auto">
            <a:xfrm>
              <a:off x="270" y="2717"/>
              <a:ext cx="24" cy="1"/>
            </a:xfrm>
            <a:prstGeom prst="line">
              <a:avLst/>
            </a:prstGeom>
            <a:noFill/>
            <a:ln w="0">
              <a:solidFill>
                <a:srgbClr val="000000"/>
              </a:solidFill>
              <a:round/>
              <a:headEnd/>
              <a:tailEnd/>
            </a:ln>
          </p:spPr>
          <p:txBody>
            <a:bodyPr/>
            <a:lstStyle/>
            <a:p>
              <a:endParaRPr lang="zh-CN" altLang="en-US"/>
            </a:p>
          </p:txBody>
        </p:sp>
        <p:sp>
          <p:nvSpPr>
            <p:cNvPr id="69719" name="Line 33"/>
            <p:cNvSpPr>
              <a:spLocks noChangeShapeType="1"/>
            </p:cNvSpPr>
            <p:nvPr/>
          </p:nvSpPr>
          <p:spPr bwMode="auto">
            <a:xfrm>
              <a:off x="270" y="2685"/>
              <a:ext cx="24" cy="1"/>
            </a:xfrm>
            <a:prstGeom prst="line">
              <a:avLst/>
            </a:prstGeom>
            <a:noFill/>
            <a:ln w="0">
              <a:solidFill>
                <a:srgbClr val="000000"/>
              </a:solidFill>
              <a:round/>
              <a:headEnd/>
              <a:tailEnd/>
            </a:ln>
          </p:spPr>
          <p:txBody>
            <a:bodyPr/>
            <a:lstStyle/>
            <a:p>
              <a:endParaRPr lang="zh-CN" altLang="en-US"/>
            </a:p>
          </p:txBody>
        </p:sp>
        <p:sp>
          <p:nvSpPr>
            <p:cNvPr id="69720" name="Line 34"/>
            <p:cNvSpPr>
              <a:spLocks noChangeShapeType="1"/>
            </p:cNvSpPr>
            <p:nvPr/>
          </p:nvSpPr>
          <p:spPr bwMode="auto">
            <a:xfrm>
              <a:off x="270" y="2652"/>
              <a:ext cx="24" cy="1"/>
            </a:xfrm>
            <a:prstGeom prst="line">
              <a:avLst/>
            </a:prstGeom>
            <a:noFill/>
            <a:ln w="0">
              <a:solidFill>
                <a:srgbClr val="000000"/>
              </a:solidFill>
              <a:round/>
              <a:headEnd/>
              <a:tailEnd/>
            </a:ln>
          </p:spPr>
          <p:txBody>
            <a:bodyPr/>
            <a:lstStyle/>
            <a:p>
              <a:endParaRPr lang="zh-CN" altLang="en-US"/>
            </a:p>
          </p:txBody>
        </p:sp>
        <p:sp>
          <p:nvSpPr>
            <p:cNvPr id="69721" name="Line 35"/>
            <p:cNvSpPr>
              <a:spLocks noChangeShapeType="1"/>
            </p:cNvSpPr>
            <p:nvPr/>
          </p:nvSpPr>
          <p:spPr bwMode="auto">
            <a:xfrm>
              <a:off x="270" y="2620"/>
              <a:ext cx="24" cy="1"/>
            </a:xfrm>
            <a:prstGeom prst="line">
              <a:avLst/>
            </a:prstGeom>
            <a:noFill/>
            <a:ln w="0">
              <a:solidFill>
                <a:srgbClr val="000000"/>
              </a:solidFill>
              <a:round/>
              <a:headEnd/>
              <a:tailEnd/>
            </a:ln>
          </p:spPr>
          <p:txBody>
            <a:bodyPr/>
            <a:lstStyle/>
            <a:p>
              <a:endParaRPr lang="zh-CN" altLang="en-US"/>
            </a:p>
          </p:txBody>
        </p:sp>
        <p:sp>
          <p:nvSpPr>
            <p:cNvPr id="69722" name="Line 36"/>
            <p:cNvSpPr>
              <a:spLocks noChangeShapeType="1"/>
            </p:cNvSpPr>
            <p:nvPr/>
          </p:nvSpPr>
          <p:spPr bwMode="auto">
            <a:xfrm>
              <a:off x="270" y="2587"/>
              <a:ext cx="24" cy="1"/>
            </a:xfrm>
            <a:prstGeom prst="line">
              <a:avLst/>
            </a:prstGeom>
            <a:noFill/>
            <a:ln w="0">
              <a:solidFill>
                <a:srgbClr val="000000"/>
              </a:solidFill>
              <a:round/>
              <a:headEnd/>
              <a:tailEnd/>
            </a:ln>
          </p:spPr>
          <p:txBody>
            <a:bodyPr/>
            <a:lstStyle/>
            <a:p>
              <a:endParaRPr lang="zh-CN" altLang="en-US"/>
            </a:p>
          </p:txBody>
        </p:sp>
        <p:sp>
          <p:nvSpPr>
            <p:cNvPr id="69723" name="Line 37"/>
            <p:cNvSpPr>
              <a:spLocks noChangeShapeType="1"/>
            </p:cNvSpPr>
            <p:nvPr/>
          </p:nvSpPr>
          <p:spPr bwMode="auto">
            <a:xfrm>
              <a:off x="270" y="2555"/>
              <a:ext cx="24" cy="1"/>
            </a:xfrm>
            <a:prstGeom prst="line">
              <a:avLst/>
            </a:prstGeom>
            <a:noFill/>
            <a:ln w="0">
              <a:solidFill>
                <a:srgbClr val="000000"/>
              </a:solidFill>
              <a:round/>
              <a:headEnd/>
              <a:tailEnd/>
            </a:ln>
          </p:spPr>
          <p:txBody>
            <a:bodyPr/>
            <a:lstStyle/>
            <a:p>
              <a:endParaRPr lang="zh-CN" altLang="en-US"/>
            </a:p>
          </p:txBody>
        </p:sp>
        <p:sp>
          <p:nvSpPr>
            <p:cNvPr id="69724" name="Line 38"/>
            <p:cNvSpPr>
              <a:spLocks noChangeShapeType="1"/>
            </p:cNvSpPr>
            <p:nvPr/>
          </p:nvSpPr>
          <p:spPr bwMode="auto">
            <a:xfrm>
              <a:off x="270" y="2522"/>
              <a:ext cx="24" cy="1"/>
            </a:xfrm>
            <a:prstGeom prst="line">
              <a:avLst/>
            </a:prstGeom>
            <a:noFill/>
            <a:ln w="0">
              <a:solidFill>
                <a:srgbClr val="000000"/>
              </a:solidFill>
              <a:round/>
              <a:headEnd/>
              <a:tailEnd/>
            </a:ln>
          </p:spPr>
          <p:txBody>
            <a:bodyPr/>
            <a:lstStyle/>
            <a:p>
              <a:endParaRPr lang="zh-CN" altLang="en-US"/>
            </a:p>
          </p:txBody>
        </p:sp>
        <p:sp>
          <p:nvSpPr>
            <p:cNvPr id="69725" name="Line 39"/>
            <p:cNvSpPr>
              <a:spLocks noChangeShapeType="1"/>
            </p:cNvSpPr>
            <p:nvPr/>
          </p:nvSpPr>
          <p:spPr bwMode="auto">
            <a:xfrm>
              <a:off x="270" y="2490"/>
              <a:ext cx="24" cy="1"/>
            </a:xfrm>
            <a:prstGeom prst="line">
              <a:avLst/>
            </a:prstGeom>
            <a:noFill/>
            <a:ln w="0">
              <a:solidFill>
                <a:srgbClr val="000000"/>
              </a:solidFill>
              <a:round/>
              <a:headEnd/>
              <a:tailEnd/>
            </a:ln>
          </p:spPr>
          <p:txBody>
            <a:bodyPr/>
            <a:lstStyle/>
            <a:p>
              <a:endParaRPr lang="zh-CN" altLang="en-US"/>
            </a:p>
          </p:txBody>
        </p:sp>
        <p:sp>
          <p:nvSpPr>
            <p:cNvPr id="69726" name="Line 40"/>
            <p:cNvSpPr>
              <a:spLocks noChangeShapeType="1"/>
            </p:cNvSpPr>
            <p:nvPr/>
          </p:nvSpPr>
          <p:spPr bwMode="auto">
            <a:xfrm>
              <a:off x="270" y="2466"/>
              <a:ext cx="24" cy="1"/>
            </a:xfrm>
            <a:prstGeom prst="line">
              <a:avLst/>
            </a:prstGeom>
            <a:noFill/>
            <a:ln w="0">
              <a:solidFill>
                <a:srgbClr val="000000"/>
              </a:solidFill>
              <a:round/>
              <a:headEnd/>
              <a:tailEnd/>
            </a:ln>
          </p:spPr>
          <p:txBody>
            <a:bodyPr/>
            <a:lstStyle/>
            <a:p>
              <a:endParaRPr lang="zh-CN" altLang="en-US"/>
            </a:p>
          </p:txBody>
        </p:sp>
        <p:sp>
          <p:nvSpPr>
            <p:cNvPr id="69727" name="Line 41"/>
            <p:cNvSpPr>
              <a:spLocks noChangeShapeType="1"/>
            </p:cNvSpPr>
            <p:nvPr/>
          </p:nvSpPr>
          <p:spPr bwMode="auto">
            <a:xfrm>
              <a:off x="270" y="2433"/>
              <a:ext cx="24" cy="1"/>
            </a:xfrm>
            <a:prstGeom prst="line">
              <a:avLst/>
            </a:prstGeom>
            <a:noFill/>
            <a:ln w="0">
              <a:solidFill>
                <a:srgbClr val="000000"/>
              </a:solidFill>
              <a:round/>
              <a:headEnd/>
              <a:tailEnd/>
            </a:ln>
          </p:spPr>
          <p:txBody>
            <a:bodyPr/>
            <a:lstStyle/>
            <a:p>
              <a:endParaRPr lang="zh-CN" altLang="en-US"/>
            </a:p>
          </p:txBody>
        </p:sp>
        <p:sp>
          <p:nvSpPr>
            <p:cNvPr id="69728" name="Line 42"/>
            <p:cNvSpPr>
              <a:spLocks noChangeShapeType="1"/>
            </p:cNvSpPr>
            <p:nvPr/>
          </p:nvSpPr>
          <p:spPr bwMode="auto">
            <a:xfrm>
              <a:off x="270" y="2401"/>
              <a:ext cx="24" cy="1"/>
            </a:xfrm>
            <a:prstGeom prst="line">
              <a:avLst/>
            </a:prstGeom>
            <a:noFill/>
            <a:ln w="0">
              <a:solidFill>
                <a:srgbClr val="000000"/>
              </a:solidFill>
              <a:round/>
              <a:headEnd/>
              <a:tailEnd/>
            </a:ln>
          </p:spPr>
          <p:txBody>
            <a:bodyPr/>
            <a:lstStyle/>
            <a:p>
              <a:endParaRPr lang="zh-CN" altLang="en-US"/>
            </a:p>
          </p:txBody>
        </p:sp>
        <p:sp>
          <p:nvSpPr>
            <p:cNvPr id="69729" name="Line 43"/>
            <p:cNvSpPr>
              <a:spLocks noChangeShapeType="1"/>
            </p:cNvSpPr>
            <p:nvPr/>
          </p:nvSpPr>
          <p:spPr bwMode="auto">
            <a:xfrm>
              <a:off x="270" y="2368"/>
              <a:ext cx="24" cy="1"/>
            </a:xfrm>
            <a:prstGeom prst="line">
              <a:avLst/>
            </a:prstGeom>
            <a:noFill/>
            <a:ln w="0">
              <a:solidFill>
                <a:srgbClr val="000000"/>
              </a:solidFill>
              <a:round/>
              <a:headEnd/>
              <a:tailEnd/>
            </a:ln>
          </p:spPr>
          <p:txBody>
            <a:bodyPr/>
            <a:lstStyle/>
            <a:p>
              <a:endParaRPr lang="zh-CN" altLang="en-US"/>
            </a:p>
          </p:txBody>
        </p:sp>
        <p:sp>
          <p:nvSpPr>
            <p:cNvPr id="69730" name="Line 44"/>
            <p:cNvSpPr>
              <a:spLocks noChangeShapeType="1"/>
            </p:cNvSpPr>
            <p:nvPr/>
          </p:nvSpPr>
          <p:spPr bwMode="auto">
            <a:xfrm>
              <a:off x="270" y="2336"/>
              <a:ext cx="24" cy="1"/>
            </a:xfrm>
            <a:prstGeom prst="line">
              <a:avLst/>
            </a:prstGeom>
            <a:noFill/>
            <a:ln w="0">
              <a:solidFill>
                <a:srgbClr val="000000"/>
              </a:solidFill>
              <a:round/>
              <a:headEnd/>
              <a:tailEnd/>
            </a:ln>
          </p:spPr>
          <p:txBody>
            <a:bodyPr/>
            <a:lstStyle/>
            <a:p>
              <a:endParaRPr lang="zh-CN" altLang="en-US"/>
            </a:p>
          </p:txBody>
        </p:sp>
        <p:sp>
          <p:nvSpPr>
            <p:cNvPr id="69731" name="Line 45"/>
            <p:cNvSpPr>
              <a:spLocks noChangeShapeType="1"/>
            </p:cNvSpPr>
            <p:nvPr/>
          </p:nvSpPr>
          <p:spPr bwMode="auto">
            <a:xfrm>
              <a:off x="270" y="2303"/>
              <a:ext cx="24" cy="1"/>
            </a:xfrm>
            <a:prstGeom prst="line">
              <a:avLst/>
            </a:prstGeom>
            <a:noFill/>
            <a:ln w="0">
              <a:solidFill>
                <a:srgbClr val="000000"/>
              </a:solidFill>
              <a:round/>
              <a:headEnd/>
              <a:tailEnd/>
            </a:ln>
          </p:spPr>
          <p:txBody>
            <a:bodyPr/>
            <a:lstStyle/>
            <a:p>
              <a:endParaRPr lang="zh-CN" altLang="en-US"/>
            </a:p>
          </p:txBody>
        </p:sp>
        <p:sp>
          <p:nvSpPr>
            <p:cNvPr id="69732" name="Line 46"/>
            <p:cNvSpPr>
              <a:spLocks noChangeShapeType="1"/>
            </p:cNvSpPr>
            <p:nvPr/>
          </p:nvSpPr>
          <p:spPr bwMode="auto">
            <a:xfrm>
              <a:off x="270" y="2271"/>
              <a:ext cx="24" cy="1"/>
            </a:xfrm>
            <a:prstGeom prst="line">
              <a:avLst/>
            </a:prstGeom>
            <a:noFill/>
            <a:ln w="0">
              <a:solidFill>
                <a:srgbClr val="000000"/>
              </a:solidFill>
              <a:round/>
              <a:headEnd/>
              <a:tailEnd/>
            </a:ln>
          </p:spPr>
          <p:txBody>
            <a:bodyPr/>
            <a:lstStyle/>
            <a:p>
              <a:endParaRPr lang="zh-CN" altLang="en-US"/>
            </a:p>
          </p:txBody>
        </p:sp>
        <p:sp>
          <p:nvSpPr>
            <p:cNvPr id="69733" name="Line 47"/>
            <p:cNvSpPr>
              <a:spLocks noChangeShapeType="1"/>
            </p:cNvSpPr>
            <p:nvPr/>
          </p:nvSpPr>
          <p:spPr bwMode="auto">
            <a:xfrm>
              <a:off x="270" y="2238"/>
              <a:ext cx="24" cy="1"/>
            </a:xfrm>
            <a:prstGeom prst="line">
              <a:avLst/>
            </a:prstGeom>
            <a:noFill/>
            <a:ln w="0">
              <a:solidFill>
                <a:srgbClr val="000000"/>
              </a:solidFill>
              <a:round/>
              <a:headEnd/>
              <a:tailEnd/>
            </a:ln>
          </p:spPr>
          <p:txBody>
            <a:bodyPr/>
            <a:lstStyle/>
            <a:p>
              <a:endParaRPr lang="zh-CN" altLang="en-US"/>
            </a:p>
          </p:txBody>
        </p:sp>
        <p:sp>
          <p:nvSpPr>
            <p:cNvPr id="69734" name="Line 48"/>
            <p:cNvSpPr>
              <a:spLocks noChangeShapeType="1"/>
            </p:cNvSpPr>
            <p:nvPr/>
          </p:nvSpPr>
          <p:spPr bwMode="auto">
            <a:xfrm>
              <a:off x="270" y="2206"/>
              <a:ext cx="24" cy="1"/>
            </a:xfrm>
            <a:prstGeom prst="line">
              <a:avLst/>
            </a:prstGeom>
            <a:noFill/>
            <a:ln w="0">
              <a:solidFill>
                <a:srgbClr val="000000"/>
              </a:solidFill>
              <a:round/>
              <a:headEnd/>
              <a:tailEnd/>
            </a:ln>
          </p:spPr>
          <p:txBody>
            <a:bodyPr/>
            <a:lstStyle/>
            <a:p>
              <a:endParaRPr lang="zh-CN" altLang="en-US"/>
            </a:p>
          </p:txBody>
        </p:sp>
        <p:sp>
          <p:nvSpPr>
            <p:cNvPr id="69735" name="Line 49"/>
            <p:cNvSpPr>
              <a:spLocks noChangeShapeType="1"/>
            </p:cNvSpPr>
            <p:nvPr/>
          </p:nvSpPr>
          <p:spPr bwMode="auto">
            <a:xfrm>
              <a:off x="270" y="2174"/>
              <a:ext cx="24" cy="1"/>
            </a:xfrm>
            <a:prstGeom prst="line">
              <a:avLst/>
            </a:prstGeom>
            <a:noFill/>
            <a:ln w="0">
              <a:solidFill>
                <a:srgbClr val="000000"/>
              </a:solidFill>
              <a:round/>
              <a:headEnd/>
              <a:tailEnd/>
            </a:ln>
          </p:spPr>
          <p:txBody>
            <a:bodyPr/>
            <a:lstStyle/>
            <a:p>
              <a:endParaRPr lang="zh-CN" altLang="en-US"/>
            </a:p>
          </p:txBody>
        </p:sp>
        <p:sp>
          <p:nvSpPr>
            <p:cNvPr id="69736" name="Line 50"/>
            <p:cNvSpPr>
              <a:spLocks noChangeShapeType="1"/>
            </p:cNvSpPr>
            <p:nvPr/>
          </p:nvSpPr>
          <p:spPr bwMode="auto">
            <a:xfrm>
              <a:off x="270" y="2141"/>
              <a:ext cx="24" cy="1"/>
            </a:xfrm>
            <a:prstGeom prst="line">
              <a:avLst/>
            </a:prstGeom>
            <a:noFill/>
            <a:ln w="0">
              <a:solidFill>
                <a:srgbClr val="000000"/>
              </a:solidFill>
              <a:round/>
              <a:headEnd/>
              <a:tailEnd/>
            </a:ln>
          </p:spPr>
          <p:txBody>
            <a:bodyPr/>
            <a:lstStyle/>
            <a:p>
              <a:endParaRPr lang="zh-CN" altLang="en-US"/>
            </a:p>
          </p:txBody>
        </p:sp>
        <p:sp>
          <p:nvSpPr>
            <p:cNvPr id="69737" name="Line 51"/>
            <p:cNvSpPr>
              <a:spLocks noChangeShapeType="1"/>
            </p:cNvSpPr>
            <p:nvPr/>
          </p:nvSpPr>
          <p:spPr bwMode="auto">
            <a:xfrm>
              <a:off x="270" y="2109"/>
              <a:ext cx="24" cy="1"/>
            </a:xfrm>
            <a:prstGeom prst="line">
              <a:avLst/>
            </a:prstGeom>
            <a:noFill/>
            <a:ln w="0">
              <a:solidFill>
                <a:srgbClr val="000000"/>
              </a:solidFill>
              <a:round/>
              <a:headEnd/>
              <a:tailEnd/>
            </a:ln>
          </p:spPr>
          <p:txBody>
            <a:bodyPr/>
            <a:lstStyle/>
            <a:p>
              <a:endParaRPr lang="zh-CN" altLang="en-US"/>
            </a:p>
          </p:txBody>
        </p:sp>
        <p:sp>
          <p:nvSpPr>
            <p:cNvPr id="69738" name="Line 52"/>
            <p:cNvSpPr>
              <a:spLocks noChangeShapeType="1"/>
            </p:cNvSpPr>
            <p:nvPr/>
          </p:nvSpPr>
          <p:spPr bwMode="auto">
            <a:xfrm>
              <a:off x="270" y="2084"/>
              <a:ext cx="24" cy="1"/>
            </a:xfrm>
            <a:prstGeom prst="line">
              <a:avLst/>
            </a:prstGeom>
            <a:noFill/>
            <a:ln w="0">
              <a:solidFill>
                <a:srgbClr val="000000"/>
              </a:solidFill>
              <a:round/>
              <a:headEnd/>
              <a:tailEnd/>
            </a:ln>
          </p:spPr>
          <p:txBody>
            <a:bodyPr/>
            <a:lstStyle/>
            <a:p>
              <a:endParaRPr lang="zh-CN" altLang="en-US"/>
            </a:p>
          </p:txBody>
        </p:sp>
        <p:sp>
          <p:nvSpPr>
            <p:cNvPr id="69739" name="Line 53"/>
            <p:cNvSpPr>
              <a:spLocks noChangeShapeType="1"/>
            </p:cNvSpPr>
            <p:nvPr/>
          </p:nvSpPr>
          <p:spPr bwMode="auto">
            <a:xfrm>
              <a:off x="270" y="2052"/>
              <a:ext cx="24" cy="1"/>
            </a:xfrm>
            <a:prstGeom prst="line">
              <a:avLst/>
            </a:prstGeom>
            <a:noFill/>
            <a:ln w="0">
              <a:solidFill>
                <a:srgbClr val="000000"/>
              </a:solidFill>
              <a:round/>
              <a:headEnd/>
              <a:tailEnd/>
            </a:ln>
          </p:spPr>
          <p:txBody>
            <a:bodyPr/>
            <a:lstStyle/>
            <a:p>
              <a:endParaRPr lang="zh-CN" altLang="en-US"/>
            </a:p>
          </p:txBody>
        </p:sp>
        <p:sp>
          <p:nvSpPr>
            <p:cNvPr id="69740" name="Line 54"/>
            <p:cNvSpPr>
              <a:spLocks noChangeShapeType="1"/>
            </p:cNvSpPr>
            <p:nvPr/>
          </p:nvSpPr>
          <p:spPr bwMode="auto">
            <a:xfrm>
              <a:off x="270" y="2019"/>
              <a:ext cx="24" cy="1"/>
            </a:xfrm>
            <a:prstGeom prst="line">
              <a:avLst/>
            </a:prstGeom>
            <a:noFill/>
            <a:ln w="0">
              <a:solidFill>
                <a:srgbClr val="000000"/>
              </a:solidFill>
              <a:round/>
              <a:headEnd/>
              <a:tailEnd/>
            </a:ln>
          </p:spPr>
          <p:txBody>
            <a:bodyPr/>
            <a:lstStyle/>
            <a:p>
              <a:endParaRPr lang="zh-CN" altLang="en-US"/>
            </a:p>
          </p:txBody>
        </p:sp>
        <p:sp>
          <p:nvSpPr>
            <p:cNvPr id="69741" name="Line 55"/>
            <p:cNvSpPr>
              <a:spLocks noChangeShapeType="1"/>
            </p:cNvSpPr>
            <p:nvPr/>
          </p:nvSpPr>
          <p:spPr bwMode="auto">
            <a:xfrm>
              <a:off x="270" y="1987"/>
              <a:ext cx="24" cy="1"/>
            </a:xfrm>
            <a:prstGeom prst="line">
              <a:avLst/>
            </a:prstGeom>
            <a:noFill/>
            <a:ln w="0">
              <a:solidFill>
                <a:srgbClr val="000000"/>
              </a:solidFill>
              <a:round/>
              <a:headEnd/>
              <a:tailEnd/>
            </a:ln>
          </p:spPr>
          <p:txBody>
            <a:bodyPr/>
            <a:lstStyle/>
            <a:p>
              <a:endParaRPr lang="zh-CN" altLang="en-US"/>
            </a:p>
          </p:txBody>
        </p:sp>
        <p:sp>
          <p:nvSpPr>
            <p:cNvPr id="69742" name="Line 56"/>
            <p:cNvSpPr>
              <a:spLocks noChangeShapeType="1"/>
            </p:cNvSpPr>
            <p:nvPr/>
          </p:nvSpPr>
          <p:spPr bwMode="auto">
            <a:xfrm>
              <a:off x="270" y="1954"/>
              <a:ext cx="24" cy="1"/>
            </a:xfrm>
            <a:prstGeom prst="line">
              <a:avLst/>
            </a:prstGeom>
            <a:noFill/>
            <a:ln w="0">
              <a:solidFill>
                <a:srgbClr val="000000"/>
              </a:solidFill>
              <a:round/>
              <a:headEnd/>
              <a:tailEnd/>
            </a:ln>
          </p:spPr>
          <p:txBody>
            <a:bodyPr/>
            <a:lstStyle/>
            <a:p>
              <a:endParaRPr lang="zh-CN" altLang="en-US"/>
            </a:p>
          </p:txBody>
        </p:sp>
        <p:sp>
          <p:nvSpPr>
            <p:cNvPr id="69743" name="Line 57"/>
            <p:cNvSpPr>
              <a:spLocks noChangeShapeType="1"/>
            </p:cNvSpPr>
            <p:nvPr/>
          </p:nvSpPr>
          <p:spPr bwMode="auto">
            <a:xfrm>
              <a:off x="270" y="1922"/>
              <a:ext cx="24" cy="1"/>
            </a:xfrm>
            <a:prstGeom prst="line">
              <a:avLst/>
            </a:prstGeom>
            <a:noFill/>
            <a:ln w="0">
              <a:solidFill>
                <a:srgbClr val="000000"/>
              </a:solidFill>
              <a:round/>
              <a:headEnd/>
              <a:tailEnd/>
            </a:ln>
          </p:spPr>
          <p:txBody>
            <a:bodyPr/>
            <a:lstStyle/>
            <a:p>
              <a:endParaRPr lang="zh-CN" altLang="en-US"/>
            </a:p>
          </p:txBody>
        </p:sp>
        <p:sp>
          <p:nvSpPr>
            <p:cNvPr id="69744" name="Line 58"/>
            <p:cNvSpPr>
              <a:spLocks noChangeShapeType="1"/>
            </p:cNvSpPr>
            <p:nvPr/>
          </p:nvSpPr>
          <p:spPr bwMode="auto">
            <a:xfrm>
              <a:off x="270" y="1890"/>
              <a:ext cx="24" cy="1"/>
            </a:xfrm>
            <a:prstGeom prst="line">
              <a:avLst/>
            </a:prstGeom>
            <a:noFill/>
            <a:ln w="0">
              <a:solidFill>
                <a:srgbClr val="000000"/>
              </a:solidFill>
              <a:round/>
              <a:headEnd/>
              <a:tailEnd/>
            </a:ln>
          </p:spPr>
          <p:txBody>
            <a:bodyPr/>
            <a:lstStyle/>
            <a:p>
              <a:endParaRPr lang="zh-CN" altLang="en-US"/>
            </a:p>
          </p:txBody>
        </p:sp>
        <p:sp>
          <p:nvSpPr>
            <p:cNvPr id="69745" name="Line 59"/>
            <p:cNvSpPr>
              <a:spLocks noChangeShapeType="1"/>
            </p:cNvSpPr>
            <p:nvPr/>
          </p:nvSpPr>
          <p:spPr bwMode="auto">
            <a:xfrm>
              <a:off x="262" y="3480"/>
              <a:ext cx="32" cy="1"/>
            </a:xfrm>
            <a:prstGeom prst="line">
              <a:avLst/>
            </a:prstGeom>
            <a:noFill/>
            <a:ln w="0">
              <a:solidFill>
                <a:srgbClr val="000000"/>
              </a:solidFill>
              <a:round/>
              <a:headEnd/>
              <a:tailEnd/>
            </a:ln>
          </p:spPr>
          <p:txBody>
            <a:bodyPr/>
            <a:lstStyle/>
            <a:p>
              <a:endParaRPr lang="zh-CN" altLang="en-US"/>
            </a:p>
          </p:txBody>
        </p:sp>
        <p:sp>
          <p:nvSpPr>
            <p:cNvPr id="69746" name="Line 60"/>
            <p:cNvSpPr>
              <a:spLocks noChangeShapeType="1"/>
            </p:cNvSpPr>
            <p:nvPr/>
          </p:nvSpPr>
          <p:spPr bwMode="auto">
            <a:xfrm>
              <a:off x="262" y="3163"/>
              <a:ext cx="32" cy="1"/>
            </a:xfrm>
            <a:prstGeom prst="line">
              <a:avLst/>
            </a:prstGeom>
            <a:noFill/>
            <a:ln w="0">
              <a:solidFill>
                <a:srgbClr val="000000"/>
              </a:solidFill>
              <a:round/>
              <a:headEnd/>
              <a:tailEnd/>
            </a:ln>
          </p:spPr>
          <p:txBody>
            <a:bodyPr/>
            <a:lstStyle/>
            <a:p>
              <a:endParaRPr lang="zh-CN" altLang="en-US"/>
            </a:p>
          </p:txBody>
        </p:sp>
        <p:sp>
          <p:nvSpPr>
            <p:cNvPr id="69747" name="Line 61"/>
            <p:cNvSpPr>
              <a:spLocks noChangeShapeType="1"/>
            </p:cNvSpPr>
            <p:nvPr/>
          </p:nvSpPr>
          <p:spPr bwMode="auto">
            <a:xfrm>
              <a:off x="262" y="2847"/>
              <a:ext cx="32" cy="1"/>
            </a:xfrm>
            <a:prstGeom prst="line">
              <a:avLst/>
            </a:prstGeom>
            <a:noFill/>
            <a:ln w="0">
              <a:solidFill>
                <a:srgbClr val="000000"/>
              </a:solidFill>
              <a:round/>
              <a:headEnd/>
              <a:tailEnd/>
            </a:ln>
          </p:spPr>
          <p:txBody>
            <a:bodyPr/>
            <a:lstStyle/>
            <a:p>
              <a:endParaRPr lang="zh-CN" altLang="en-US"/>
            </a:p>
          </p:txBody>
        </p:sp>
        <p:sp>
          <p:nvSpPr>
            <p:cNvPr id="69748" name="Line 62"/>
            <p:cNvSpPr>
              <a:spLocks noChangeShapeType="1"/>
            </p:cNvSpPr>
            <p:nvPr/>
          </p:nvSpPr>
          <p:spPr bwMode="auto">
            <a:xfrm>
              <a:off x="262" y="2522"/>
              <a:ext cx="32" cy="1"/>
            </a:xfrm>
            <a:prstGeom prst="line">
              <a:avLst/>
            </a:prstGeom>
            <a:noFill/>
            <a:ln w="0">
              <a:solidFill>
                <a:srgbClr val="000000"/>
              </a:solidFill>
              <a:round/>
              <a:headEnd/>
              <a:tailEnd/>
            </a:ln>
          </p:spPr>
          <p:txBody>
            <a:bodyPr/>
            <a:lstStyle/>
            <a:p>
              <a:endParaRPr lang="zh-CN" altLang="en-US"/>
            </a:p>
          </p:txBody>
        </p:sp>
        <p:sp>
          <p:nvSpPr>
            <p:cNvPr id="69749" name="Line 63"/>
            <p:cNvSpPr>
              <a:spLocks noChangeShapeType="1"/>
            </p:cNvSpPr>
            <p:nvPr/>
          </p:nvSpPr>
          <p:spPr bwMode="auto">
            <a:xfrm>
              <a:off x="262" y="2206"/>
              <a:ext cx="32" cy="1"/>
            </a:xfrm>
            <a:prstGeom prst="line">
              <a:avLst/>
            </a:prstGeom>
            <a:noFill/>
            <a:ln w="0">
              <a:solidFill>
                <a:srgbClr val="000000"/>
              </a:solidFill>
              <a:round/>
              <a:headEnd/>
              <a:tailEnd/>
            </a:ln>
          </p:spPr>
          <p:txBody>
            <a:bodyPr/>
            <a:lstStyle/>
            <a:p>
              <a:endParaRPr lang="zh-CN" altLang="en-US"/>
            </a:p>
          </p:txBody>
        </p:sp>
        <p:sp>
          <p:nvSpPr>
            <p:cNvPr id="69750" name="Line 64"/>
            <p:cNvSpPr>
              <a:spLocks noChangeShapeType="1"/>
            </p:cNvSpPr>
            <p:nvPr/>
          </p:nvSpPr>
          <p:spPr bwMode="auto">
            <a:xfrm>
              <a:off x="262" y="1890"/>
              <a:ext cx="32" cy="1"/>
            </a:xfrm>
            <a:prstGeom prst="line">
              <a:avLst/>
            </a:prstGeom>
            <a:noFill/>
            <a:ln w="0">
              <a:solidFill>
                <a:srgbClr val="000000"/>
              </a:solidFill>
              <a:round/>
              <a:headEnd/>
              <a:tailEnd/>
            </a:ln>
          </p:spPr>
          <p:txBody>
            <a:bodyPr/>
            <a:lstStyle/>
            <a:p>
              <a:endParaRPr lang="zh-CN" altLang="en-US"/>
            </a:p>
          </p:txBody>
        </p:sp>
        <p:sp>
          <p:nvSpPr>
            <p:cNvPr id="69751" name="Line 65"/>
            <p:cNvSpPr>
              <a:spLocks noChangeShapeType="1"/>
            </p:cNvSpPr>
            <p:nvPr/>
          </p:nvSpPr>
          <p:spPr bwMode="auto">
            <a:xfrm>
              <a:off x="294" y="3480"/>
              <a:ext cx="1518" cy="1"/>
            </a:xfrm>
            <a:prstGeom prst="line">
              <a:avLst/>
            </a:prstGeom>
            <a:noFill/>
            <a:ln w="0">
              <a:solidFill>
                <a:srgbClr val="000000"/>
              </a:solidFill>
              <a:round/>
              <a:headEnd/>
              <a:tailEnd/>
            </a:ln>
          </p:spPr>
          <p:txBody>
            <a:bodyPr/>
            <a:lstStyle/>
            <a:p>
              <a:endParaRPr lang="zh-CN" altLang="en-US"/>
            </a:p>
          </p:txBody>
        </p:sp>
        <p:sp>
          <p:nvSpPr>
            <p:cNvPr id="69752" name="Line 66"/>
            <p:cNvSpPr>
              <a:spLocks noChangeShapeType="1"/>
            </p:cNvSpPr>
            <p:nvPr/>
          </p:nvSpPr>
          <p:spPr bwMode="auto">
            <a:xfrm flipV="1">
              <a:off x="294" y="3480"/>
              <a:ext cx="1" cy="24"/>
            </a:xfrm>
            <a:prstGeom prst="line">
              <a:avLst/>
            </a:prstGeom>
            <a:noFill/>
            <a:ln w="0">
              <a:solidFill>
                <a:srgbClr val="000000"/>
              </a:solidFill>
              <a:round/>
              <a:headEnd/>
              <a:tailEnd/>
            </a:ln>
          </p:spPr>
          <p:txBody>
            <a:bodyPr/>
            <a:lstStyle/>
            <a:p>
              <a:endParaRPr lang="zh-CN" altLang="en-US"/>
            </a:p>
          </p:txBody>
        </p:sp>
        <p:sp>
          <p:nvSpPr>
            <p:cNvPr id="69753" name="Line 67"/>
            <p:cNvSpPr>
              <a:spLocks noChangeShapeType="1"/>
            </p:cNvSpPr>
            <p:nvPr/>
          </p:nvSpPr>
          <p:spPr bwMode="auto">
            <a:xfrm flipV="1">
              <a:off x="327" y="3480"/>
              <a:ext cx="1" cy="24"/>
            </a:xfrm>
            <a:prstGeom prst="line">
              <a:avLst/>
            </a:prstGeom>
            <a:noFill/>
            <a:ln w="0">
              <a:solidFill>
                <a:srgbClr val="000000"/>
              </a:solidFill>
              <a:round/>
              <a:headEnd/>
              <a:tailEnd/>
            </a:ln>
          </p:spPr>
          <p:txBody>
            <a:bodyPr/>
            <a:lstStyle/>
            <a:p>
              <a:endParaRPr lang="zh-CN" altLang="en-US"/>
            </a:p>
          </p:txBody>
        </p:sp>
        <p:sp>
          <p:nvSpPr>
            <p:cNvPr id="69754" name="Line 68"/>
            <p:cNvSpPr>
              <a:spLocks noChangeShapeType="1"/>
            </p:cNvSpPr>
            <p:nvPr/>
          </p:nvSpPr>
          <p:spPr bwMode="auto">
            <a:xfrm flipV="1">
              <a:off x="351" y="3480"/>
              <a:ext cx="1" cy="24"/>
            </a:xfrm>
            <a:prstGeom prst="line">
              <a:avLst/>
            </a:prstGeom>
            <a:noFill/>
            <a:ln w="0">
              <a:solidFill>
                <a:srgbClr val="000000"/>
              </a:solidFill>
              <a:round/>
              <a:headEnd/>
              <a:tailEnd/>
            </a:ln>
          </p:spPr>
          <p:txBody>
            <a:bodyPr/>
            <a:lstStyle/>
            <a:p>
              <a:endParaRPr lang="zh-CN" altLang="en-US"/>
            </a:p>
          </p:txBody>
        </p:sp>
        <p:sp>
          <p:nvSpPr>
            <p:cNvPr id="69755" name="Line 69"/>
            <p:cNvSpPr>
              <a:spLocks noChangeShapeType="1"/>
            </p:cNvSpPr>
            <p:nvPr/>
          </p:nvSpPr>
          <p:spPr bwMode="auto">
            <a:xfrm flipV="1">
              <a:off x="384" y="3480"/>
              <a:ext cx="1" cy="24"/>
            </a:xfrm>
            <a:prstGeom prst="line">
              <a:avLst/>
            </a:prstGeom>
            <a:noFill/>
            <a:ln w="0">
              <a:solidFill>
                <a:srgbClr val="000000"/>
              </a:solidFill>
              <a:round/>
              <a:headEnd/>
              <a:tailEnd/>
            </a:ln>
          </p:spPr>
          <p:txBody>
            <a:bodyPr/>
            <a:lstStyle/>
            <a:p>
              <a:endParaRPr lang="zh-CN" altLang="en-US"/>
            </a:p>
          </p:txBody>
        </p:sp>
        <p:sp>
          <p:nvSpPr>
            <p:cNvPr id="69756" name="Line 70"/>
            <p:cNvSpPr>
              <a:spLocks noChangeShapeType="1"/>
            </p:cNvSpPr>
            <p:nvPr/>
          </p:nvSpPr>
          <p:spPr bwMode="auto">
            <a:xfrm flipV="1">
              <a:off x="416" y="3480"/>
              <a:ext cx="1" cy="24"/>
            </a:xfrm>
            <a:prstGeom prst="line">
              <a:avLst/>
            </a:prstGeom>
            <a:noFill/>
            <a:ln w="0">
              <a:solidFill>
                <a:srgbClr val="000000"/>
              </a:solidFill>
              <a:round/>
              <a:headEnd/>
              <a:tailEnd/>
            </a:ln>
          </p:spPr>
          <p:txBody>
            <a:bodyPr/>
            <a:lstStyle/>
            <a:p>
              <a:endParaRPr lang="zh-CN" altLang="en-US"/>
            </a:p>
          </p:txBody>
        </p:sp>
        <p:sp>
          <p:nvSpPr>
            <p:cNvPr id="69757" name="Line 71"/>
            <p:cNvSpPr>
              <a:spLocks noChangeShapeType="1"/>
            </p:cNvSpPr>
            <p:nvPr/>
          </p:nvSpPr>
          <p:spPr bwMode="auto">
            <a:xfrm flipV="1">
              <a:off x="448" y="3480"/>
              <a:ext cx="1" cy="24"/>
            </a:xfrm>
            <a:prstGeom prst="line">
              <a:avLst/>
            </a:prstGeom>
            <a:noFill/>
            <a:ln w="0">
              <a:solidFill>
                <a:srgbClr val="000000"/>
              </a:solidFill>
              <a:round/>
              <a:headEnd/>
              <a:tailEnd/>
            </a:ln>
          </p:spPr>
          <p:txBody>
            <a:bodyPr/>
            <a:lstStyle/>
            <a:p>
              <a:endParaRPr lang="zh-CN" altLang="en-US"/>
            </a:p>
          </p:txBody>
        </p:sp>
        <p:sp>
          <p:nvSpPr>
            <p:cNvPr id="69758" name="Line 72"/>
            <p:cNvSpPr>
              <a:spLocks noChangeShapeType="1"/>
            </p:cNvSpPr>
            <p:nvPr/>
          </p:nvSpPr>
          <p:spPr bwMode="auto">
            <a:xfrm flipV="1">
              <a:off x="473" y="3480"/>
              <a:ext cx="1" cy="24"/>
            </a:xfrm>
            <a:prstGeom prst="line">
              <a:avLst/>
            </a:prstGeom>
            <a:noFill/>
            <a:ln w="0">
              <a:solidFill>
                <a:srgbClr val="000000"/>
              </a:solidFill>
              <a:round/>
              <a:headEnd/>
              <a:tailEnd/>
            </a:ln>
          </p:spPr>
          <p:txBody>
            <a:bodyPr/>
            <a:lstStyle/>
            <a:p>
              <a:endParaRPr lang="zh-CN" altLang="en-US"/>
            </a:p>
          </p:txBody>
        </p:sp>
        <p:sp>
          <p:nvSpPr>
            <p:cNvPr id="69759" name="Line 73"/>
            <p:cNvSpPr>
              <a:spLocks noChangeShapeType="1"/>
            </p:cNvSpPr>
            <p:nvPr/>
          </p:nvSpPr>
          <p:spPr bwMode="auto">
            <a:xfrm flipV="1">
              <a:off x="505" y="3480"/>
              <a:ext cx="1" cy="24"/>
            </a:xfrm>
            <a:prstGeom prst="line">
              <a:avLst/>
            </a:prstGeom>
            <a:noFill/>
            <a:ln w="0">
              <a:solidFill>
                <a:srgbClr val="000000"/>
              </a:solidFill>
              <a:round/>
              <a:headEnd/>
              <a:tailEnd/>
            </a:ln>
          </p:spPr>
          <p:txBody>
            <a:bodyPr/>
            <a:lstStyle/>
            <a:p>
              <a:endParaRPr lang="zh-CN" altLang="en-US"/>
            </a:p>
          </p:txBody>
        </p:sp>
        <p:sp>
          <p:nvSpPr>
            <p:cNvPr id="69760" name="Line 74"/>
            <p:cNvSpPr>
              <a:spLocks noChangeShapeType="1"/>
            </p:cNvSpPr>
            <p:nvPr/>
          </p:nvSpPr>
          <p:spPr bwMode="auto">
            <a:xfrm flipV="1">
              <a:off x="538" y="3480"/>
              <a:ext cx="1" cy="24"/>
            </a:xfrm>
            <a:prstGeom prst="line">
              <a:avLst/>
            </a:prstGeom>
            <a:noFill/>
            <a:ln w="0">
              <a:solidFill>
                <a:srgbClr val="000000"/>
              </a:solidFill>
              <a:round/>
              <a:headEnd/>
              <a:tailEnd/>
            </a:ln>
          </p:spPr>
          <p:txBody>
            <a:bodyPr/>
            <a:lstStyle/>
            <a:p>
              <a:endParaRPr lang="zh-CN" altLang="en-US"/>
            </a:p>
          </p:txBody>
        </p:sp>
        <p:sp>
          <p:nvSpPr>
            <p:cNvPr id="69761" name="Line 75"/>
            <p:cNvSpPr>
              <a:spLocks noChangeShapeType="1"/>
            </p:cNvSpPr>
            <p:nvPr/>
          </p:nvSpPr>
          <p:spPr bwMode="auto">
            <a:xfrm flipV="1">
              <a:off x="570" y="3480"/>
              <a:ext cx="1" cy="24"/>
            </a:xfrm>
            <a:prstGeom prst="line">
              <a:avLst/>
            </a:prstGeom>
            <a:noFill/>
            <a:ln w="0">
              <a:solidFill>
                <a:srgbClr val="000000"/>
              </a:solidFill>
              <a:round/>
              <a:headEnd/>
              <a:tailEnd/>
            </a:ln>
          </p:spPr>
          <p:txBody>
            <a:bodyPr/>
            <a:lstStyle/>
            <a:p>
              <a:endParaRPr lang="zh-CN" altLang="en-US"/>
            </a:p>
          </p:txBody>
        </p:sp>
        <p:sp>
          <p:nvSpPr>
            <p:cNvPr id="69762" name="Line 76"/>
            <p:cNvSpPr>
              <a:spLocks noChangeShapeType="1"/>
            </p:cNvSpPr>
            <p:nvPr/>
          </p:nvSpPr>
          <p:spPr bwMode="auto">
            <a:xfrm flipV="1">
              <a:off x="595" y="3480"/>
              <a:ext cx="1" cy="24"/>
            </a:xfrm>
            <a:prstGeom prst="line">
              <a:avLst/>
            </a:prstGeom>
            <a:noFill/>
            <a:ln w="0">
              <a:solidFill>
                <a:srgbClr val="000000"/>
              </a:solidFill>
              <a:round/>
              <a:headEnd/>
              <a:tailEnd/>
            </a:ln>
          </p:spPr>
          <p:txBody>
            <a:bodyPr/>
            <a:lstStyle/>
            <a:p>
              <a:endParaRPr lang="zh-CN" altLang="en-US"/>
            </a:p>
          </p:txBody>
        </p:sp>
        <p:sp>
          <p:nvSpPr>
            <p:cNvPr id="69763" name="Line 77"/>
            <p:cNvSpPr>
              <a:spLocks noChangeShapeType="1"/>
            </p:cNvSpPr>
            <p:nvPr/>
          </p:nvSpPr>
          <p:spPr bwMode="auto">
            <a:xfrm flipV="1">
              <a:off x="627" y="3480"/>
              <a:ext cx="1" cy="24"/>
            </a:xfrm>
            <a:prstGeom prst="line">
              <a:avLst/>
            </a:prstGeom>
            <a:noFill/>
            <a:ln w="0">
              <a:solidFill>
                <a:srgbClr val="000000"/>
              </a:solidFill>
              <a:round/>
              <a:headEnd/>
              <a:tailEnd/>
            </a:ln>
          </p:spPr>
          <p:txBody>
            <a:bodyPr/>
            <a:lstStyle/>
            <a:p>
              <a:endParaRPr lang="zh-CN" altLang="en-US"/>
            </a:p>
          </p:txBody>
        </p:sp>
        <p:sp>
          <p:nvSpPr>
            <p:cNvPr id="69764" name="Line 78"/>
            <p:cNvSpPr>
              <a:spLocks noChangeShapeType="1"/>
            </p:cNvSpPr>
            <p:nvPr/>
          </p:nvSpPr>
          <p:spPr bwMode="auto">
            <a:xfrm flipV="1">
              <a:off x="659" y="3480"/>
              <a:ext cx="1" cy="24"/>
            </a:xfrm>
            <a:prstGeom prst="line">
              <a:avLst/>
            </a:prstGeom>
            <a:noFill/>
            <a:ln w="0">
              <a:solidFill>
                <a:srgbClr val="000000"/>
              </a:solidFill>
              <a:round/>
              <a:headEnd/>
              <a:tailEnd/>
            </a:ln>
          </p:spPr>
          <p:txBody>
            <a:bodyPr/>
            <a:lstStyle/>
            <a:p>
              <a:endParaRPr lang="zh-CN" altLang="en-US"/>
            </a:p>
          </p:txBody>
        </p:sp>
        <p:sp>
          <p:nvSpPr>
            <p:cNvPr id="69765" name="Line 79"/>
            <p:cNvSpPr>
              <a:spLocks noChangeShapeType="1"/>
            </p:cNvSpPr>
            <p:nvPr/>
          </p:nvSpPr>
          <p:spPr bwMode="auto">
            <a:xfrm flipV="1">
              <a:off x="692" y="3480"/>
              <a:ext cx="1" cy="24"/>
            </a:xfrm>
            <a:prstGeom prst="line">
              <a:avLst/>
            </a:prstGeom>
            <a:noFill/>
            <a:ln w="0">
              <a:solidFill>
                <a:srgbClr val="000000"/>
              </a:solidFill>
              <a:round/>
              <a:headEnd/>
              <a:tailEnd/>
            </a:ln>
          </p:spPr>
          <p:txBody>
            <a:bodyPr/>
            <a:lstStyle/>
            <a:p>
              <a:endParaRPr lang="zh-CN" altLang="en-US"/>
            </a:p>
          </p:txBody>
        </p:sp>
        <p:sp>
          <p:nvSpPr>
            <p:cNvPr id="69766" name="Line 80"/>
            <p:cNvSpPr>
              <a:spLocks noChangeShapeType="1"/>
            </p:cNvSpPr>
            <p:nvPr/>
          </p:nvSpPr>
          <p:spPr bwMode="auto">
            <a:xfrm flipV="1">
              <a:off x="716" y="3480"/>
              <a:ext cx="1" cy="24"/>
            </a:xfrm>
            <a:prstGeom prst="line">
              <a:avLst/>
            </a:prstGeom>
            <a:noFill/>
            <a:ln w="0">
              <a:solidFill>
                <a:srgbClr val="000000"/>
              </a:solidFill>
              <a:round/>
              <a:headEnd/>
              <a:tailEnd/>
            </a:ln>
          </p:spPr>
          <p:txBody>
            <a:bodyPr/>
            <a:lstStyle/>
            <a:p>
              <a:endParaRPr lang="zh-CN" altLang="en-US"/>
            </a:p>
          </p:txBody>
        </p:sp>
        <p:sp>
          <p:nvSpPr>
            <p:cNvPr id="69767" name="Line 81"/>
            <p:cNvSpPr>
              <a:spLocks noChangeShapeType="1"/>
            </p:cNvSpPr>
            <p:nvPr/>
          </p:nvSpPr>
          <p:spPr bwMode="auto">
            <a:xfrm flipV="1">
              <a:off x="749" y="3480"/>
              <a:ext cx="1" cy="24"/>
            </a:xfrm>
            <a:prstGeom prst="line">
              <a:avLst/>
            </a:prstGeom>
            <a:noFill/>
            <a:ln w="0">
              <a:solidFill>
                <a:srgbClr val="000000"/>
              </a:solidFill>
              <a:round/>
              <a:headEnd/>
              <a:tailEnd/>
            </a:ln>
          </p:spPr>
          <p:txBody>
            <a:bodyPr/>
            <a:lstStyle/>
            <a:p>
              <a:endParaRPr lang="zh-CN" altLang="en-US"/>
            </a:p>
          </p:txBody>
        </p:sp>
        <p:sp>
          <p:nvSpPr>
            <p:cNvPr id="69768" name="Line 82"/>
            <p:cNvSpPr>
              <a:spLocks noChangeShapeType="1"/>
            </p:cNvSpPr>
            <p:nvPr/>
          </p:nvSpPr>
          <p:spPr bwMode="auto">
            <a:xfrm flipV="1">
              <a:off x="781" y="3480"/>
              <a:ext cx="1" cy="24"/>
            </a:xfrm>
            <a:prstGeom prst="line">
              <a:avLst/>
            </a:prstGeom>
            <a:noFill/>
            <a:ln w="0">
              <a:solidFill>
                <a:srgbClr val="000000"/>
              </a:solidFill>
              <a:round/>
              <a:headEnd/>
              <a:tailEnd/>
            </a:ln>
          </p:spPr>
          <p:txBody>
            <a:bodyPr/>
            <a:lstStyle/>
            <a:p>
              <a:endParaRPr lang="zh-CN" altLang="en-US"/>
            </a:p>
          </p:txBody>
        </p:sp>
        <p:sp>
          <p:nvSpPr>
            <p:cNvPr id="69769" name="Line 83"/>
            <p:cNvSpPr>
              <a:spLocks noChangeShapeType="1"/>
            </p:cNvSpPr>
            <p:nvPr/>
          </p:nvSpPr>
          <p:spPr bwMode="auto">
            <a:xfrm flipV="1">
              <a:off x="814" y="3480"/>
              <a:ext cx="1" cy="24"/>
            </a:xfrm>
            <a:prstGeom prst="line">
              <a:avLst/>
            </a:prstGeom>
            <a:noFill/>
            <a:ln w="0">
              <a:solidFill>
                <a:srgbClr val="000000"/>
              </a:solidFill>
              <a:round/>
              <a:headEnd/>
              <a:tailEnd/>
            </a:ln>
          </p:spPr>
          <p:txBody>
            <a:bodyPr/>
            <a:lstStyle/>
            <a:p>
              <a:endParaRPr lang="zh-CN" altLang="en-US"/>
            </a:p>
          </p:txBody>
        </p:sp>
        <p:sp>
          <p:nvSpPr>
            <p:cNvPr id="69770" name="Line 84"/>
            <p:cNvSpPr>
              <a:spLocks noChangeShapeType="1"/>
            </p:cNvSpPr>
            <p:nvPr/>
          </p:nvSpPr>
          <p:spPr bwMode="auto">
            <a:xfrm flipV="1">
              <a:off x="838" y="3480"/>
              <a:ext cx="1" cy="24"/>
            </a:xfrm>
            <a:prstGeom prst="line">
              <a:avLst/>
            </a:prstGeom>
            <a:noFill/>
            <a:ln w="0">
              <a:solidFill>
                <a:srgbClr val="000000"/>
              </a:solidFill>
              <a:round/>
              <a:headEnd/>
              <a:tailEnd/>
            </a:ln>
          </p:spPr>
          <p:txBody>
            <a:bodyPr/>
            <a:lstStyle/>
            <a:p>
              <a:endParaRPr lang="zh-CN" altLang="en-US"/>
            </a:p>
          </p:txBody>
        </p:sp>
        <p:sp>
          <p:nvSpPr>
            <p:cNvPr id="69771" name="Line 85"/>
            <p:cNvSpPr>
              <a:spLocks noChangeShapeType="1"/>
            </p:cNvSpPr>
            <p:nvPr/>
          </p:nvSpPr>
          <p:spPr bwMode="auto">
            <a:xfrm flipV="1">
              <a:off x="870" y="3480"/>
              <a:ext cx="1" cy="24"/>
            </a:xfrm>
            <a:prstGeom prst="line">
              <a:avLst/>
            </a:prstGeom>
            <a:noFill/>
            <a:ln w="0">
              <a:solidFill>
                <a:srgbClr val="000000"/>
              </a:solidFill>
              <a:round/>
              <a:headEnd/>
              <a:tailEnd/>
            </a:ln>
          </p:spPr>
          <p:txBody>
            <a:bodyPr/>
            <a:lstStyle/>
            <a:p>
              <a:endParaRPr lang="zh-CN" altLang="en-US"/>
            </a:p>
          </p:txBody>
        </p:sp>
        <p:sp>
          <p:nvSpPr>
            <p:cNvPr id="69772" name="Line 86"/>
            <p:cNvSpPr>
              <a:spLocks noChangeShapeType="1"/>
            </p:cNvSpPr>
            <p:nvPr/>
          </p:nvSpPr>
          <p:spPr bwMode="auto">
            <a:xfrm flipV="1">
              <a:off x="903" y="3480"/>
              <a:ext cx="1" cy="24"/>
            </a:xfrm>
            <a:prstGeom prst="line">
              <a:avLst/>
            </a:prstGeom>
            <a:noFill/>
            <a:ln w="0">
              <a:solidFill>
                <a:srgbClr val="000000"/>
              </a:solidFill>
              <a:round/>
              <a:headEnd/>
              <a:tailEnd/>
            </a:ln>
          </p:spPr>
          <p:txBody>
            <a:bodyPr/>
            <a:lstStyle/>
            <a:p>
              <a:endParaRPr lang="zh-CN" altLang="en-US"/>
            </a:p>
          </p:txBody>
        </p:sp>
        <p:sp>
          <p:nvSpPr>
            <p:cNvPr id="69773" name="Line 87"/>
            <p:cNvSpPr>
              <a:spLocks noChangeShapeType="1"/>
            </p:cNvSpPr>
            <p:nvPr/>
          </p:nvSpPr>
          <p:spPr bwMode="auto">
            <a:xfrm flipV="1">
              <a:off x="935" y="3480"/>
              <a:ext cx="1" cy="24"/>
            </a:xfrm>
            <a:prstGeom prst="line">
              <a:avLst/>
            </a:prstGeom>
            <a:noFill/>
            <a:ln w="0">
              <a:solidFill>
                <a:srgbClr val="000000"/>
              </a:solidFill>
              <a:round/>
              <a:headEnd/>
              <a:tailEnd/>
            </a:ln>
          </p:spPr>
          <p:txBody>
            <a:bodyPr/>
            <a:lstStyle/>
            <a:p>
              <a:endParaRPr lang="zh-CN" altLang="en-US"/>
            </a:p>
          </p:txBody>
        </p:sp>
        <p:sp>
          <p:nvSpPr>
            <p:cNvPr id="69774" name="Line 88"/>
            <p:cNvSpPr>
              <a:spLocks noChangeShapeType="1"/>
            </p:cNvSpPr>
            <p:nvPr/>
          </p:nvSpPr>
          <p:spPr bwMode="auto">
            <a:xfrm flipV="1">
              <a:off x="960" y="3480"/>
              <a:ext cx="1" cy="24"/>
            </a:xfrm>
            <a:prstGeom prst="line">
              <a:avLst/>
            </a:prstGeom>
            <a:noFill/>
            <a:ln w="0">
              <a:solidFill>
                <a:srgbClr val="000000"/>
              </a:solidFill>
              <a:round/>
              <a:headEnd/>
              <a:tailEnd/>
            </a:ln>
          </p:spPr>
          <p:txBody>
            <a:bodyPr/>
            <a:lstStyle/>
            <a:p>
              <a:endParaRPr lang="zh-CN" altLang="en-US"/>
            </a:p>
          </p:txBody>
        </p:sp>
        <p:sp>
          <p:nvSpPr>
            <p:cNvPr id="69775" name="Line 89"/>
            <p:cNvSpPr>
              <a:spLocks noChangeShapeType="1"/>
            </p:cNvSpPr>
            <p:nvPr/>
          </p:nvSpPr>
          <p:spPr bwMode="auto">
            <a:xfrm flipV="1">
              <a:off x="992" y="3480"/>
              <a:ext cx="1" cy="24"/>
            </a:xfrm>
            <a:prstGeom prst="line">
              <a:avLst/>
            </a:prstGeom>
            <a:noFill/>
            <a:ln w="0">
              <a:solidFill>
                <a:srgbClr val="000000"/>
              </a:solidFill>
              <a:round/>
              <a:headEnd/>
              <a:tailEnd/>
            </a:ln>
          </p:spPr>
          <p:txBody>
            <a:bodyPr/>
            <a:lstStyle/>
            <a:p>
              <a:endParaRPr lang="zh-CN" altLang="en-US"/>
            </a:p>
          </p:txBody>
        </p:sp>
        <p:sp>
          <p:nvSpPr>
            <p:cNvPr id="69776" name="Line 90"/>
            <p:cNvSpPr>
              <a:spLocks noChangeShapeType="1"/>
            </p:cNvSpPr>
            <p:nvPr/>
          </p:nvSpPr>
          <p:spPr bwMode="auto">
            <a:xfrm flipV="1">
              <a:off x="1025" y="3480"/>
              <a:ext cx="1" cy="24"/>
            </a:xfrm>
            <a:prstGeom prst="line">
              <a:avLst/>
            </a:prstGeom>
            <a:noFill/>
            <a:ln w="0">
              <a:solidFill>
                <a:srgbClr val="000000"/>
              </a:solidFill>
              <a:round/>
              <a:headEnd/>
              <a:tailEnd/>
            </a:ln>
          </p:spPr>
          <p:txBody>
            <a:bodyPr/>
            <a:lstStyle/>
            <a:p>
              <a:endParaRPr lang="zh-CN" altLang="en-US"/>
            </a:p>
          </p:txBody>
        </p:sp>
        <p:sp>
          <p:nvSpPr>
            <p:cNvPr id="69777" name="Line 91"/>
            <p:cNvSpPr>
              <a:spLocks noChangeShapeType="1"/>
            </p:cNvSpPr>
            <p:nvPr/>
          </p:nvSpPr>
          <p:spPr bwMode="auto">
            <a:xfrm flipV="1">
              <a:off x="1049" y="3480"/>
              <a:ext cx="1" cy="24"/>
            </a:xfrm>
            <a:prstGeom prst="line">
              <a:avLst/>
            </a:prstGeom>
            <a:noFill/>
            <a:ln w="0">
              <a:solidFill>
                <a:srgbClr val="000000"/>
              </a:solidFill>
              <a:round/>
              <a:headEnd/>
              <a:tailEnd/>
            </a:ln>
          </p:spPr>
          <p:txBody>
            <a:bodyPr/>
            <a:lstStyle/>
            <a:p>
              <a:endParaRPr lang="zh-CN" altLang="en-US"/>
            </a:p>
          </p:txBody>
        </p:sp>
        <p:sp>
          <p:nvSpPr>
            <p:cNvPr id="69778" name="Line 92"/>
            <p:cNvSpPr>
              <a:spLocks noChangeShapeType="1"/>
            </p:cNvSpPr>
            <p:nvPr/>
          </p:nvSpPr>
          <p:spPr bwMode="auto">
            <a:xfrm flipV="1">
              <a:off x="1081" y="3480"/>
              <a:ext cx="1" cy="24"/>
            </a:xfrm>
            <a:prstGeom prst="line">
              <a:avLst/>
            </a:prstGeom>
            <a:noFill/>
            <a:ln w="0">
              <a:solidFill>
                <a:srgbClr val="000000"/>
              </a:solidFill>
              <a:round/>
              <a:headEnd/>
              <a:tailEnd/>
            </a:ln>
          </p:spPr>
          <p:txBody>
            <a:bodyPr/>
            <a:lstStyle/>
            <a:p>
              <a:endParaRPr lang="zh-CN" altLang="en-US"/>
            </a:p>
          </p:txBody>
        </p:sp>
        <p:sp>
          <p:nvSpPr>
            <p:cNvPr id="69779" name="Line 93"/>
            <p:cNvSpPr>
              <a:spLocks noChangeShapeType="1"/>
            </p:cNvSpPr>
            <p:nvPr/>
          </p:nvSpPr>
          <p:spPr bwMode="auto">
            <a:xfrm flipV="1">
              <a:off x="1114" y="3480"/>
              <a:ext cx="1" cy="24"/>
            </a:xfrm>
            <a:prstGeom prst="line">
              <a:avLst/>
            </a:prstGeom>
            <a:noFill/>
            <a:ln w="0">
              <a:solidFill>
                <a:srgbClr val="000000"/>
              </a:solidFill>
              <a:round/>
              <a:headEnd/>
              <a:tailEnd/>
            </a:ln>
          </p:spPr>
          <p:txBody>
            <a:bodyPr/>
            <a:lstStyle/>
            <a:p>
              <a:endParaRPr lang="zh-CN" altLang="en-US"/>
            </a:p>
          </p:txBody>
        </p:sp>
        <p:sp>
          <p:nvSpPr>
            <p:cNvPr id="69780" name="Line 94"/>
            <p:cNvSpPr>
              <a:spLocks noChangeShapeType="1"/>
            </p:cNvSpPr>
            <p:nvPr/>
          </p:nvSpPr>
          <p:spPr bwMode="auto">
            <a:xfrm flipV="1">
              <a:off x="1146" y="3480"/>
              <a:ext cx="1" cy="24"/>
            </a:xfrm>
            <a:prstGeom prst="line">
              <a:avLst/>
            </a:prstGeom>
            <a:noFill/>
            <a:ln w="0">
              <a:solidFill>
                <a:srgbClr val="000000"/>
              </a:solidFill>
              <a:round/>
              <a:headEnd/>
              <a:tailEnd/>
            </a:ln>
          </p:spPr>
          <p:txBody>
            <a:bodyPr/>
            <a:lstStyle/>
            <a:p>
              <a:endParaRPr lang="zh-CN" altLang="en-US"/>
            </a:p>
          </p:txBody>
        </p:sp>
        <p:sp>
          <p:nvSpPr>
            <p:cNvPr id="69781" name="Line 95"/>
            <p:cNvSpPr>
              <a:spLocks noChangeShapeType="1"/>
            </p:cNvSpPr>
            <p:nvPr/>
          </p:nvSpPr>
          <p:spPr bwMode="auto">
            <a:xfrm flipV="1">
              <a:off x="1171" y="3480"/>
              <a:ext cx="1" cy="24"/>
            </a:xfrm>
            <a:prstGeom prst="line">
              <a:avLst/>
            </a:prstGeom>
            <a:noFill/>
            <a:ln w="0">
              <a:solidFill>
                <a:srgbClr val="000000"/>
              </a:solidFill>
              <a:round/>
              <a:headEnd/>
              <a:tailEnd/>
            </a:ln>
          </p:spPr>
          <p:txBody>
            <a:bodyPr/>
            <a:lstStyle/>
            <a:p>
              <a:endParaRPr lang="zh-CN" altLang="en-US"/>
            </a:p>
          </p:txBody>
        </p:sp>
        <p:sp>
          <p:nvSpPr>
            <p:cNvPr id="69782" name="Line 96"/>
            <p:cNvSpPr>
              <a:spLocks noChangeShapeType="1"/>
            </p:cNvSpPr>
            <p:nvPr/>
          </p:nvSpPr>
          <p:spPr bwMode="auto">
            <a:xfrm flipV="1">
              <a:off x="1203" y="3480"/>
              <a:ext cx="1" cy="24"/>
            </a:xfrm>
            <a:prstGeom prst="line">
              <a:avLst/>
            </a:prstGeom>
            <a:noFill/>
            <a:ln w="0">
              <a:solidFill>
                <a:srgbClr val="000000"/>
              </a:solidFill>
              <a:round/>
              <a:headEnd/>
              <a:tailEnd/>
            </a:ln>
          </p:spPr>
          <p:txBody>
            <a:bodyPr/>
            <a:lstStyle/>
            <a:p>
              <a:endParaRPr lang="zh-CN" altLang="en-US"/>
            </a:p>
          </p:txBody>
        </p:sp>
        <p:sp>
          <p:nvSpPr>
            <p:cNvPr id="69783" name="Line 97"/>
            <p:cNvSpPr>
              <a:spLocks noChangeShapeType="1"/>
            </p:cNvSpPr>
            <p:nvPr/>
          </p:nvSpPr>
          <p:spPr bwMode="auto">
            <a:xfrm flipV="1">
              <a:off x="1236" y="3480"/>
              <a:ext cx="1" cy="24"/>
            </a:xfrm>
            <a:prstGeom prst="line">
              <a:avLst/>
            </a:prstGeom>
            <a:noFill/>
            <a:ln w="0">
              <a:solidFill>
                <a:srgbClr val="000000"/>
              </a:solidFill>
              <a:round/>
              <a:headEnd/>
              <a:tailEnd/>
            </a:ln>
          </p:spPr>
          <p:txBody>
            <a:bodyPr/>
            <a:lstStyle/>
            <a:p>
              <a:endParaRPr lang="zh-CN" altLang="en-US"/>
            </a:p>
          </p:txBody>
        </p:sp>
        <p:sp>
          <p:nvSpPr>
            <p:cNvPr id="69784" name="Line 98"/>
            <p:cNvSpPr>
              <a:spLocks noChangeShapeType="1"/>
            </p:cNvSpPr>
            <p:nvPr/>
          </p:nvSpPr>
          <p:spPr bwMode="auto">
            <a:xfrm flipV="1">
              <a:off x="1268" y="3480"/>
              <a:ext cx="1" cy="24"/>
            </a:xfrm>
            <a:prstGeom prst="line">
              <a:avLst/>
            </a:prstGeom>
            <a:noFill/>
            <a:ln w="0">
              <a:solidFill>
                <a:srgbClr val="000000"/>
              </a:solidFill>
              <a:round/>
              <a:headEnd/>
              <a:tailEnd/>
            </a:ln>
          </p:spPr>
          <p:txBody>
            <a:bodyPr/>
            <a:lstStyle/>
            <a:p>
              <a:endParaRPr lang="zh-CN" altLang="en-US"/>
            </a:p>
          </p:txBody>
        </p:sp>
        <p:sp>
          <p:nvSpPr>
            <p:cNvPr id="69785" name="Line 99"/>
            <p:cNvSpPr>
              <a:spLocks noChangeShapeType="1"/>
            </p:cNvSpPr>
            <p:nvPr/>
          </p:nvSpPr>
          <p:spPr bwMode="auto">
            <a:xfrm flipV="1">
              <a:off x="1292" y="3480"/>
              <a:ext cx="1" cy="24"/>
            </a:xfrm>
            <a:prstGeom prst="line">
              <a:avLst/>
            </a:prstGeom>
            <a:noFill/>
            <a:ln w="0">
              <a:solidFill>
                <a:srgbClr val="000000"/>
              </a:solidFill>
              <a:round/>
              <a:headEnd/>
              <a:tailEnd/>
            </a:ln>
          </p:spPr>
          <p:txBody>
            <a:bodyPr/>
            <a:lstStyle/>
            <a:p>
              <a:endParaRPr lang="zh-CN" altLang="en-US"/>
            </a:p>
          </p:txBody>
        </p:sp>
        <p:sp>
          <p:nvSpPr>
            <p:cNvPr id="69786" name="Line 100"/>
            <p:cNvSpPr>
              <a:spLocks noChangeShapeType="1"/>
            </p:cNvSpPr>
            <p:nvPr/>
          </p:nvSpPr>
          <p:spPr bwMode="auto">
            <a:xfrm flipV="1">
              <a:off x="1325" y="3480"/>
              <a:ext cx="1" cy="24"/>
            </a:xfrm>
            <a:prstGeom prst="line">
              <a:avLst/>
            </a:prstGeom>
            <a:noFill/>
            <a:ln w="0">
              <a:solidFill>
                <a:srgbClr val="000000"/>
              </a:solidFill>
              <a:round/>
              <a:headEnd/>
              <a:tailEnd/>
            </a:ln>
          </p:spPr>
          <p:txBody>
            <a:bodyPr/>
            <a:lstStyle/>
            <a:p>
              <a:endParaRPr lang="zh-CN" altLang="en-US"/>
            </a:p>
          </p:txBody>
        </p:sp>
        <p:sp>
          <p:nvSpPr>
            <p:cNvPr id="69787" name="Line 101"/>
            <p:cNvSpPr>
              <a:spLocks noChangeShapeType="1"/>
            </p:cNvSpPr>
            <p:nvPr/>
          </p:nvSpPr>
          <p:spPr bwMode="auto">
            <a:xfrm flipV="1">
              <a:off x="1357" y="3480"/>
              <a:ext cx="1" cy="24"/>
            </a:xfrm>
            <a:prstGeom prst="line">
              <a:avLst/>
            </a:prstGeom>
            <a:noFill/>
            <a:ln w="0">
              <a:solidFill>
                <a:srgbClr val="000000"/>
              </a:solidFill>
              <a:round/>
              <a:headEnd/>
              <a:tailEnd/>
            </a:ln>
          </p:spPr>
          <p:txBody>
            <a:bodyPr/>
            <a:lstStyle/>
            <a:p>
              <a:endParaRPr lang="zh-CN" altLang="en-US"/>
            </a:p>
          </p:txBody>
        </p:sp>
        <p:sp>
          <p:nvSpPr>
            <p:cNvPr id="69788" name="Line 102"/>
            <p:cNvSpPr>
              <a:spLocks noChangeShapeType="1"/>
            </p:cNvSpPr>
            <p:nvPr/>
          </p:nvSpPr>
          <p:spPr bwMode="auto">
            <a:xfrm flipV="1">
              <a:off x="1390" y="3480"/>
              <a:ext cx="1" cy="24"/>
            </a:xfrm>
            <a:prstGeom prst="line">
              <a:avLst/>
            </a:prstGeom>
            <a:noFill/>
            <a:ln w="0">
              <a:solidFill>
                <a:srgbClr val="000000"/>
              </a:solidFill>
              <a:round/>
              <a:headEnd/>
              <a:tailEnd/>
            </a:ln>
          </p:spPr>
          <p:txBody>
            <a:bodyPr/>
            <a:lstStyle/>
            <a:p>
              <a:endParaRPr lang="zh-CN" altLang="en-US"/>
            </a:p>
          </p:txBody>
        </p:sp>
        <p:sp>
          <p:nvSpPr>
            <p:cNvPr id="69789" name="Line 103"/>
            <p:cNvSpPr>
              <a:spLocks noChangeShapeType="1"/>
            </p:cNvSpPr>
            <p:nvPr/>
          </p:nvSpPr>
          <p:spPr bwMode="auto">
            <a:xfrm flipV="1">
              <a:off x="1414" y="3480"/>
              <a:ext cx="1" cy="24"/>
            </a:xfrm>
            <a:prstGeom prst="line">
              <a:avLst/>
            </a:prstGeom>
            <a:noFill/>
            <a:ln w="0">
              <a:solidFill>
                <a:srgbClr val="000000"/>
              </a:solidFill>
              <a:round/>
              <a:headEnd/>
              <a:tailEnd/>
            </a:ln>
          </p:spPr>
          <p:txBody>
            <a:bodyPr/>
            <a:lstStyle/>
            <a:p>
              <a:endParaRPr lang="zh-CN" altLang="en-US"/>
            </a:p>
          </p:txBody>
        </p:sp>
        <p:sp>
          <p:nvSpPr>
            <p:cNvPr id="69790" name="Line 104"/>
            <p:cNvSpPr>
              <a:spLocks noChangeShapeType="1"/>
            </p:cNvSpPr>
            <p:nvPr/>
          </p:nvSpPr>
          <p:spPr bwMode="auto">
            <a:xfrm flipV="1">
              <a:off x="1447" y="3480"/>
              <a:ext cx="1" cy="24"/>
            </a:xfrm>
            <a:prstGeom prst="line">
              <a:avLst/>
            </a:prstGeom>
            <a:noFill/>
            <a:ln w="0">
              <a:solidFill>
                <a:srgbClr val="000000"/>
              </a:solidFill>
              <a:round/>
              <a:headEnd/>
              <a:tailEnd/>
            </a:ln>
          </p:spPr>
          <p:txBody>
            <a:bodyPr/>
            <a:lstStyle/>
            <a:p>
              <a:endParaRPr lang="zh-CN" altLang="en-US"/>
            </a:p>
          </p:txBody>
        </p:sp>
        <p:sp>
          <p:nvSpPr>
            <p:cNvPr id="69791" name="Line 105"/>
            <p:cNvSpPr>
              <a:spLocks noChangeShapeType="1"/>
            </p:cNvSpPr>
            <p:nvPr/>
          </p:nvSpPr>
          <p:spPr bwMode="auto">
            <a:xfrm flipV="1">
              <a:off x="1479" y="3480"/>
              <a:ext cx="1" cy="24"/>
            </a:xfrm>
            <a:prstGeom prst="line">
              <a:avLst/>
            </a:prstGeom>
            <a:noFill/>
            <a:ln w="0">
              <a:solidFill>
                <a:srgbClr val="000000"/>
              </a:solidFill>
              <a:round/>
              <a:headEnd/>
              <a:tailEnd/>
            </a:ln>
          </p:spPr>
          <p:txBody>
            <a:bodyPr/>
            <a:lstStyle/>
            <a:p>
              <a:endParaRPr lang="zh-CN" altLang="en-US"/>
            </a:p>
          </p:txBody>
        </p:sp>
        <p:sp>
          <p:nvSpPr>
            <p:cNvPr id="69792" name="Line 106"/>
            <p:cNvSpPr>
              <a:spLocks noChangeShapeType="1"/>
            </p:cNvSpPr>
            <p:nvPr/>
          </p:nvSpPr>
          <p:spPr bwMode="auto">
            <a:xfrm flipV="1">
              <a:off x="1512" y="3480"/>
              <a:ext cx="1" cy="24"/>
            </a:xfrm>
            <a:prstGeom prst="line">
              <a:avLst/>
            </a:prstGeom>
            <a:noFill/>
            <a:ln w="0">
              <a:solidFill>
                <a:srgbClr val="000000"/>
              </a:solidFill>
              <a:round/>
              <a:headEnd/>
              <a:tailEnd/>
            </a:ln>
          </p:spPr>
          <p:txBody>
            <a:bodyPr/>
            <a:lstStyle/>
            <a:p>
              <a:endParaRPr lang="zh-CN" altLang="en-US"/>
            </a:p>
          </p:txBody>
        </p:sp>
        <p:sp>
          <p:nvSpPr>
            <p:cNvPr id="69793" name="Line 107"/>
            <p:cNvSpPr>
              <a:spLocks noChangeShapeType="1"/>
            </p:cNvSpPr>
            <p:nvPr/>
          </p:nvSpPr>
          <p:spPr bwMode="auto">
            <a:xfrm flipV="1">
              <a:off x="1536" y="3480"/>
              <a:ext cx="1" cy="24"/>
            </a:xfrm>
            <a:prstGeom prst="line">
              <a:avLst/>
            </a:prstGeom>
            <a:noFill/>
            <a:ln w="0">
              <a:solidFill>
                <a:srgbClr val="000000"/>
              </a:solidFill>
              <a:round/>
              <a:headEnd/>
              <a:tailEnd/>
            </a:ln>
          </p:spPr>
          <p:txBody>
            <a:bodyPr/>
            <a:lstStyle/>
            <a:p>
              <a:endParaRPr lang="zh-CN" altLang="en-US"/>
            </a:p>
          </p:txBody>
        </p:sp>
        <p:sp>
          <p:nvSpPr>
            <p:cNvPr id="69794" name="Line 108"/>
            <p:cNvSpPr>
              <a:spLocks noChangeShapeType="1"/>
            </p:cNvSpPr>
            <p:nvPr/>
          </p:nvSpPr>
          <p:spPr bwMode="auto">
            <a:xfrm flipV="1">
              <a:off x="1568" y="3480"/>
              <a:ext cx="1" cy="24"/>
            </a:xfrm>
            <a:prstGeom prst="line">
              <a:avLst/>
            </a:prstGeom>
            <a:noFill/>
            <a:ln w="0">
              <a:solidFill>
                <a:srgbClr val="000000"/>
              </a:solidFill>
              <a:round/>
              <a:headEnd/>
              <a:tailEnd/>
            </a:ln>
          </p:spPr>
          <p:txBody>
            <a:bodyPr/>
            <a:lstStyle/>
            <a:p>
              <a:endParaRPr lang="zh-CN" altLang="en-US"/>
            </a:p>
          </p:txBody>
        </p:sp>
        <p:sp>
          <p:nvSpPr>
            <p:cNvPr id="69795" name="Line 109"/>
            <p:cNvSpPr>
              <a:spLocks noChangeShapeType="1"/>
            </p:cNvSpPr>
            <p:nvPr/>
          </p:nvSpPr>
          <p:spPr bwMode="auto">
            <a:xfrm flipV="1">
              <a:off x="1601" y="3480"/>
              <a:ext cx="1" cy="24"/>
            </a:xfrm>
            <a:prstGeom prst="line">
              <a:avLst/>
            </a:prstGeom>
            <a:noFill/>
            <a:ln w="0">
              <a:solidFill>
                <a:srgbClr val="000000"/>
              </a:solidFill>
              <a:round/>
              <a:headEnd/>
              <a:tailEnd/>
            </a:ln>
          </p:spPr>
          <p:txBody>
            <a:bodyPr/>
            <a:lstStyle/>
            <a:p>
              <a:endParaRPr lang="zh-CN" altLang="en-US"/>
            </a:p>
          </p:txBody>
        </p:sp>
        <p:sp>
          <p:nvSpPr>
            <p:cNvPr id="69796" name="Line 110"/>
            <p:cNvSpPr>
              <a:spLocks noChangeShapeType="1"/>
            </p:cNvSpPr>
            <p:nvPr/>
          </p:nvSpPr>
          <p:spPr bwMode="auto">
            <a:xfrm flipV="1">
              <a:off x="1633" y="3480"/>
              <a:ext cx="1" cy="24"/>
            </a:xfrm>
            <a:prstGeom prst="line">
              <a:avLst/>
            </a:prstGeom>
            <a:noFill/>
            <a:ln w="0">
              <a:solidFill>
                <a:srgbClr val="000000"/>
              </a:solidFill>
              <a:round/>
              <a:headEnd/>
              <a:tailEnd/>
            </a:ln>
          </p:spPr>
          <p:txBody>
            <a:bodyPr/>
            <a:lstStyle/>
            <a:p>
              <a:endParaRPr lang="zh-CN" altLang="en-US"/>
            </a:p>
          </p:txBody>
        </p:sp>
        <p:sp>
          <p:nvSpPr>
            <p:cNvPr id="69797" name="Line 111"/>
            <p:cNvSpPr>
              <a:spLocks noChangeShapeType="1"/>
            </p:cNvSpPr>
            <p:nvPr/>
          </p:nvSpPr>
          <p:spPr bwMode="auto">
            <a:xfrm flipV="1">
              <a:off x="1658" y="3480"/>
              <a:ext cx="1" cy="24"/>
            </a:xfrm>
            <a:prstGeom prst="line">
              <a:avLst/>
            </a:prstGeom>
            <a:noFill/>
            <a:ln w="0">
              <a:solidFill>
                <a:srgbClr val="000000"/>
              </a:solidFill>
              <a:round/>
              <a:headEnd/>
              <a:tailEnd/>
            </a:ln>
          </p:spPr>
          <p:txBody>
            <a:bodyPr/>
            <a:lstStyle/>
            <a:p>
              <a:endParaRPr lang="zh-CN" altLang="en-US"/>
            </a:p>
          </p:txBody>
        </p:sp>
        <p:sp>
          <p:nvSpPr>
            <p:cNvPr id="69798" name="Line 112"/>
            <p:cNvSpPr>
              <a:spLocks noChangeShapeType="1"/>
            </p:cNvSpPr>
            <p:nvPr/>
          </p:nvSpPr>
          <p:spPr bwMode="auto">
            <a:xfrm flipV="1">
              <a:off x="1690" y="3480"/>
              <a:ext cx="1" cy="24"/>
            </a:xfrm>
            <a:prstGeom prst="line">
              <a:avLst/>
            </a:prstGeom>
            <a:noFill/>
            <a:ln w="0">
              <a:solidFill>
                <a:srgbClr val="000000"/>
              </a:solidFill>
              <a:round/>
              <a:headEnd/>
              <a:tailEnd/>
            </a:ln>
          </p:spPr>
          <p:txBody>
            <a:bodyPr/>
            <a:lstStyle/>
            <a:p>
              <a:endParaRPr lang="zh-CN" altLang="en-US"/>
            </a:p>
          </p:txBody>
        </p:sp>
        <p:sp>
          <p:nvSpPr>
            <p:cNvPr id="69799" name="Line 113"/>
            <p:cNvSpPr>
              <a:spLocks noChangeShapeType="1"/>
            </p:cNvSpPr>
            <p:nvPr/>
          </p:nvSpPr>
          <p:spPr bwMode="auto">
            <a:xfrm flipV="1">
              <a:off x="1723" y="3480"/>
              <a:ext cx="1" cy="24"/>
            </a:xfrm>
            <a:prstGeom prst="line">
              <a:avLst/>
            </a:prstGeom>
            <a:noFill/>
            <a:ln w="0">
              <a:solidFill>
                <a:srgbClr val="000000"/>
              </a:solidFill>
              <a:round/>
              <a:headEnd/>
              <a:tailEnd/>
            </a:ln>
          </p:spPr>
          <p:txBody>
            <a:bodyPr/>
            <a:lstStyle/>
            <a:p>
              <a:endParaRPr lang="zh-CN" altLang="en-US"/>
            </a:p>
          </p:txBody>
        </p:sp>
        <p:sp>
          <p:nvSpPr>
            <p:cNvPr id="69800" name="Line 114"/>
            <p:cNvSpPr>
              <a:spLocks noChangeShapeType="1"/>
            </p:cNvSpPr>
            <p:nvPr/>
          </p:nvSpPr>
          <p:spPr bwMode="auto">
            <a:xfrm flipV="1">
              <a:off x="1755" y="3480"/>
              <a:ext cx="1" cy="24"/>
            </a:xfrm>
            <a:prstGeom prst="line">
              <a:avLst/>
            </a:prstGeom>
            <a:noFill/>
            <a:ln w="0">
              <a:solidFill>
                <a:srgbClr val="000000"/>
              </a:solidFill>
              <a:round/>
              <a:headEnd/>
              <a:tailEnd/>
            </a:ln>
          </p:spPr>
          <p:txBody>
            <a:bodyPr/>
            <a:lstStyle/>
            <a:p>
              <a:endParaRPr lang="zh-CN" altLang="en-US"/>
            </a:p>
          </p:txBody>
        </p:sp>
        <p:sp>
          <p:nvSpPr>
            <p:cNvPr id="69801" name="Line 115"/>
            <p:cNvSpPr>
              <a:spLocks noChangeShapeType="1"/>
            </p:cNvSpPr>
            <p:nvPr/>
          </p:nvSpPr>
          <p:spPr bwMode="auto">
            <a:xfrm flipV="1">
              <a:off x="1779" y="3480"/>
              <a:ext cx="1" cy="24"/>
            </a:xfrm>
            <a:prstGeom prst="line">
              <a:avLst/>
            </a:prstGeom>
            <a:noFill/>
            <a:ln w="0">
              <a:solidFill>
                <a:srgbClr val="000000"/>
              </a:solidFill>
              <a:round/>
              <a:headEnd/>
              <a:tailEnd/>
            </a:ln>
          </p:spPr>
          <p:txBody>
            <a:bodyPr/>
            <a:lstStyle/>
            <a:p>
              <a:endParaRPr lang="zh-CN" altLang="en-US"/>
            </a:p>
          </p:txBody>
        </p:sp>
        <p:sp>
          <p:nvSpPr>
            <p:cNvPr id="69802" name="Line 116"/>
            <p:cNvSpPr>
              <a:spLocks noChangeShapeType="1"/>
            </p:cNvSpPr>
            <p:nvPr/>
          </p:nvSpPr>
          <p:spPr bwMode="auto">
            <a:xfrm flipV="1">
              <a:off x="1812" y="3480"/>
              <a:ext cx="1" cy="24"/>
            </a:xfrm>
            <a:prstGeom prst="line">
              <a:avLst/>
            </a:prstGeom>
            <a:noFill/>
            <a:ln w="0">
              <a:solidFill>
                <a:srgbClr val="000000"/>
              </a:solidFill>
              <a:round/>
              <a:headEnd/>
              <a:tailEnd/>
            </a:ln>
          </p:spPr>
          <p:txBody>
            <a:bodyPr/>
            <a:lstStyle/>
            <a:p>
              <a:endParaRPr lang="zh-CN" altLang="en-US"/>
            </a:p>
          </p:txBody>
        </p:sp>
        <p:sp>
          <p:nvSpPr>
            <p:cNvPr id="69803" name="Line 117"/>
            <p:cNvSpPr>
              <a:spLocks noChangeShapeType="1"/>
            </p:cNvSpPr>
            <p:nvPr/>
          </p:nvSpPr>
          <p:spPr bwMode="auto">
            <a:xfrm flipV="1">
              <a:off x="294" y="3480"/>
              <a:ext cx="1" cy="32"/>
            </a:xfrm>
            <a:prstGeom prst="line">
              <a:avLst/>
            </a:prstGeom>
            <a:noFill/>
            <a:ln w="0">
              <a:solidFill>
                <a:srgbClr val="000000"/>
              </a:solidFill>
              <a:round/>
              <a:headEnd/>
              <a:tailEnd/>
            </a:ln>
          </p:spPr>
          <p:txBody>
            <a:bodyPr/>
            <a:lstStyle/>
            <a:p>
              <a:endParaRPr lang="zh-CN" altLang="en-US"/>
            </a:p>
          </p:txBody>
        </p:sp>
        <p:sp>
          <p:nvSpPr>
            <p:cNvPr id="69804" name="Line 118"/>
            <p:cNvSpPr>
              <a:spLocks noChangeShapeType="1"/>
            </p:cNvSpPr>
            <p:nvPr/>
          </p:nvSpPr>
          <p:spPr bwMode="auto">
            <a:xfrm flipV="1">
              <a:off x="595" y="3480"/>
              <a:ext cx="1" cy="32"/>
            </a:xfrm>
            <a:prstGeom prst="line">
              <a:avLst/>
            </a:prstGeom>
            <a:noFill/>
            <a:ln w="0">
              <a:solidFill>
                <a:srgbClr val="000000"/>
              </a:solidFill>
              <a:round/>
              <a:headEnd/>
              <a:tailEnd/>
            </a:ln>
          </p:spPr>
          <p:txBody>
            <a:bodyPr/>
            <a:lstStyle/>
            <a:p>
              <a:endParaRPr lang="zh-CN" altLang="en-US"/>
            </a:p>
          </p:txBody>
        </p:sp>
        <p:sp>
          <p:nvSpPr>
            <p:cNvPr id="69805" name="Line 119"/>
            <p:cNvSpPr>
              <a:spLocks noChangeShapeType="1"/>
            </p:cNvSpPr>
            <p:nvPr/>
          </p:nvSpPr>
          <p:spPr bwMode="auto">
            <a:xfrm flipV="1">
              <a:off x="903" y="3480"/>
              <a:ext cx="1" cy="32"/>
            </a:xfrm>
            <a:prstGeom prst="line">
              <a:avLst/>
            </a:prstGeom>
            <a:noFill/>
            <a:ln w="0">
              <a:solidFill>
                <a:srgbClr val="000000"/>
              </a:solidFill>
              <a:round/>
              <a:headEnd/>
              <a:tailEnd/>
            </a:ln>
          </p:spPr>
          <p:txBody>
            <a:bodyPr/>
            <a:lstStyle/>
            <a:p>
              <a:endParaRPr lang="zh-CN" altLang="en-US"/>
            </a:p>
          </p:txBody>
        </p:sp>
        <p:sp>
          <p:nvSpPr>
            <p:cNvPr id="69806" name="Line 120"/>
            <p:cNvSpPr>
              <a:spLocks noChangeShapeType="1"/>
            </p:cNvSpPr>
            <p:nvPr/>
          </p:nvSpPr>
          <p:spPr bwMode="auto">
            <a:xfrm flipV="1">
              <a:off x="1203" y="3480"/>
              <a:ext cx="1" cy="32"/>
            </a:xfrm>
            <a:prstGeom prst="line">
              <a:avLst/>
            </a:prstGeom>
            <a:noFill/>
            <a:ln w="0">
              <a:solidFill>
                <a:srgbClr val="000000"/>
              </a:solidFill>
              <a:round/>
              <a:headEnd/>
              <a:tailEnd/>
            </a:ln>
          </p:spPr>
          <p:txBody>
            <a:bodyPr/>
            <a:lstStyle/>
            <a:p>
              <a:endParaRPr lang="zh-CN" altLang="en-US"/>
            </a:p>
          </p:txBody>
        </p:sp>
        <p:sp>
          <p:nvSpPr>
            <p:cNvPr id="69807" name="Line 121"/>
            <p:cNvSpPr>
              <a:spLocks noChangeShapeType="1"/>
            </p:cNvSpPr>
            <p:nvPr/>
          </p:nvSpPr>
          <p:spPr bwMode="auto">
            <a:xfrm flipV="1">
              <a:off x="1512" y="3480"/>
              <a:ext cx="1" cy="32"/>
            </a:xfrm>
            <a:prstGeom prst="line">
              <a:avLst/>
            </a:prstGeom>
            <a:noFill/>
            <a:ln w="0">
              <a:solidFill>
                <a:srgbClr val="000000"/>
              </a:solidFill>
              <a:round/>
              <a:headEnd/>
              <a:tailEnd/>
            </a:ln>
          </p:spPr>
          <p:txBody>
            <a:bodyPr/>
            <a:lstStyle/>
            <a:p>
              <a:endParaRPr lang="zh-CN" altLang="en-US"/>
            </a:p>
          </p:txBody>
        </p:sp>
        <p:sp>
          <p:nvSpPr>
            <p:cNvPr id="69808" name="Line 122"/>
            <p:cNvSpPr>
              <a:spLocks noChangeShapeType="1"/>
            </p:cNvSpPr>
            <p:nvPr/>
          </p:nvSpPr>
          <p:spPr bwMode="auto">
            <a:xfrm flipV="1">
              <a:off x="1812" y="3480"/>
              <a:ext cx="1" cy="32"/>
            </a:xfrm>
            <a:prstGeom prst="line">
              <a:avLst/>
            </a:prstGeom>
            <a:noFill/>
            <a:ln w="0">
              <a:solidFill>
                <a:srgbClr val="000000"/>
              </a:solidFill>
              <a:round/>
              <a:headEnd/>
              <a:tailEnd/>
            </a:ln>
          </p:spPr>
          <p:txBody>
            <a:bodyPr/>
            <a:lstStyle/>
            <a:p>
              <a:endParaRPr lang="zh-CN" altLang="en-US"/>
            </a:p>
          </p:txBody>
        </p:sp>
        <p:sp>
          <p:nvSpPr>
            <p:cNvPr id="69809" name="Line 123"/>
            <p:cNvSpPr>
              <a:spLocks noChangeShapeType="1"/>
            </p:cNvSpPr>
            <p:nvPr/>
          </p:nvSpPr>
          <p:spPr bwMode="auto">
            <a:xfrm>
              <a:off x="294" y="3480"/>
              <a:ext cx="1" cy="1"/>
            </a:xfrm>
            <a:prstGeom prst="line">
              <a:avLst/>
            </a:prstGeom>
            <a:noFill/>
            <a:ln w="38100">
              <a:solidFill>
                <a:srgbClr val="FF0000"/>
              </a:solidFill>
              <a:round/>
              <a:headEnd/>
              <a:tailEnd/>
            </a:ln>
          </p:spPr>
          <p:txBody>
            <a:bodyPr/>
            <a:lstStyle/>
            <a:p>
              <a:endParaRPr lang="zh-CN" altLang="en-US"/>
            </a:p>
          </p:txBody>
        </p:sp>
        <p:sp>
          <p:nvSpPr>
            <p:cNvPr id="69810" name="Line 124"/>
            <p:cNvSpPr>
              <a:spLocks noChangeShapeType="1"/>
            </p:cNvSpPr>
            <p:nvPr/>
          </p:nvSpPr>
          <p:spPr bwMode="auto">
            <a:xfrm>
              <a:off x="294" y="3480"/>
              <a:ext cx="1" cy="1"/>
            </a:xfrm>
            <a:prstGeom prst="line">
              <a:avLst/>
            </a:prstGeom>
            <a:noFill/>
            <a:ln w="38100">
              <a:solidFill>
                <a:srgbClr val="FF0000"/>
              </a:solidFill>
              <a:round/>
              <a:headEnd/>
              <a:tailEnd/>
            </a:ln>
          </p:spPr>
          <p:txBody>
            <a:bodyPr/>
            <a:lstStyle/>
            <a:p>
              <a:endParaRPr lang="zh-CN" altLang="en-US"/>
            </a:p>
          </p:txBody>
        </p:sp>
        <p:sp>
          <p:nvSpPr>
            <p:cNvPr id="69811" name="Freeform 125"/>
            <p:cNvSpPr>
              <a:spLocks/>
            </p:cNvSpPr>
            <p:nvPr/>
          </p:nvSpPr>
          <p:spPr bwMode="auto">
            <a:xfrm>
              <a:off x="294" y="3480"/>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812" name="Freeform 126"/>
            <p:cNvSpPr>
              <a:spLocks/>
            </p:cNvSpPr>
            <p:nvPr/>
          </p:nvSpPr>
          <p:spPr bwMode="auto">
            <a:xfrm>
              <a:off x="302" y="3472"/>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813" name="Line 127"/>
            <p:cNvSpPr>
              <a:spLocks noChangeShapeType="1"/>
            </p:cNvSpPr>
            <p:nvPr/>
          </p:nvSpPr>
          <p:spPr bwMode="auto">
            <a:xfrm>
              <a:off x="302" y="3472"/>
              <a:ext cx="1" cy="1"/>
            </a:xfrm>
            <a:prstGeom prst="line">
              <a:avLst/>
            </a:prstGeom>
            <a:noFill/>
            <a:ln w="38100">
              <a:solidFill>
                <a:srgbClr val="FF0000"/>
              </a:solidFill>
              <a:round/>
              <a:headEnd/>
              <a:tailEnd/>
            </a:ln>
          </p:spPr>
          <p:txBody>
            <a:bodyPr/>
            <a:lstStyle/>
            <a:p>
              <a:endParaRPr lang="zh-CN" altLang="en-US"/>
            </a:p>
          </p:txBody>
        </p:sp>
        <p:sp>
          <p:nvSpPr>
            <p:cNvPr id="69814" name="Line 128"/>
            <p:cNvSpPr>
              <a:spLocks noChangeShapeType="1"/>
            </p:cNvSpPr>
            <p:nvPr/>
          </p:nvSpPr>
          <p:spPr bwMode="auto">
            <a:xfrm>
              <a:off x="302" y="3472"/>
              <a:ext cx="1" cy="1"/>
            </a:xfrm>
            <a:prstGeom prst="line">
              <a:avLst/>
            </a:prstGeom>
            <a:noFill/>
            <a:ln w="38100">
              <a:solidFill>
                <a:srgbClr val="FF0000"/>
              </a:solidFill>
              <a:round/>
              <a:headEnd/>
              <a:tailEnd/>
            </a:ln>
          </p:spPr>
          <p:txBody>
            <a:bodyPr/>
            <a:lstStyle/>
            <a:p>
              <a:endParaRPr lang="zh-CN" altLang="en-US"/>
            </a:p>
          </p:txBody>
        </p:sp>
        <p:sp>
          <p:nvSpPr>
            <p:cNvPr id="69815" name="Line 129"/>
            <p:cNvSpPr>
              <a:spLocks noChangeShapeType="1"/>
            </p:cNvSpPr>
            <p:nvPr/>
          </p:nvSpPr>
          <p:spPr bwMode="auto">
            <a:xfrm>
              <a:off x="302" y="3472"/>
              <a:ext cx="1" cy="1"/>
            </a:xfrm>
            <a:prstGeom prst="line">
              <a:avLst/>
            </a:prstGeom>
            <a:noFill/>
            <a:ln w="38100">
              <a:solidFill>
                <a:srgbClr val="FF0000"/>
              </a:solidFill>
              <a:round/>
              <a:headEnd/>
              <a:tailEnd/>
            </a:ln>
          </p:spPr>
          <p:txBody>
            <a:bodyPr/>
            <a:lstStyle/>
            <a:p>
              <a:endParaRPr lang="zh-CN" altLang="en-US"/>
            </a:p>
          </p:txBody>
        </p:sp>
        <p:sp>
          <p:nvSpPr>
            <p:cNvPr id="69816" name="Freeform 130"/>
            <p:cNvSpPr>
              <a:spLocks/>
            </p:cNvSpPr>
            <p:nvPr/>
          </p:nvSpPr>
          <p:spPr bwMode="auto">
            <a:xfrm>
              <a:off x="302" y="3463"/>
              <a:ext cx="1" cy="9"/>
            </a:xfrm>
            <a:custGeom>
              <a:avLst/>
              <a:gdLst>
                <a:gd name="T0" fmla="*/ 0 w 1"/>
                <a:gd name="T1" fmla="*/ 9 h 9"/>
                <a:gd name="T2" fmla="*/ 0 w 1"/>
                <a:gd name="T3" fmla="*/ 0 h 9"/>
                <a:gd name="T4" fmla="*/ 0 w 1"/>
                <a:gd name="T5" fmla="*/ 0 h 9"/>
                <a:gd name="T6" fmla="*/ 0 60000 65536"/>
                <a:gd name="T7" fmla="*/ 0 60000 65536"/>
                <a:gd name="T8" fmla="*/ 0 60000 65536"/>
                <a:gd name="T9" fmla="*/ 0 w 1"/>
                <a:gd name="T10" fmla="*/ 0 h 9"/>
                <a:gd name="T11" fmla="*/ 1 w 1"/>
                <a:gd name="T12" fmla="*/ 9 h 9"/>
              </a:gdLst>
              <a:ahLst/>
              <a:cxnLst>
                <a:cxn ang="T6">
                  <a:pos x="T0" y="T1"/>
                </a:cxn>
                <a:cxn ang="T7">
                  <a:pos x="T2" y="T3"/>
                </a:cxn>
                <a:cxn ang="T8">
                  <a:pos x="T4" y="T5"/>
                </a:cxn>
              </a:cxnLst>
              <a:rect l="T9" t="T10" r="T11" b="T12"/>
              <a:pathLst>
                <a:path w="1" h="9">
                  <a:moveTo>
                    <a:pt x="0" y="9"/>
                  </a:moveTo>
                  <a:lnTo>
                    <a:pt x="0" y="0"/>
                  </a:lnTo>
                </a:path>
              </a:pathLst>
            </a:custGeom>
            <a:noFill/>
            <a:ln w="38100">
              <a:solidFill>
                <a:srgbClr val="FF0000"/>
              </a:solidFill>
              <a:prstDash val="solid"/>
              <a:round/>
              <a:headEnd/>
              <a:tailEnd/>
            </a:ln>
          </p:spPr>
          <p:txBody>
            <a:bodyPr/>
            <a:lstStyle/>
            <a:p>
              <a:endParaRPr lang="zh-CN" altLang="en-US"/>
            </a:p>
          </p:txBody>
        </p:sp>
        <p:sp>
          <p:nvSpPr>
            <p:cNvPr id="69817" name="Freeform 131"/>
            <p:cNvSpPr>
              <a:spLocks/>
            </p:cNvSpPr>
            <p:nvPr/>
          </p:nvSpPr>
          <p:spPr bwMode="auto">
            <a:xfrm>
              <a:off x="302" y="3463"/>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818" name="Line 132"/>
            <p:cNvSpPr>
              <a:spLocks noChangeShapeType="1"/>
            </p:cNvSpPr>
            <p:nvPr/>
          </p:nvSpPr>
          <p:spPr bwMode="auto">
            <a:xfrm>
              <a:off x="310" y="3463"/>
              <a:ext cx="1" cy="1"/>
            </a:xfrm>
            <a:prstGeom prst="line">
              <a:avLst/>
            </a:prstGeom>
            <a:noFill/>
            <a:ln w="38100">
              <a:solidFill>
                <a:srgbClr val="FF0000"/>
              </a:solidFill>
              <a:round/>
              <a:headEnd/>
              <a:tailEnd/>
            </a:ln>
          </p:spPr>
          <p:txBody>
            <a:bodyPr/>
            <a:lstStyle/>
            <a:p>
              <a:endParaRPr lang="zh-CN" altLang="en-US"/>
            </a:p>
          </p:txBody>
        </p:sp>
        <p:sp>
          <p:nvSpPr>
            <p:cNvPr id="69819" name="Line 133"/>
            <p:cNvSpPr>
              <a:spLocks noChangeShapeType="1"/>
            </p:cNvSpPr>
            <p:nvPr/>
          </p:nvSpPr>
          <p:spPr bwMode="auto">
            <a:xfrm>
              <a:off x="310" y="3463"/>
              <a:ext cx="1" cy="1"/>
            </a:xfrm>
            <a:prstGeom prst="line">
              <a:avLst/>
            </a:prstGeom>
            <a:noFill/>
            <a:ln w="38100">
              <a:solidFill>
                <a:srgbClr val="FF0000"/>
              </a:solidFill>
              <a:round/>
              <a:headEnd/>
              <a:tailEnd/>
            </a:ln>
          </p:spPr>
          <p:txBody>
            <a:bodyPr/>
            <a:lstStyle/>
            <a:p>
              <a:endParaRPr lang="zh-CN" altLang="en-US"/>
            </a:p>
          </p:txBody>
        </p:sp>
        <p:sp>
          <p:nvSpPr>
            <p:cNvPr id="69820" name="Freeform 134"/>
            <p:cNvSpPr>
              <a:spLocks/>
            </p:cNvSpPr>
            <p:nvPr/>
          </p:nvSpPr>
          <p:spPr bwMode="auto">
            <a:xfrm>
              <a:off x="310" y="3455"/>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821" name="Line 135"/>
            <p:cNvSpPr>
              <a:spLocks noChangeShapeType="1"/>
            </p:cNvSpPr>
            <p:nvPr/>
          </p:nvSpPr>
          <p:spPr bwMode="auto">
            <a:xfrm>
              <a:off x="310" y="3455"/>
              <a:ext cx="1" cy="1"/>
            </a:xfrm>
            <a:prstGeom prst="line">
              <a:avLst/>
            </a:prstGeom>
            <a:noFill/>
            <a:ln w="38100">
              <a:solidFill>
                <a:srgbClr val="FF0000"/>
              </a:solidFill>
              <a:round/>
              <a:headEnd/>
              <a:tailEnd/>
            </a:ln>
          </p:spPr>
          <p:txBody>
            <a:bodyPr/>
            <a:lstStyle/>
            <a:p>
              <a:endParaRPr lang="zh-CN" altLang="en-US"/>
            </a:p>
          </p:txBody>
        </p:sp>
        <p:sp>
          <p:nvSpPr>
            <p:cNvPr id="69822" name="Freeform 136"/>
            <p:cNvSpPr>
              <a:spLocks/>
            </p:cNvSpPr>
            <p:nvPr/>
          </p:nvSpPr>
          <p:spPr bwMode="auto">
            <a:xfrm>
              <a:off x="310" y="3455"/>
              <a:ext cx="9" cy="1"/>
            </a:xfrm>
            <a:custGeom>
              <a:avLst/>
              <a:gdLst>
                <a:gd name="T0" fmla="*/ 0 w 9"/>
                <a:gd name="T1" fmla="*/ 0 h 1"/>
                <a:gd name="T2" fmla="*/ 0 w 9"/>
                <a:gd name="T3" fmla="*/ 0 h 1"/>
                <a:gd name="T4" fmla="*/ 9 w 9"/>
                <a:gd name="T5" fmla="*/ 0 h 1"/>
                <a:gd name="T6" fmla="*/ 0 60000 65536"/>
                <a:gd name="T7" fmla="*/ 0 60000 65536"/>
                <a:gd name="T8" fmla="*/ 0 60000 65536"/>
                <a:gd name="T9" fmla="*/ 0 w 9"/>
                <a:gd name="T10" fmla="*/ 0 h 1"/>
                <a:gd name="T11" fmla="*/ 9 w 9"/>
                <a:gd name="T12" fmla="*/ 1 h 1"/>
              </a:gdLst>
              <a:ahLst/>
              <a:cxnLst>
                <a:cxn ang="T6">
                  <a:pos x="T0" y="T1"/>
                </a:cxn>
                <a:cxn ang="T7">
                  <a:pos x="T2" y="T3"/>
                </a:cxn>
                <a:cxn ang="T8">
                  <a:pos x="T4" y="T5"/>
                </a:cxn>
              </a:cxnLst>
              <a:rect l="T9" t="T10" r="T11" b="T12"/>
              <a:pathLst>
                <a:path w="9" h="1">
                  <a:moveTo>
                    <a:pt x="0" y="0"/>
                  </a:moveTo>
                  <a:lnTo>
                    <a:pt x="0" y="0"/>
                  </a:lnTo>
                  <a:lnTo>
                    <a:pt x="9" y="0"/>
                  </a:lnTo>
                </a:path>
              </a:pathLst>
            </a:custGeom>
            <a:noFill/>
            <a:ln w="38100">
              <a:solidFill>
                <a:srgbClr val="FF0000"/>
              </a:solidFill>
              <a:prstDash val="solid"/>
              <a:round/>
              <a:headEnd/>
              <a:tailEnd/>
            </a:ln>
          </p:spPr>
          <p:txBody>
            <a:bodyPr/>
            <a:lstStyle/>
            <a:p>
              <a:endParaRPr lang="zh-CN" altLang="en-US"/>
            </a:p>
          </p:txBody>
        </p:sp>
        <p:sp>
          <p:nvSpPr>
            <p:cNvPr id="69823" name="Freeform 137"/>
            <p:cNvSpPr>
              <a:spLocks/>
            </p:cNvSpPr>
            <p:nvPr/>
          </p:nvSpPr>
          <p:spPr bwMode="auto">
            <a:xfrm>
              <a:off x="319" y="3447"/>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824" name="Line 138"/>
            <p:cNvSpPr>
              <a:spLocks noChangeShapeType="1"/>
            </p:cNvSpPr>
            <p:nvPr/>
          </p:nvSpPr>
          <p:spPr bwMode="auto">
            <a:xfrm>
              <a:off x="319" y="3447"/>
              <a:ext cx="1" cy="1"/>
            </a:xfrm>
            <a:prstGeom prst="line">
              <a:avLst/>
            </a:prstGeom>
            <a:noFill/>
            <a:ln w="38100">
              <a:solidFill>
                <a:srgbClr val="FF0000"/>
              </a:solidFill>
              <a:round/>
              <a:headEnd/>
              <a:tailEnd/>
            </a:ln>
          </p:spPr>
          <p:txBody>
            <a:bodyPr/>
            <a:lstStyle/>
            <a:p>
              <a:endParaRPr lang="zh-CN" altLang="en-US"/>
            </a:p>
          </p:txBody>
        </p:sp>
        <p:sp>
          <p:nvSpPr>
            <p:cNvPr id="69825" name="Line 139"/>
            <p:cNvSpPr>
              <a:spLocks noChangeShapeType="1"/>
            </p:cNvSpPr>
            <p:nvPr/>
          </p:nvSpPr>
          <p:spPr bwMode="auto">
            <a:xfrm>
              <a:off x="319" y="3447"/>
              <a:ext cx="1" cy="1"/>
            </a:xfrm>
            <a:prstGeom prst="line">
              <a:avLst/>
            </a:prstGeom>
            <a:noFill/>
            <a:ln w="38100">
              <a:solidFill>
                <a:srgbClr val="FF0000"/>
              </a:solidFill>
              <a:round/>
              <a:headEnd/>
              <a:tailEnd/>
            </a:ln>
          </p:spPr>
          <p:txBody>
            <a:bodyPr/>
            <a:lstStyle/>
            <a:p>
              <a:endParaRPr lang="zh-CN" altLang="en-US"/>
            </a:p>
          </p:txBody>
        </p:sp>
        <p:sp>
          <p:nvSpPr>
            <p:cNvPr id="69826" name="Freeform 140"/>
            <p:cNvSpPr>
              <a:spLocks/>
            </p:cNvSpPr>
            <p:nvPr/>
          </p:nvSpPr>
          <p:spPr bwMode="auto">
            <a:xfrm>
              <a:off x="319" y="3439"/>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827" name="Freeform 141"/>
            <p:cNvSpPr>
              <a:spLocks/>
            </p:cNvSpPr>
            <p:nvPr/>
          </p:nvSpPr>
          <p:spPr bwMode="auto">
            <a:xfrm>
              <a:off x="319" y="3439"/>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828" name="Line 142"/>
            <p:cNvSpPr>
              <a:spLocks noChangeShapeType="1"/>
            </p:cNvSpPr>
            <p:nvPr/>
          </p:nvSpPr>
          <p:spPr bwMode="auto">
            <a:xfrm>
              <a:off x="327" y="3439"/>
              <a:ext cx="1" cy="1"/>
            </a:xfrm>
            <a:prstGeom prst="line">
              <a:avLst/>
            </a:prstGeom>
            <a:noFill/>
            <a:ln w="38100">
              <a:solidFill>
                <a:srgbClr val="FF0000"/>
              </a:solidFill>
              <a:round/>
              <a:headEnd/>
              <a:tailEnd/>
            </a:ln>
          </p:spPr>
          <p:txBody>
            <a:bodyPr/>
            <a:lstStyle/>
            <a:p>
              <a:endParaRPr lang="zh-CN" altLang="en-US"/>
            </a:p>
          </p:txBody>
        </p:sp>
        <p:sp>
          <p:nvSpPr>
            <p:cNvPr id="69829" name="Line 143"/>
            <p:cNvSpPr>
              <a:spLocks noChangeShapeType="1"/>
            </p:cNvSpPr>
            <p:nvPr/>
          </p:nvSpPr>
          <p:spPr bwMode="auto">
            <a:xfrm>
              <a:off x="327" y="3439"/>
              <a:ext cx="1" cy="1"/>
            </a:xfrm>
            <a:prstGeom prst="line">
              <a:avLst/>
            </a:prstGeom>
            <a:noFill/>
            <a:ln w="38100">
              <a:solidFill>
                <a:srgbClr val="FF0000"/>
              </a:solidFill>
              <a:round/>
              <a:headEnd/>
              <a:tailEnd/>
            </a:ln>
          </p:spPr>
          <p:txBody>
            <a:bodyPr/>
            <a:lstStyle/>
            <a:p>
              <a:endParaRPr lang="zh-CN" altLang="en-US"/>
            </a:p>
          </p:txBody>
        </p:sp>
        <p:sp>
          <p:nvSpPr>
            <p:cNvPr id="69830" name="Freeform 144"/>
            <p:cNvSpPr>
              <a:spLocks/>
            </p:cNvSpPr>
            <p:nvPr/>
          </p:nvSpPr>
          <p:spPr bwMode="auto">
            <a:xfrm>
              <a:off x="327" y="3431"/>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831" name="Line 145"/>
            <p:cNvSpPr>
              <a:spLocks noChangeShapeType="1"/>
            </p:cNvSpPr>
            <p:nvPr/>
          </p:nvSpPr>
          <p:spPr bwMode="auto">
            <a:xfrm>
              <a:off x="327" y="3431"/>
              <a:ext cx="1" cy="1"/>
            </a:xfrm>
            <a:prstGeom prst="line">
              <a:avLst/>
            </a:prstGeom>
            <a:noFill/>
            <a:ln w="38100">
              <a:solidFill>
                <a:srgbClr val="FF0000"/>
              </a:solidFill>
              <a:round/>
              <a:headEnd/>
              <a:tailEnd/>
            </a:ln>
          </p:spPr>
          <p:txBody>
            <a:bodyPr/>
            <a:lstStyle/>
            <a:p>
              <a:endParaRPr lang="zh-CN" altLang="en-US"/>
            </a:p>
          </p:txBody>
        </p:sp>
        <p:sp>
          <p:nvSpPr>
            <p:cNvPr id="69832" name="Line 146"/>
            <p:cNvSpPr>
              <a:spLocks noChangeShapeType="1"/>
            </p:cNvSpPr>
            <p:nvPr/>
          </p:nvSpPr>
          <p:spPr bwMode="auto">
            <a:xfrm>
              <a:off x="327" y="3431"/>
              <a:ext cx="1" cy="1"/>
            </a:xfrm>
            <a:prstGeom prst="line">
              <a:avLst/>
            </a:prstGeom>
            <a:noFill/>
            <a:ln w="38100">
              <a:solidFill>
                <a:srgbClr val="FF0000"/>
              </a:solidFill>
              <a:round/>
              <a:headEnd/>
              <a:tailEnd/>
            </a:ln>
          </p:spPr>
          <p:txBody>
            <a:bodyPr/>
            <a:lstStyle/>
            <a:p>
              <a:endParaRPr lang="zh-CN" altLang="en-US"/>
            </a:p>
          </p:txBody>
        </p:sp>
        <p:sp>
          <p:nvSpPr>
            <p:cNvPr id="69833" name="Freeform 147"/>
            <p:cNvSpPr>
              <a:spLocks/>
            </p:cNvSpPr>
            <p:nvPr/>
          </p:nvSpPr>
          <p:spPr bwMode="auto">
            <a:xfrm>
              <a:off x="327" y="3423"/>
              <a:ext cx="8" cy="8"/>
            </a:xfrm>
            <a:custGeom>
              <a:avLst/>
              <a:gdLst>
                <a:gd name="T0" fmla="*/ 0 w 8"/>
                <a:gd name="T1" fmla="*/ 8 h 8"/>
                <a:gd name="T2" fmla="*/ 0 w 8"/>
                <a:gd name="T3" fmla="*/ 0 h 8"/>
                <a:gd name="T4" fmla="*/ 8 w 8"/>
                <a:gd name="T5" fmla="*/ 0 h 8"/>
                <a:gd name="T6" fmla="*/ 0 60000 65536"/>
                <a:gd name="T7" fmla="*/ 0 60000 65536"/>
                <a:gd name="T8" fmla="*/ 0 60000 65536"/>
                <a:gd name="T9" fmla="*/ 0 w 8"/>
                <a:gd name="T10" fmla="*/ 0 h 8"/>
                <a:gd name="T11" fmla="*/ 8 w 8"/>
                <a:gd name="T12" fmla="*/ 8 h 8"/>
              </a:gdLst>
              <a:ahLst/>
              <a:cxnLst>
                <a:cxn ang="T6">
                  <a:pos x="T0" y="T1"/>
                </a:cxn>
                <a:cxn ang="T7">
                  <a:pos x="T2" y="T3"/>
                </a:cxn>
                <a:cxn ang="T8">
                  <a:pos x="T4" y="T5"/>
                </a:cxn>
              </a:cxnLst>
              <a:rect l="T9" t="T10" r="T11" b="T12"/>
              <a:pathLst>
                <a:path w="8" h="8">
                  <a:moveTo>
                    <a:pt x="0" y="8"/>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834" name="Line 148"/>
            <p:cNvSpPr>
              <a:spLocks noChangeShapeType="1"/>
            </p:cNvSpPr>
            <p:nvPr/>
          </p:nvSpPr>
          <p:spPr bwMode="auto">
            <a:xfrm>
              <a:off x="335" y="3423"/>
              <a:ext cx="1" cy="1"/>
            </a:xfrm>
            <a:prstGeom prst="line">
              <a:avLst/>
            </a:prstGeom>
            <a:noFill/>
            <a:ln w="38100">
              <a:solidFill>
                <a:srgbClr val="FF0000"/>
              </a:solidFill>
              <a:round/>
              <a:headEnd/>
              <a:tailEnd/>
            </a:ln>
          </p:spPr>
          <p:txBody>
            <a:bodyPr/>
            <a:lstStyle/>
            <a:p>
              <a:endParaRPr lang="zh-CN" altLang="en-US"/>
            </a:p>
          </p:txBody>
        </p:sp>
        <p:sp>
          <p:nvSpPr>
            <p:cNvPr id="69835" name="Line 149"/>
            <p:cNvSpPr>
              <a:spLocks noChangeShapeType="1"/>
            </p:cNvSpPr>
            <p:nvPr/>
          </p:nvSpPr>
          <p:spPr bwMode="auto">
            <a:xfrm>
              <a:off x="335" y="3423"/>
              <a:ext cx="1" cy="1"/>
            </a:xfrm>
            <a:prstGeom prst="line">
              <a:avLst/>
            </a:prstGeom>
            <a:noFill/>
            <a:ln w="38100">
              <a:solidFill>
                <a:srgbClr val="FF0000"/>
              </a:solidFill>
              <a:round/>
              <a:headEnd/>
              <a:tailEnd/>
            </a:ln>
          </p:spPr>
          <p:txBody>
            <a:bodyPr/>
            <a:lstStyle/>
            <a:p>
              <a:endParaRPr lang="zh-CN" altLang="en-US"/>
            </a:p>
          </p:txBody>
        </p:sp>
        <p:sp>
          <p:nvSpPr>
            <p:cNvPr id="69836" name="Freeform 150"/>
            <p:cNvSpPr>
              <a:spLocks/>
            </p:cNvSpPr>
            <p:nvPr/>
          </p:nvSpPr>
          <p:spPr bwMode="auto">
            <a:xfrm>
              <a:off x="335" y="3415"/>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837" name="Line 151"/>
            <p:cNvSpPr>
              <a:spLocks noChangeShapeType="1"/>
            </p:cNvSpPr>
            <p:nvPr/>
          </p:nvSpPr>
          <p:spPr bwMode="auto">
            <a:xfrm>
              <a:off x="335" y="3415"/>
              <a:ext cx="1" cy="1"/>
            </a:xfrm>
            <a:prstGeom prst="line">
              <a:avLst/>
            </a:prstGeom>
            <a:noFill/>
            <a:ln w="38100">
              <a:solidFill>
                <a:srgbClr val="FF0000"/>
              </a:solidFill>
              <a:round/>
              <a:headEnd/>
              <a:tailEnd/>
            </a:ln>
          </p:spPr>
          <p:txBody>
            <a:bodyPr/>
            <a:lstStyle/>
            <a:p>
              <a:endParaRPr lang="zh-CN" altLang="en-US"/>
            </a:p>
          </p:txBody>
        </p:sp>
        <p:sp>
          <p:nvSpPr>
            <p:cNvPr id="69838" name="Freeform 152"/>
            <p:cNvSpPr>
              <a:spLocks/>
            </p:cNvSpPr>
            <p:nvPr/>
          </p:nvSpPr>
          <p:spPr bwMode="auto">
            <a:xfrm>
              <a:off x="335" y="3415"/>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839" name="Freeform 153"/>
            <p:cNvSpPr>
              <a:spLocks/>
            </p:cNvSpPr>
            <p:nvPr/>
          </p:nvSpPr>
          <p:spPr bwMode="auto">
            <a:xfrm>
              <a:off x="343" y="3407"/>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840" name="Line 154"/>
            <p:cNvSpPr>
              <a:spLocks noChangeShapeType="1"/>
            </p:cNvSpPr>
            <p:nvPr/>
          </p:nvSpPr>
          <p:spPr bwMode="auto">
            <a:xfrm>
              <a:off x="343" y="3407"/>
              <a:ext cx="1" cy="1"/>
            </a:xfrm>
            <a:prstGeom prst="line">
              <a:avLst/>
            </a:prstGeom>
            <a:noFill/>
            <a:ln w="38100">
              <a:solidFill>
                <a:srgbClr val="FF0000"/>
              </a:solidFill>
              <a:round/>
              <a:headEnd/>
              <a:tailEnd/>
            </a:ln>
          </p:spPr>
          <p:txBody>
            <a:bodyPr/>
            <a:lstStyle/>
            <a:p>
              <a:endParaRPr lang="zh-CN" altLang="en-US"/>
            </a:p>
          </p:txBody>
        </p:sp>
        <p:sp>
          <p:nvSpPr>
            <p:cNvPr id="69841" name="Line 155"/>
            <p:cNvSpPr>
              <a:spLocks noChangeShapeType="1"/>
            </p:cNvSpPr>
            <p:nvPr/>
          </p:nvSpPr>
          <p:spPr bwMode="auto">
            <a:xfrm>
              <a:off x="343" y="3407"/>
              <a:ext cx="1" cy="1"/>
            </a:xfrm>
            <a:prstGeom prst="line">
              <a:avLst/>
            </a:prstGeom>
            <a:noFill/>
            <a:ln w="38100">
              <a:solidFill>
                <a:srgbClr val="FF0000"/>
              </a:solidFill>
              <a:round/>
              <a:headEnd/>
              <a:tailEnd/>
            </a:ln>
          </p:spPr>
          <p:txBody>
            <a:bodyPr/>
            <a:lstStyle/>
            <a:p>
              <a:endParaRPr lang="zh-CN" altLang="en-US"/>
            </a:p>
          </p:txBody>
        </p:sp>
        <p:sp>
          <p:nvSpPr>
            <p:cNvPr id="69842" name="Freeform 156"/>
            <p:cNvSpPr>
              <a:spLocks/>
            </p:cNvSpPr>
            <p:nvPr/>
          </p:nvSpPr>
          <p:spPr bwMode="auto">
            <a:xfrm>
              <a:off x="343" y="3399"/>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843" name="Freeform 157"/>
            <p:cNvSpPr>
              <a:spLocks/>
            </p:cNvSpPr>
            <p:nvPr/>
          </p:nvSpPr>
          <p:spPr bwMode="auto">
            <a:xfrm>
              <a:off x="343" y="3399"/>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844" name="Line 158"/>
            <p:cNvSpPr>
              <a:spLocks noChangeShapeType="1"/>
            </p:cNvSpPr>
            <p:nvPr/>
          </p:nvSpPr>
          <p:spPr bwMode="auto">
            <a:xfrm>
              <a:off x="351" y="3399"/>
              <a:ext cx="1" cy="1"/>
            </a:xfrm>
            <a:prstGeom prst="line">
              <a:avLst/>
            </a:prstGeom>
            <a:noFill/>
            <a:ln w="38100">
              <a:solidFill>
                <a:srgbClr val="FF0000"/>
              </a:solidFill>
              <a:round/>
              <a:headEnd/>
              <a:tailEnd/>
            </a:ln>
          </p:spPr>
          <p:txBody>
            <a:bodyPr/>
            <a:lstStyle/>
            <a:p>
              <a:endParaRPr lang="zh-CN" altLang="en-US"/>
            </a:p>
          </p:txBody>
        </p:sp>
        <p:sp>
          <p:nvSpPr>
            <p:cNvPr id="69845" name="Freeform 159"/>
            <p:cNvSpPr>
              <a:spLocks/>
            </p:cNvSpPr>
            <p:nvPr/>
          </p:nvSpPr>
          <p:spPr bwMode="auto">
            <a:xfrm>
              <a:off x="351" y="3390"/>
              <a:ext cx="1" cy="9"/>
            </a:xfrm>
            <a:custGeom>
              <a:avLst/>
              <a:gdLst>
                <a:gd name="T0" fmla="*/ 0 w 1"/>
                <a:gd name="T1" fmla="*/ 9 h 9"/>
                <a:gd name="T2" fmla="*/ 0 w 1"/>
                <a:gd name="T3" fmla="*/ 0 h 9"/>
                <a:gd name="T4" fmla="*/ 0 w 1"/>
                <a:gd name="T5" fmla="*/ 0 h 9"/>
                <a:gd name="T6" fmla="*/ 0 60000 65536"/>
                <a:gd name="T7" fmla="*/ 0 60000 65536"/>
                <a:gd name="T8" fmla="*/ 0 60000 65536"/>
                <a:gd name="T9" fmla="*/ 0 w 1"/>
                <a:gd name="T10" fmla="*/ 0 h 9"/>
                <a:gd name="T11" fmla="*/ 1 w 1"/>
                <a:gd name="T12" fmla="*/ 9 h 9"/>
              </a:gdLst>
              <a:ahLst/>
              <a:cxnLst>
                <a:cxn ang="T6">
                  <a:pos x="T0" y="T1"/>
                </a:cxn>
                <a:cxn ang="T7">
                  <a:pos x="T2" y="T3"/>
                </a:cxn>
                <a:cxn ang="T8">
                  <a:pos x="T4" y="T5"/>
                </a:cxn>
              </a:cxnLst>
              <a:rect l="T9" t="T10" r="T11" b="T12"/>
              <a:pathLst>
                <a:path w="1" h="9">
                  <a:moveTo>
                    <a:pt x="0" y="9"/>
                  </a:moveTo>
                  <a:lnTo>
                    <a:pt x="0" y="0"/>
                  </a:lnTo>
                </a:path>
              </a:pathLst>
            </a:custGeom>
            <a:noFill/>
            <a:ln w="38100">
              <a:solidFill>
                <a:srgbClr val="FF0000"/>
              </a:solidFill>
              <a:prstDash val="solid"/>
              <a:round/>
              <a:headEnd/>
              <a:tailEnd/>
            </a:ln>
          </p:spPr>
          <p:txBody>
            <a:bodyPr/>
            <a:lstStyle/>
            <a:p>
              <a:endParaRPr lang="zh-CN" altLang="en-US"/>
            </a:p>
          </p:txBody>
        </p:sp>
        <p:sp>
          <p:nvSpPr>
            <p:cNvPr id="69846" name="Line 160"/>
            <p:cNvSpPr>
              <a:spLocks noChangeShapeType="1"/>
            </p:cNvSpPr>
            <p:nvPr/>
          </p:nvSpPr>
          <p:spPr bwMode="auto">
            <a:xfrm>
              <a:off x="351" y="3390"/>
              <a:ext cx="1" cy="1"/>
            </a:xfrm>
            <a:prstGeom prst="line">
              <a:avLst/>
            </a:prstGeom>
            <a:noFill/>
            <a:ln w="38100">
              <a:solidFill>
                <a:srgbClr val="FF0000"/>
              </a:solidFill>
              <a:round/>
              <a:headEnd/>
              <a:tailEnd/>
            </a:ln>
          </p:spPr>
          <p:txBody>
            <a:bodyPr/>
            <a:lstStyle/>
            <a:p>
              <a:endParaRPr lang="zh-CN" altLang="en-US"/>
            </a:p>
          </p:txBody>
        </p:sp>
        <p:sp>
          <p:nvSpPr>
            <p:cNvPr id="69847" name="Freeform 161"/>
            <p:cNvSpPr>
              <a:spLocks/>
            </p:cNvSpPr>
            <p:nvPr/>
          </p:nvSpPr>
          <p:spPr bwMode="auto">
            <a:xfrm>
              <a:off x="351" y="3382"/>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848" name="Line 162"/>
            <p:cNvSpPr>
              <a:spLocks noChangeShapeType="1"/>
            </p:cNvSpPr>
            <p:nvPr/>
          </p:nvSpPr>
          <p:spPr bwMode="auto">
            <a:xfrm>
              <a:off x="351" y="3382"/>
              <a:ext cx="1" cy="1"/>
            </a:xfrm>
            <a:prstGeom prst="line">
              <a:avLst/>
            </a:prstGeom>
            <a:noFill/>
            <a:ln w="38100">
              <a:solidFill>
                <a:srgbClr val="FF0000"/>
              </a:solidFill>
              <a:round/>
              <a:headEnd/>
              <a:tailEnd/>
            </a:ln>
          </p:spPr>
          <p:txBody>
            <a:bodyPr/>
            <a:lstStyle/>
            <a:p>
              <a:endParaRPr lang="zh-CN" altLang="en-US"/>
            </a:p>
          </p:txBody>
        </p:sp>
        <p:sp>
          <p:nvSpPr>
            <p:cNvPr id="69849" name="Freeform 163"/>
            <p:cNvSpPr>
              <a:spLocks/>
            </p:cNvSpPr>
            <p:nvPr/>
          </p:nvSpPr>
          <p:spPr bwMode="auto">
            <a:xfrm>
              <a:off x="351" y="3382"/>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850" name="Freeform 164"/>
            <p:cNvSpPr>
              <a:spLocks/>
            </p:cNvSpPr>
            <p:nvPr/>
          </p:nvSpPr>
          <p:spPr bwMode="auto">
            <a:xfrm>
              <a:off x="359" y="3374"/>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851" name="Line 165"/>
            <p:cNvSpPr>
              <a:spLocks noChangeShapeType="1"/>
            </p:cNvSpPr>
            <p:nvPr/>
          </p:nvSpPr>
          <p:spPr bwMode="auto">
            <a:xfrm>
              <a:off x="359" y="3374"/>
              <a:ext cx="1" cy="1"/>
            </a:xfrm>
            <a:prstGeom prst="line">
              <a:avLst/>
            </a:prstGeom>
            <a:noFill/>
            <a:ln w="38100">
              <a:solidFill>
                <a:srgbClr val="FF0000"/>
              </a:solidFill>
              <a:round/>
              <a:headEnd/>
              <a:tailEnd/>
            </a:ln>
          </p:spPr>
          <p:txBody>
            <a:bodyPr/>
            <a:lstStyle/>
            <a:p>
              <a:endParaRPr lang="zh-CN" altLang="en-US"/>
            </a:p>
          </p:txBody>
        </p:sp>
        <p:sp>
          <p:nvSpPr>
            <p:cNvPr id="69852" name="Line 166"/>
            <p:cNvSpPr>
              <a:spLocks noChangeShapeType="1"/>
            </p:cNvSpPr>
            <p:nvPr/>
          </p:nvSpPr>
          <p:spPr bwMode="auto">
            <a:xfrm>
              <a:off x="359" y="3374"/>
              <a:ext cx="1" cy="1"/>
            </a:xfrm>
            <a:prstGeom prst="line">
              <a:avLst/>
            </a:prstGeom>
            <a:noFill/>
            <a:ln w="38100">
              <a:solidFill>
                <a:srgbClr val="FF0000"/>
              </a:solidFill>
              <a:round/>
              <a:headEnd/>
              <a:tailEnd/>
            </a:ln>
          </p:spPr>
          <p:txBody>
            <a:bodyPr/>
            <a:lstStyle/>
            <a:p>
              <a:endParaRPr lang="zh-CN" altLang="en-US"/>
            </a:p>
          </p:txBody>
        </p:sp>
        <p:sp>
          <p:nvSpPr>
            <p:cNvPr id="69853" name="Freeform 167"/>
            <p:cNvSpPr>
              <a:spLocks/>
            </p:cNvSpPr>
            <p:nvPr/>
          </p:nvSpPr>
          <p:spPr bwMode="auto">
            <a:xfrm>
              <a:off x="359" y="3366"/>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854" name="Freeform 168"/>
            <p:cNvSpPr>
              <a:spLocks/>
            </p:cNvSpPr>
            <p:nvPr/>
          </p:nvSpPr>
          <p:spPr bwMode="auto">
            <a:xfrm>
              <a:off x="359" y="3366"/>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855" name="Line 169"/>
            <p:cNvSpPr>
              <a:spLocks noChangeShapeType="1"/>
            </p:cNvSpPr>
            <p:nvPr/>
          </p:nvSpPr>
          <p:spPr bwMode="auto">
            <a:xfrm>
              <a:off x="367" y="3366"/>
              <a:ext cx="1" cy="1"/>
            </a:xfrm>
            <a:prstGeom prst="line">
              <a:avLst/>
            </a:prstGeom>
            <a:noFill/>
            <a:ln w="38100">
              <a:solidFill>
                <a:srgbClr val="FF0000"/>
              </a:solidFill>
              <a:round/>
              <a:headEnd/>
              <a:tailEnd/>
            </a:ln>
          </p:spPr>
          <p:txBody>
            <a:bodyPr/>
            <a:lstStyle/>
            <a:p>
              <a:endParaRPr lang="zh-CN" altLang="en-US"/>
            </a:p>
          </p:txBody>
        </p:sp>
        <p:sp>
          <p:nvSpPr>
            <p:cNvPr id="69856" name="Freeform 170"/>
            <p:cNvSpPr>
              <a:spLocks/>
            </p:cNvSpPr>
            <p:nvPr/>
          </p:nvSpPr>
          <p:spPr bwMode="auto">
            <a:xfrm>
              <a:off x="367" y="3358"/>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857" name="Line 171"/>
            <p:cNvSpPr>
              <a:spLocks noChangeShapeType="1"/>
            </p:cNvSpPr>
            <p:nvPr/>
          </p:nvSpPr>
          <p:spPr bwMode="auto">
            <a:xfrm>
              <a:off x="367" y="3358"/>
              <a:ext cx="1" cy="1"/>
            </a:xfrm>
            <a:prstGeom prst="line">
              <a:avLst/>
            </a:prstGeom>
            <a:noFill/>
            <a:ln w="38100">
              <a:solidFill>
                <a:srgbClr val="FF0000"/>
              </a:solidFill>
              <a:round/>
              <a:headEnd/>
              <a:tailEnd/>
            </a:ln>
          </p:spPr>
          <p:txBody>
            <a:bodyPr/>
            <a:lstStyle/>
            <a:p>
              <a:endParaRPr lang="zh-CN" altLang="en-US"/>
            </a:p>
          </p:txBody>
        </p:sp>
        <p:sp>
          <p:nvSpPr>
            <p:cNvPr id="69858" name="Line 172"/>
            <p:cNvSpPr>
              <a:spLocks noChangeShapeType="1"/>
            </p:cNvSpPr>
            <p:nvPr/>
          </p:nvSpPr>
          <p:spPr bwMode="auto">
            <a:xfrm>
              <a:off x="367" y="3358"/>
              <a:ext cx="1" cy="1"/>
            </a:xfrm>
            <a:prstGeom prst="line">
              <a:avLst/>
            </a:prstGeom>
            <a:noFill/>
            <a:ln w="38100">
              <a:solidFill>
                <a:srgbClr val="FF0000"/>
              </a:solidFill>
              <a:round/>
              <a:headEnd/>
              <a:tailEnd/>
            </a:ln>
          </p:spPr>
          <p:txBody>
            <a:bodyPr/>
            <a:lstStyle/>
            <a:p>
              <a:endParaRPr lang="zh-CN" altLang="en-US"/>
            </a:p>
          </p:txBody>
        </p:sp>
        <p:sp>
          <p:nvSpPr>
            <p:cNvPr id="69859" name="Freeform 173"/>
            <p:cNvSpPr>
              <a:spLocks/>
            </p:cNvSpPr>
            <p:nvPr/>
          </p:nvSpPr>
          <p:spPr bwMode="auto">
            <a:xfrm>
              <a:off x="367" y="3350"/>
              <a:ext cx="8" cy="8"/>
            </a:xfrm>
            <a:custGeom>
              <a:avLst/>
              <a:gdLst>
                <a:gd name="T0" fmla="*/ 0 w 8"/>
                <a:gd name="T1" fmla="*/ 8 h 8"/>
                <a:gd name="T2" fmla="*/ 0 w 8"/>
                <a:gd name="T3" fmla="*/ 0 h 8"/>
                <a:gd name="T4" fmla="*/ 8 w 8"/>
                <a:gd name="T5" fmla="*/ 0 h 8"/>
                <a:gd name="T6" fmla="*/ 0 60000 65536"/>
                <a:gd name="T7" fmla="*/ 0 60000 65536"/>
                <a:gd name="T8" fmla="*/ 0 60000 65536"/>
                <a:gd name="T9" fmla="*/ 0 w 8"/>
                <a:gd name="T10" fmla="*/ 0 h 8"/>
                <a:gd name="T11" fmla="*/ 8 w 8"/>
                <a:gd name="T12" fmla="*/ 8 h 8"/>
              </a:gdLst>
              <a:ahLst/>
              <a:cxnLst>
                <a:cxn ang="T6">
                  <a:pos x="T0" y="T1"/>
                </a:cxn>
                <a:cxn ang="T7">
                  <a:pos x="T2" y="T3"/>
                </a:cxn>
                <a:cxn ang="T8">
                  <a:pos x="T4" y="T5"/>
                </a:cxn>
              </a:cxnLst>
              <a:rect l="T9" t="T10" r="T11" b="T12"/>
              <a:pathLst>
                <a:path w="8" h="8">
                  <a:moveTo>
                    <a:pt x="0" y="8"/>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860" name="Line 174"/>
            <p:cNvSpPr>
              <a:spLocks noChangeShapeType="1"/>
            </p:cNvSpPr>
            <p:nvPr/>
          </p:nvSpPr>
          <p:spPr bwMode="auto">
            <a:xfrm>
              <a:off x="375" y="3350"/>
              <a:ext cx="1" cy="1"/>
            </a:xfrm>
            <a:prstGeom prst="line">
              <a:avLst/>
            </a:prstGeom>
            <a:noFill/>
            <a:ln w="38100">
              <a:solidFill>
                <a:srgbClr val="FF0000"/>
              </a:solidFill>
              <a:round/>
              <a:headEnd/>
              <a:tailEnd/>
            </a:ln>
          </p:spPr>
          <p:txBody>
            <a:bodyPr/>
            <a:lstStyle/>
            <a:p>
              <a:endParaRPr lang="zh-CN" altLang="en-US"/>
            </a:p>
          </p:txBody>
        </p:sp>
        <p:sp>
          <p:nvSpPr>
            <p:cNvPr id="69861" name="Line 175"/>
            <p:cNvSpPr>
              <a:spLocks noChangeShapeType="1"/>
            </p:cNvSpPr>
            <p:nvPr/>
          </p:nvSpPr>
          <p:spPr bwMode="auto">
            <a:xfrm>
              <a:off x="375" y="3350"/>
              <a:ext cx="1" cy="1"/>
            </a:xfrm>
            <a:prstGeom prst="line">
              <a:avLst/>
            </a:prstGeom>
            <a:noFill/>
            <a:ln w="38100">
              <a:solidFill>
                <a:srgbClr val="FF0000"/>
              </a:solidFill>
              <a:round/>
              <a:headEnd/>
              <a:tailEnd/>
            </a:ln>
          </p:spPr>
          <p:txBody>
            <a:bodyPr/>
            <a:lstStyle/>
            <a:p>
              <a:endParaRPr lang="zh-CN" altLang="en-US"/>
            </a:p>
          </p:txBody>
        </p:sp>
        <p:sp>
          <p:nvSpPr>
            <p:cNvPr id="69862" name="Freeform 176"/>
            <p:cNvSpPr>
              <a:spLocks/>
            </p:cNvSpPr>
            <p:nvPr/>
          </p:nvSpPr>
          <p:spPr bwMode="auto">
            <a:xfrm>
              <a:off x="375" y="3342"/>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863" name="Line 177"/>
            <p:cNvSpPr>
              <a:spLocks noChangeShapeType="1"/>
            </p:cNvSpPr>
            <p:nvPr/>
          </p:nvSpPr>
          <p:spPr bwMode="auto">
            <a:xfrm>
              <a:off x="375" y="3342"/>
              <a:ext cx="1" cy="1"/>
            </a:xfrm>
            <a:prstGeom prst="line">
              <a:avLst/>
            </a:prstGeom>
            <a:noFill/>
            <a:ln w="38100">
              <a:solidFill>
                <a:srgbClr val="FF0000"/>
              </a:solidFill>
              <a:round/>
              <a:headEnd/>
              <a:tailEnd/>
            </a:ln>
          </p:spPr>
          <p:txBody>
            <a:bodyPr/>
            <a:lstStyle/>
            <a:p>
              <a:endParaRPr lang="zh-CN" altLang="en-US"/>
            </a:p>
          </p:txBody>
        </p:sp>
        <p:sp>
          <p:nvSpPr>
            <p:cNvPr id="69864" name="Freeform 178"/>
            <p:cNvSpPr>
              <a:spLocks/>
            </p:cNvSpPr>
            <p:nvPr/>
          </p:nvSpPr>
          <p:spPr bwMode="auto">
            <a:xfrm>
              <a:off x="375" y="3334"/>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865" name="Freeform 179"/>
            <p:cNvSpPr>
              <a:spLocks/>
            </p:cNvSpPr>
            <p:nvPr/>
          </p:nvSpPr>
          <p:spPr bwMode="auto">
            <a:xfrm>
              <a:off x="375" y="3334"/>
              <a:ext cx="9" cy="1"/>
            </a:xfrm>
            <a:custGeom>
              <a:avLst/>
              <a:gdLst>
                <a:gd name="T0" fmla="*/ 0 w 9"/>
                <a:gd name="T1" fmla="*/ 0 h 1"/>
                <a:gd name="T2" fmla="*/ 0 w 9"/>
                <a:gd name="T3" fmla="*/ 0 h 1"/>
                <a:gd name="T4" fmla="*/ 9 w 9"/>
                <a:gd name="T5" fmla="*/ 0 h 1"/>
                <a:gd name="T6" fmla="*/ 0 60000 65536"/>
                <a:gd name="T7" fmla="*/ 0 60000 65536"/>
                <a:gd name="T8" fmla="*/ 0 60000 65536"/>
                <a:gd name="T9" fmla="*/ 0 w 9"/>
                <a:gd name="T10" fmla="*/ 0 h 1"/>
                <a:gd name="T11" fmla="*/ 9 w 9"/>
                <a:gd name="T12" fmla="*/ 1 h 1"/>
              </a:gdLst>
              <a:ahLst/>
              <a:cxnLst>
                <a:cxn ang="T6">
                  <a:pos x="T0" y="T1"/>
                </a:cxn>
                <a:cxn ang="T7">
                  <a:pos x="T2" y="T3"/>
                </a:cxn>
                <a:cxn ang="T8">
                  <a:pos x="T4" y="T5"/>
                </a:cxn>
              </a:cxnLst>
              <a:rect l="T9" t="T10" r="T11" b="T12"/>
              <a:pathLst>
                <a:path w="9" h="1">
                  <a:moveTo>
                    <a:pt x="0" y="0"/>
                  </a:moveTo>
                  <a:lnTo>
                    <a:pt x="0" y="0"/>
                  </a:lnTo>
                  <a:lnTo>
                    <a:pt x="9" y="0"/>
                  </a:lnTo>
                </a:path>
              </a:pathLst>
            </a:custGeom>
            <a:noFill/>
            <a:ln w="38100">
              <a:solidFill>
                <a:srgbClr val="FF0000"/>
              </a:solidFill>
              <a:prstDash val="solid"/>
              <a:round/>
              <a:headEnd/>
              <a:tailEnd/>
            </a:ln>
          </p:spPr>
          <p:txBody>
            <a:bodyPr/>
            <a:lstStyle/>
            <a:p>
              <a:endParaRPr lang="zh-CN" altLang="en-US"/>
            </a:p>
          </p:txBody>
        </p:sp>
        <p:sp>
          <p:nvSpPr>
            <p:cNvPr id="69866" name="Line 180"/>
            <p:cNvSpPr>
              <a:spLocks noChangeShapeType="1"/>
            </p:cNvSpPr>
            <p:nvPr/>
          </p:nvSpPr>
          <p:spPr bwMode="auto">
            <a:xfrm>
              <a:off x="384" y="3334"/>
              <a:ext cx="1" cy="1"/>
            </a:xfrm>
            <a:prstGeom prst="line">
              <a:avLst/>
            </a:prstGeom>
            <a:noFill/>
            <a:ln w="38100">
              <a:solidFill>
                <a:srgbClr val="FF0000"/>
              </a:solidFill>
              <a:round/>
              <a:headEnd/>
              <a:tailEnd/>
            </a:ln>
          </p:spPr>
          <p:txBody>
            <a:bodyPr/>
            <a:lstStyle/>
            <a:p>
              <a:endParaRPr lang="zh-CN" altLang="en-US"/>
            </a:p>
          </p:txBody>
        </p:sp>
        <p:sp>
          <p:nvSpPr>
            <p:cNvPr id="69867" name="Freeform 181"/>
            <p:cNvSpPr>
              <a:spLocks/>
            </p:cNvSpPr>
            <p:nvPr/>
          </p:nvSpPr>
          <p:spPr bwMode="auto">
            <a:xfrm>
              <a:off x="384" y="3326"/>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868" name="Line 182"/>
            <p:cNvSpPr>
              <a:spLocks noChangeShapeType="1"/>
            </p:cNvSpPr>
            <p:nvPr/>
          </p:nvSpPr>
          <p:spPr bwMode="auto">
            <a:xfrm>
              <a:off x="384" y="3326"/>
              <a:ext cx="1" cy="1"/>
            </a:xfrm>
            <a:prstGeom prst="line">
              <a:avLst/>
            </a:prstGeom>
            <a:noFill/>
            <a:ln w="38100">
              <a:solidFill>
                <a:srgbClr val="FF0000"/>
              </a:solidFill>
              <a:round/>
              <a:headEnd/>
              <a:tailEnd/>
            </a:ln>
          </p:spPr>
          <p:txBody>
            <a:bodyPr/>
            <a:lstStyle/>
            <a:p>
              <a:endParaRPr lang="zh-CN" altLang="en-US"/>
            </a:p>
          </p:txBody>
        </p:sp>
        <p:sp>
          <p:nvSpPr>
            <p:cNvPr id="69869" name="Line 183"/>
            <p:cNvSpPr>
              <a:spLocks noChangeShapeType="1"/>
            </p:cNvSpPr>
            <p:nvPr/>
          </p:nvSpPr>
          <p:spPr bwMode="auto">
            <a:xfrm>
              <a:off x="384" y="3326"/>
              <a:ext cx="1" cy="1"/>
            </a:xfrm>
            <a:prstGeom prst="line">
              <a:avLst/>
            </a:prstGeom>
            <a:noFill/>
            <a:ln w="38100">
              <a:solidFill>
                <a:srgbClr val="FF0000"/>
              </a:solidFill>
              <a:round/>
              <a:headEnd/>
              <a:tailEnd/>
            </a:ln>
          </p:spPr>
          <p:txBody>
            <a:bodyPr/>
            <a:lstStyle/>
            <a:p>
              <a:endParaRPr lang="zh-CN" altLang="en-US"/>
            </a:p>
          </p:txBody>
        </p:sp>
        <p:sp>
          <p:nvSpPr>
            <p:cNvPr id="69870" name="Freeform 184"/>
            <p:cNvSpPr>
              <a:spLocks/>
            </p:cNvSpPr>
            <p:nvPr/>
          </p:nvSpPr>
          <p:spPr bwMode="auto">
            <a:xfrm>
              <a:off x="384" y="3317"/>
              <a:ext cx="8" cy="9"/>
            </a:xfrm>
            <a:custGeom>
              <a:avLst/>
              <a:gdLst>
                <a:gd name="T0" fmla="*/ 0 w 8"/>
                <a:gd name="T1" fmla="*/ 9 h 9"/>
                <a:gd name="T2" fmla="*/ 0 w 8"/>
                <a:gd name="T3" fmla="*/ 0 h 9"/>
                <a:gd name="T4" fmla="*/ 8 w 8"/>
                <a:gd name="T5" fmla="*/ 0 h 9"/>
                <a:gd name="T6" fmla="*/ 0 60000 65536"/>
                <a:gd name="T7" fmla="*/ 0 60000 65536"/>
                <a:gd name="T8" fmla="*/ 0 60000 65536"/>
                <a:gd name="T9" fmla="*/ 0 w 8"/>
                <a:gd name="T10" fmla="*/ 0 h 9"/>
                <a:gd name="T11" fmla="*/ 8 w 8"/>
                <a:gd name="T12" fmla="*/ 9 h 9"/>
              </a:gdLst>
              <a:ahLst/>
              <a:cxnLst>
                <a:cxn ang="T6">
                  <a:pos x="T0" y="T1"/>
                </a:cxn>
                <a:cxn ang="T7">
                  <a:pos x="T2" y="T3"/>
                </a:cxn>
                <a:cxn ang="T8">
                  <a:pos x="T4" y="T5"/>
                </a:cxn>
              </a:cxnLst>
              <a:rect l="T9" t="T10" r="T11" b="T12"/>
              <a:pathLst>
                <a:path w="8" h="9">
                  <a:moveTo>
                    <a:pt x="0" y="9"/>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871" name="Line 185"/>
            <p:cNvSpPr>
              <a:spLocks noChangeShapeType="1"/>
            </p:cNvSpPr>
            <p:nvPr/>
          </p:nvSpPr>
          <p:spPr bwMode="auto">
            <a:xfrm>
              <a:off x="392" y="3317"/>
              <a:ext cx="1" cy="1"/>
            </a:xfrm>
            <a:prstGeom prst="line">
              <a:avLst/>
            </a:prstGeom>
            <a:noFill/>
            <a:ln w="38100">
              <a:solidFill>
                <a:srgbClr val="FF0000"/>
              </a:solidFill>
              <a:round/>
              <a:headEnd/>
              <a:tailEnd/>
            </a:ln>
          </p:spPr>
          <p:txBody>
            <a:bodyPr/>
            <a:lstStyle/>
            <a:p>
              <a:endParaRPr lang="zh-CN" altLang="en-US"/>
            </a:p>
          </p:txBody>
        </p:sp>
        <p:sp>
          <p:nvSpPr>
            <p:cNvPr id="69872" name="Line 186"/>
            <p:cNvSpPr>
              <a:spLocks noChangeShapeType="1"/>
            </p:cNvSpPr>
            <p:nvPr/>
          </p:nvSpPr>
          <p:spPr bwMode="auto">
            <a:xfrm>
              <a:off x="392" y="3317"/>
              <a:ext cx="1" cy="1"/>
            </a:xfrm>
            <a:prstGeom prst="line">
              <a:avLst/>
            </a:prstGeom>
            <a:noFill/>
            <a:ln w="38100">
              <a:solidFill>
                <a:srgbClr val="FF0000"/>
              </a:solidFill>
              <a:round/>
              <a:headEnd/>
              <a:tailEnd/>
            </a:ln>
          </p:spPr>
          <p:txBody>
            <a:bodyPr/>
            <a:lstStyle/>
            <a:p>
              <a:endParaRPr lang="zh-CN" altLang="en-US"/>
            </a:p>
          </p:txBody>
        </p:sp>
        <p:sp>
          <p:nvSpPr>
            <p:cNvPr id="69873" name="Freeform 187"/>
            <p:cNvSpPr>
              <a:spLocks/>
            </p:cNvSpPr>
            <p:nvPr/>
          </p:nvSpPr>
          <p:spPr bwMode="auto">
            <a:xfrm>
              <a:off x="392" y="3309"/>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874" name="Line 188"/>
            <p:cNvSpPr>
              <a:spLocks noChangeShapeType="1"/>
            </p:cNvSpPr>
            <p:nvPr/>
          </p:nvSpPr>
          <p:spPr bwMode="auto">
            <a:xfrm>
              <a:off x="392" y="3309"/>
              <a:ext cx="1" cy="1"/>
            </a:xfrm>
            <a:prstGeom prst="line">
              <a:avLst/>
            </a:prstGeom>
            <a:noFill/>
            <a:ln w="38100">
              <a:solidFill>
                <a:srgbClr val="FF0000"/>
              </a:solidFill>
              <a:round/>
              <a:headEnd/>
              <a:tailEnd/>
            </a:ln>
          </p:spPr>
          <p:txBody>
            <a:bodyPr/>
            <a:lstStyle/>
            <a:p>
              <a:endParaRPr lang="zh-CN" altLang="en-US"/>
            </a:p>
          </p:txBody>
        </p:sp>
        <p:sp>
          <p:nvSpPr>
            <p:cNvPr id="69875" name="Freeform 189"/>
            <p:cNvSpPr>
              <a:spLocks/>
            </p:cNvSpPr>
            <p:nvPr/>
          </p:nvSpPr>
          <p:spPr bwMode="auto">
            <a:xfrm>
              <a:off x="392" y="3301"/>
              <a:ext cx="8" cy="8"/>
            </a:xfrm>
            <a:custGeom>
              <a:avLst/>
              <a:gdLst>
                <a:gd name="T0" fmla="*/ 0 w 8"/>
                <a:gd name="T1" fmla="*/ 8 h 8"/>
                <a:gd name="T2" fmla="*/ 0 w 8"/>
                <a:gd name="T3" fmla="*/ 0 h 8"/>
                <a:gd name="T4" fmla="*/ 8 w 8"/>
                <a:gd name="T5" fmla="*/ 0 h 8"/>
                <a:gd name="T6" fmla="*/ 0 60000 65536"/>
                <a:gd name="T7" fmla="*/ 0 60000 65536"/>
                <a:gd name="T8" fmla="*/ 0 60000 65536"/>
                <a:gd name="T9" fmla="*/ 0 w 8"/>
                <a:gd name="T10" fmla="*/ 0 h 8"/>
                <a:gd name="T11" fmla="*/ 8 w 8"/>
                <a:gd name="T12" fmla="*/ 8 h 8"/>
              </a:gdLst>
              <a:ahLst/>
              <a:cxnLst>
                <a:cxn ang="T6">
                  <a:pos x="T0" y="T1"/>
                </a:cxn>
                <a:cxn ang="T7">
                  <a:pos x="T2" y="T3"/>
                </a:cxn>
                <a:cxn ang="T8">
                  <a:pos x="T4" y="T5"/>
                </a:cxn>
              </a:cxnLst>
              <a:rect l="T9" t="T10" r="T11" b="T12"/>
              <a:pathLst>
                <a:path w="8" h="8">
                  <a:moveTo>
                    <a:pt x="0" y="8"/>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876" name="Line 190"/>
            <p:cNvSpPr>
              <a:spLocks noChangeShapeType="1"/>
            </p:cNvSpPr>
            <p:nvPr/>
          </p:nvSpPr>
          <p:spPr bwMode="auto">
            <a:xfrm>
              <a:off x="400" y="3301"/>
              <a:ext cx="1" cy="1"/>
            </a:xfrm>
            <a:prstGeom prst="line">
              <a:avLst/>
            </a:prstGeom>
            <a:noFill/>
            <a:ln w="38100">
              <a:solidFill>
                <a:srgbClr val="FF0000"/>
              </a:solidFill>
              <a:round/>
              <a:headEnd/>
              <a:tailEnd/>
            </a:ln>
          </p:spPr>
          <p:txBody>
            <a:bodyPr/>
            <a:lstStyle/>
            <a:p>
              <a:endParaRPr lang="zh-CN" altLang="en-US"/>
            </a:p>
          </p:txBody>
        </p:sp>
        <p:sp>
          <p:nvSpPr>
            <p:cNvPr id="69877" name="Line 191"/>
            <p:cNvSpPr>
              <a:spLocks noChangeShapeType="1"/>
            </p:cNvSpPr>
            <p:nvPr/>
          </p:nvSpPr>
          <p:spPr bwMode="auto">
            <a:xfrm>
              <a:off x="400" y="3301"/>
              <a:ext cx="1" cy="1"/>
            </a:xfrm>
            <a:prstGeom prst="line">
              <a:avLst/>
            </a:prstGeom>
            <a:noFill/>
            <a:ln w="38100">
              <a:solidFill>
                <a:srgbClr val="FF0000"/>
              </a:solidFill>
              <a:round/>
              <a:headEnd/>
              <a:tailEnd/>
            </a:ln>
          </p:spPr>
          <p:txBody>
            <a:bodyPr/>
            <a:lstStyle/>
            <a:p>
              <a:endParaRPr lang="zh-CN" altLang="en-US"/>
            </a:p>
          </p:txBody>
        </p:sp>
        <p:sp>
          <p:nvSpPr>
            <p:cNvPr id="69878" name="Freeform 192"/>
            <p:cNvSpPr>
              <a:spLocks/>
            </p:cNvSpPr>
            <p:nvPr/>
          </p:nvSpPr>
          <p:spPr bwMode="auto">
            <a:xfrm>
              <a:off x="400" y="3293"/>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879" name="Line 193"/>
            <p:cNvSpPr>
              <a:spLocks noChangeShapeType="1"/>
            </p:cNvSpPr>
            <p:nvPr/>
          </p:nvSpPr>
          <p:spPr bwMode="auto">
            <a:xfrm>
              <a:off x="400" y="3293"/>
              <a:ext cx="1" cy="1"/>
            </a:xfrm>
            <a:prstGeom prst="line">
              <a:avLst/>
            </a:prstGeom>
            <a:noFill/>
            <a:ln w="38100">
              <a:solidFill>
                <a:srgbClr val="FF0000"/>
              </a:solidFill>
              <a:round/>
              <a:headEnd/>
              <a:tailEnd/>
            </a:ln>
          </p:spPr>
          <p:txBody>
            <a:bodyPr/>
            <a:lstStyle/>
            <a:p>
              <a:endParaRPr lang="zh-CN" altLang="en-US"/>
            </a:p>
          </p:txBody>
        </p:sp>
        <p:sp>
          <p:nvSpPr>
            <p:cNvPr id="69880" name="Line 194"/>
            <p:cNvSpPr>
              <a:spLocks noChangeShapeType="1"/>
            </p:cNvSpPr>
            <p:nvPr/>
          </p:nvSpPr>
          <p:spPr bwMode="auto">
            <a:xfrm>
              <a:off x="400" y="3293"/>
              <a:ext cx="1" cy="1"/>
            </a:xfrm>
            <a:prstGeom prst="line">
              <a:avLst/>
            </a:prstGeom>
            <a:noFill/>
            <a:ln w="38100">
              <a:solidFill>
                <a:srgbClr val="FF0000"/>
              </a:solidFill>
              <a:round/>
              <a:headEnd/>
              <a:tailEnd/>
            </a:ln>
          </p:spPr>
          <p:txBody>
            <a:bodyPr/>
            <a:lstStyle/>
            <a:p>
              <a:endParaRPr lang="zh-CN" altLang="en-US"/>
            </a:p>
          </p:txBody>
        </p:sp>
        <p:sp>
          <p:nvSpPr>
            <p:cNvPr id="69881" name="Freeform 195"/>
            <p:cNvSpPr>
              <a:spLocks/>
            </p:cNvSpPr>
            <p:nvPr/>
          </p:nvSpPr>
          <p:spPr bwMode="auto">
            <a:xfrm>
              <a:off x="400" y="3285"/>
              <a:ext cx="8" cy="8"/>
            </a:xfrm>
            <a:custGeom>
              <a:avLst/>
              <a:gdLst>
                <a:gd name="T0" fmla="*/ 0 w 8"/>
                <a:gd name="T1" fmla="*/ 8 h 8"/>
                <a:gd name="T2" fmla="*/ 0 w 8"/>
                <a:gd name="T3" fmla="*/ 0 h 8"/>
                <a:gd name="T4" fmla="*/ 8 w 8"/>
                <a:gd name="T5" fmla="*/ 0 h 8"/>
                <a:gd name="T6" fmla="*/ 0 60000 65536"/>
                <a:gd name="T7" fmla="*/ 0 60000 65536"/>
                <a:gd name="T8" fmla="*/ 0 60000 65536"/>
                <a:gd name="T9" fmla="*/ 0 w 8"/>
                <a:gd name="T10" fmla="*/ 0 h 8"/>
                <a:gd name="T11" fmla="*/ 8 w 8"/>
                <a:gd name="T12" fmla="*/ 8 h 8"/>
              </a:gdLst>
              <a:ahLst/>
              <a:cxnLst>
                <a:cxn ang="T6">
                  <a:pos x="T0" y="T1"/>
                </a:cxn>
                <a:cxn ang="T7">
                  <a:pos x="T2" y="T3"/>
                </a:cxn>
                <a:cxn ang="T8">
                  <a:pos x="T4" y="T5"/>
                </a:cxn>
              </a:cxnLst>
              <a:rect l="T9" t="T10" r="T11" b="T12"/>
              <a:pathLst>
                <a:path w="8" h="8">
                  <a:moveTo>
                    <a:pt x="0" y="8"/>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882" name="Line 196"/>
            <p:cNvSpPr>
              <a:spLocks noChangeShapeType="1"/>
            </p:cNvSpPr>
            <p:nvPr/>
          </p:nvSpPr>
          <p:spPr bwMode="auto">
            <a:xfrm>
              <a:off x="408" y="3285"/>
              <a:ext cx="1" cy="1"/>
            </a:xfrm>
            <a:prstGeom prst="line">
              <a:avLst/>
            </a:prstGeom>
            <a:noFill/>
            <a:ln w="38100">
              <a:solidFill>
                <a:srgbClr val="FF0000"/>
              </a:solidFill>
              <a:round/>
              <a:headEnd/>
              <a:tailEnd/>
            </a:ln>
          </p:spPr>
          <p:txBody>
            <a:bodyPr/>
            <a:lstStyle/>
            <a:p>
              <a:endParaRPr lang="zh-CN" altLang="en-US"/>
            </a:p>
          </p:txBody>
        </p:sp>
        <p:sp>
          <p:nvSpPr>
            <p:cNvPr id="69883" name="Line 197"/>
            <p:cNvSpPr>
              <a:spLocks noChangeShapeType="1"/>
            </p:cNvSpPr>
            <p:nvPr/>
          </p:nvSpPr>
          <p:spPr bwMode="auto">
            <a:xfrm>
              <a:off x="408" y="3285"/>
              <a:ext cx="1" cy="1"/>
            </a:xfrm>
            <a:prstGeom prst="line">
              <a:avLst/>
            </a:prstGeom>
            <a:noFill/>
            <a:ln w="38100">
              <a:solidFill>
                <a:srgbClr val="FF0000"/>
              </a:solidFill>
              <a:round/>
              <a:headEnd/>
              <a:tailEnd/>
            </a:ln>
          </p:spPr>
          <p:txBody>
            <a:bodyPr/>
            <a:lstStyle/>
            <a:p>
              <a:endParaRPr lang="zh-CN" altLang="en-US"/>
            </a:p>
          </p:txBody>
        </p:sp>
        <p:sp>
          <p:nvSpPr>
            <p:cNvPr id="69884" name="Freeform 198"/>
            <p:cNvSpPr>
              <a:spLocks/>
            </p:cNvSpPr>
            <p:nvPr/>
          </p:nvSpPr>
          <p:spPr bwMode="auto">
            <a:xfrm>
              <a:off x="408" y="3277"/>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885" name="Line 199"/>
            <p:cNvSpPr>
              <a:spLocks noChangeShapeType="1"/>
            </p:cNvSpPr>
            <p:nvPr/>
          </p:nvSpPr>
          <p:spPr bwMode="auto">
            <a:xfrm>
              <a:off x="408" y="3277"/>
              <a:ext cx="1" cy="1"/>
            </a:xfrm>
            <a:prstGeom prst="line">
              <a:avLst/>
            </a:prstGeom>
            <a:noFill/>
            <a:ln w="38100">
              <a:solidFill>
                <a:srgbClr val="FF0000"/>
              </a:solidFill>
              <a:round/>
              <a:headEnd/>
              <a:tailEnd/>
            </a:ln>
          </p:spPr>
          <p:txBody>
            <a:bodyPr/>
            <a:lstStyle/>
            <a:p>
              <a:endParaRPr lang="zh-CN" altLang="en-US"/>
            </a:p>
          </p:txBody>
        </p:sp>
        <p:sp>
          <p:nvSpPr>
            <p:cNvPr id="69886" name="Freeform 200"/>
            <p:cNvSpPr>
              <a:spLocks/>
            </p:cNvSpPr>
            <p:nvPr/>
          </p:nvSpPr>
          <p:spPr bwMode="auto">
            <a:xfrm>
              <a:off x="408" y="3269"/>
              <a:ext cx="8" cy="8"/>
            </a:xfrm>
            <a:custGeom>
              <a:avLst/>
              <a:gdLst>
                <a:gd name="T0" fmla="*/ 0 w 8"/>
                <a:gd name="T1" fmla="*/ 8 h 8"/>
                <a:gd name="T2" fmla="*/ 0 w 8"/>
                <a:gd name="T3" fmla="*/ 0 h 8"/>
                <a:gd name="T4" fmla="*/ 8 w 8"/>
                <a:gd name="T5" fmla="*/ 0 h 8"/>
                <a:gd name="T6" fmla="*/ 0 60000 65536"/>
                <a:gd name="T7" fmla="*/ 0 60000 65536"/>
                <a:gd name="T8" fmla="*/ 0 60000 65536"/>
                <a:gd name="T9" fmla="*/ 0 w 8"/>
                <a:gd name="T10" fmla="*/ 0 h 8"/>
                <a:gd name="T11" fmla="*/ 8 w 8"/>
                <a:gd name="T12" fmla="*/ 8 h 8"/>
              </a:gdLst>
              <a:ahLst/>
              <a:cxnLst>
                <a:cxn ang="T6">
                  <a:pos x="T0" y="T1"/>
                </a:cxn>
                <a:cxn ang="T7">
                  <a:pos x="T2" y="T3"/>
                </a:cxn>
                <a:cxn ang="T8">
                  <a:pos x="T4" y="T5"/>
                </a:cxn>
              </a:cxnLst>
              <a:rect l="T9" t="T10" r="T11" b="T12"/>
              <a:pathLst>
                <a:path w="8" h="8">
                  <a:moveTo>
                    <a:pt x="0" y="8"/>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887" name="Line 201"/>
            <p:cNvSpPr>
              <a:spLocks noChangeShapeType="1"/>
            </p:cNvSpPr>
            <p:nvPr/>
          </p:nvSpPr>
          <p:spPr bwMode="auto">
            <a:xfrm>
              <a:off x="416" y="3269"/>
              <a:ext cx="1" cy="1"/>
            </a:xfrm>
            <a:prstGeom prst="line">
              <a:avLst/>
            </a:prstGeom>
            <a:noFill/>
            <a:ln w="38100">
              <a:solidFill>
                <a:srgbClr val="FF0000"/>
              </a:solidFill>
              <a:round/>
              <a:headEnd/>
              <a:tailEnd/>
            </a:ln>
          </p:spPr>
          <p:txBody>
            <a:bodyPr/>
            <a:lstStyle/>
            <a:p>
              <a:endParaRPr lang="zh-CN" altLang="en-US"/>
            </a:p>
          </p:txBody>
        </p:sp>
        <p:sp>
          <p:nvSpPr>
            <p:cNvPr id="69888" name="Line 202"/>
            <p:cNvSpPr>
              <a:spLocks noChangeShapeType="1"/>
            </p:cNvSpPr>
            <p:nvPr/>
          </p:nvSpPr>
          <p:spPr bwMode="auto">
            <a:xfrm>
              <a:off x="416" y="3269"/>
              <a:ext cx="1" cy="1"/>
            </a:xfrm>
            <a:prstGeom prst="line">
              <a:avLst/>
            </a:prstGeom>
            <a:noFill/>
            <a:ln w="38100">
              <a:solidFill>
                <a:srgbClr val="FF0000"/>
              </a:solidFill>
              <a:round/>
              <a:headEnd/>
              <a:tailEnd/>
            </a:ln>
          </p:spPr>
          <p:txBody>
            <a:bodyPr/>
            <a:lstStyle/>
            <a:p>
              <a:endParaRPr lang="zh-CN" altLang="en-US"/>
            </a:p>
          </p:txBody>
        </p:sp>
        <p:sp>
          <p:nvSpPr>
            <p:cNvPr id="69889" name="Freeform 203"/>
            <p:cNvSpPr>
              <a:spLocks/>
            </p:cNvSpPr>
            <p:nvPr/>
          </p:nvSpPr>
          <p:spPr bwMode="auto">
            <a:xfrm>
              <a:off x="416" y="3261"/>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grpSp>
      <p:grpSp>
        <p:nvGrpSpPr>
          <p:cNvPr id="3" name="Group 204"/>
          <p:cNvGrpSpPr>
            <a:grpSpLocks/>
          </p:cNvGrpSpPr>
          <p:nvPr/>
        </p:nvGrpSpPr>
        <p:grpSpPr bwMode="auto">
          <a:xfrm>
            <a:off x="1098551" y="4313239"/>
            <a:ext cx="651933" cy="865187"/>
            <a:chOff x="416" y="2717"/>
            <a:chExt cx="308" cy="545"/>
          </a:xfrm>
        </p:grpSpPr>
        <p:sp>
          <p:nvSpPr>
            <p:cNvPr id="69490" name="Line 205"/>
            <p:cNvSpPr>
              <a:spLocks noChangeShapeType="1"/>
            </p:cNvSpPr>
            <p:nvPr/>
          </p:nvSpPr>
          <p:spPr bwMode="auto">
            <a:xfrm>
              <a:off x="416" y="3261"/>
              <a:ext cx="1" cy="1"/>
            </a:xfrm>
            <a:prstGeom prst="line">
              <a:avLst/>
            </a:prstGeom>
            <a:noFill/>
            <a:ln w="38100">
              <a:solidFill>
                <a:srgbClr val="FF0000"/>
              </a:solidFill>
              <a:round/>
              <a:headEnd/>
              <a:tailEnd/>
            </a:ln>
          </p:spPr>
          <p:txBody>
            <a:bodyPr/>
            <a:lstStyle/>
            <a:p>
              <a:endParaRPr lang="zh-CN" altLang="en-US"/>
            </a:p>
          </p:txBody>
        </p:sp>
        <p:sp>
          <p:nvSpPr>
            <p:cNvPr id="69491" name="Freeform 206"/>
            <p:cNvSpPr>
              <a:spLocks/>
            </p:cNvSpPr>
            <p:nvPr/>
          </p:nvSpPr>
          <p:spPr bwMode="auto">
            <a:xfrm>
              <a:off x="416" y="3261"/>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492" name="Freeform 207"/>
            <p:cNvSpPr>
              <a:spLocks/>
            </p:cNvSpPr>
            <p:nvPr/>
          </p:nvSpPr>
          <p:spPr bwMode="auto">
            <a:xfrm>
              <a:off x="424" y="3253"/>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493" name="Line 208"/>
            <p:cNvSpPr>
              <a:spLocks noChangeShapeType="1"/>
            </p:cNvSpPr>
            <p:nvPr/>
          </p:nvSpPr>
          <p:spPr bwMode="auto">
            <a:xfrm>
              <a:off x="424" y="3253"/>
              <a:ext cx="1" cy="1"/>
            </a:xfrm>
            <a:prstGeom prst="line">
              <a:avLst/>
            </a:prstGeom>
            <a:noFill/>
            <a:ln w="38100">
              <a:solidFill>
                <a:srgbClr val="FF0000"/>
              </a:solidFill>
              <a:round/>
              <a:headEnd/>
              <a:tailEnd/>
            </a:ln>
          </p:spPr>
          <p:txBody>
            <a:bodyPr/>
            <a:lstStyle/>
            <a:p>
              <a:endParaRPr lang="zh-CN" altLang="en-US"/>
            </a:p>
          </p:txBody>
        </p:sp>
        <p:sp>
          <p:nvSpPr>
            <p:cNvPr id="69494" name="Line 209"/>
            <p:cNvSpPr>
              <a:spLocks noChangeShapeType="1"/>
            </p:cNvSpPr>
            <p:nvPr/>
          </p:nvSpPr>
          <p:spPr bwMode="auto">
            <a:xfrm>
              <a:off x="424" y="3253"/>
              <a:ext cx="1" cy="1"/>
            </a:xfrm>
            <a:prstGeom prst="line">
              <a:avLst/>
            </a:prstGeom>
            <a:noFill/>
            <a:ln w="38100">
              <a:solidFill>
                <a:srgbClr val="FF0000"/>
              </a:solidFill>
              <a:round/>
              <a:headEnd/>
              <a:tailEnd/>
            </a:ln>
          </p:spPr>
          <p:txBody>
            <a:bodyPr/>
            <a:lstStyle/>
            <a:p>
              <a:endParaRPr lang="zh-CN" altLang="en-US"/>
            </a:p>
          </p:txBody>
        </p:sp>
        <p:sp>
          <p:nvSpPr>
            <p:cNvPr id="69495" name="Freeform 210"/>
            <p:cNvSpPr>
              <a:spLocks/>
            </p:cNvSpPr>
            <p:nvPr/>
          </p:nvSpPr>
          <p:spPr bwMode="auto">
            <a:xfrm>
              <a:off x="424" y="3244"/>
              <a:ext cx="1" cy="9"/>
            </a:xfrm>
            <a:custGeom>
              <a:avLst/>
              <a:gdLst>
                <a:gd name="T0" fmla="*/ 0 w 1"/>
                <a:gd name="T1" fmla="*/ 9 h 9"/>
                <a:gd name="T2" fmla="*/ 0 w 1"/>
                <a:gd name="T3" fmla="*/ 0 h 9"/>
                <a:gd name="T4" fmla="*/ 0 w 1"/>
                <a:gd name="T5" fmla="*/ 0 h 9"/>
                <a:gd name="T6" fmla="*/ 0 60000 65536"/>
                <a:gd name="T7" fmla="*/ 0 60000 65536"/>
                <a:gd name="T8" fmla="*/ 0 60000 65536"/>
                <a:gd name="T9" fmla="*/ 0 w 1"/>
                <a:gd name="T10" fmla="*/ 0 h 9"/>
                <a:gd name="T11" fmla="*/ 1 w 1"/>
                <a:gd name="T12" fmla="*/ 9 h 9"/>
              </a:gdLst>
              <a:ahLst/>
              <a:cxnLst>
                <a:cxn ang="T6">
                  <a:pos x="T0" y="T1"/>
                </a:cxn>
                <a:cxn ang="T7">
                  <a:pos x="T2" y="T3"/>
                </a:cxn>
                <a:cxn ang="T8">
                  <a:pos x="T4" y="T5"/>
                </a:cxn>
              </a:cxnLst>
              <a:rect l="T9" t="T10" r="T11" b="T12"/>
              <a:pathLst>
                <a:path w="1" h="9">
                  <a:moveTo>
                    <a:pt x="0" y="9"/>
                  </a:moveTo>
                  <a:lnTo>
                    <a:pt x="0" y="0"/>
                  </a:lnTo>
                </a:path>
              </a:pathLst>
            </a:custGeom>
            <a:noFill/>
            <a:ln w="38100">
              <a:solidFill>
                <a:srgbClr val="FF0000"/>
              </a:solidFill>
              <a:prstDash val="solid"/>
              <a:round/>
              <a:headEnd/>
              <a:tailEnd/>
            </a:ln>
          </p:spPr>
          <p:txBody>
            <a:bodyPr/>
            <a:lstStyle/>
            <a:p>
              <a:endParaRPr lang="zh-CN" altLang="en-US"/>
            </a:p>
          </p:txBody>
        </p:sp>
        <p:sp>
          <p:nvSpPr>
            <p:cNvPr id="69496" name="Line 211"/>
            <p:cNvSpPr>
              <a:spLocks noChangeShapeType="1"/>
            </p:cNvSpPr>
            <p:nvPr/>
          </p:nvSpPr>
          <p:spPr bwMode="auto">
            <a:xfrm>
              <a:off x="424" y="3244"/>
              <a:ext cx="1" cy="1"/>
            </a:xfrm>
            <a:prstGeom prst="line">
              <a:avLst/>
            </a:prstGeom>
            <a:noFill/>
            <a:ln w="38100">
              <a:solidFill>
                <a:srgbClr val="FF0000"/>
              </a:solidFill>
              <a:round/>
              <a:headEnd/>
              <a:tailEnd/>
            </a:ln>
          </p:spPr>
          <p:txBody>
            <a:bodyPr/>
            <a:lstStyle/>
            <a:p>
              <a:endParaRPr lang="zh-CN" altLang="en-US"/>
            </a:p>
          </p:txBody>
        </p:sp>
        <p:sp>
          <p:nvSpPr>
            <p:cNvPr id="69497" name="Freeform 212"/>
            <p:cNvSpPr>
              <a:spLocks/>
            </p:cNvSpPr>
            <p:nvPr/>
          </p:nvSpPr>
          <p:spPr bwMode="auto">
            <a:xfrm>
              <a:off x="424" y="3236"/>
              <a:ext cx="8" cy="8"/>
            </a:xfrm>
            <a:custGeom>
              <a:avLst/>
              <a:gdLst>
                <a:gd name="T0" fmla="*/ 0 w 8"/>
                <a:gd name="T1" fmla="*/ 8 h 8"/>
                <a:gd name="T2" fmla="*/ 0 w 8"/>
                <a:gd name="T3" fmla="*/ 0 h 8"/>
                <a:gd name="T4" fmla="*/ 8 w 8"/>
                <a:gd name="T5" fmla="*/ 0 h 8"/>
                <a:gd name="T6" fmla="*/ 0 60000 65536"/>
                <a:gd name="T7" fmla="*/ 0 60000 65536"/>
                <a:gd name="T8" fmla="*/ 0 60000 65536"/>
                <a:gd name="T9" fmla="*/ 0 w 8"/>
                <a:gd name="T10" fmla="*/ 0 h 8"/>
                <a:gd name="T11" fmla="*/ 8 w 8"/>
                <a:gd name="T12" fmla="*/ 8 h 8"/>
              </a:gdLst>
              <a:ahLst/>
              <a:cxnLst>
                <a:cxn ang="T6">
                  <a:pos x="T0" y="T1"/>
                </a:cxn>
                <a:cxn ang="T7">
                  <a:pos x="T2" y="T3"/>
                </a:cxn>
                <a:cxn ang="T8">
                  <a:pos x="T4" y="T5"/>
                </a:cxn>
              </a:cxnLst>
              <a:rect l="T9" t="T10" r="T11" b="T12"/>
              <a:pathLst>
                <a:path w="8" h="8">
                  <a:moveTo>
                    <a:pt x="0" y="8"/>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498" name="Line 213"/>
            <p:cNvSpPr>
              <a:spLocks noChangeShapeType="1"/>
            </p:cNvSpPr>
            <p:nvPr/>
          </p:nvSpPr>
          <p:spPr bwMode="auto">
            <a:xfrm>
              <a:off x="432" y="3236"/>
              <a:ext cx="1" cy="1"/>
            </a:xfrm>
            <a:prstGeom prst="line">
              <a:avLst/>
            </a:prstGeom>
            <a:noFill/>
            <a:ln w="38100">
              <a:solidFill>
                <a:srgbClr val="FF0000"/>
              </a:solidFill>
              <a:round/>
              <a:headEnd/>
              <a:tailEnd/>
            </a:ln>
          </p:spPr>
          <p:txBody>
            <a:bodyPr/>
            <a:lstStyle/>
            <a:p>
              <a:endParaRPr lang="zh-CN" altLang="en-US"/>
            </a:p>
          </p:txBody>
        </p:sp>
        <p:sp>
          <p:nvSpPr>
            <p:cNvPr id="69499" name="Line 214"/>
            <p:cNvSpPr>
              <a:spLocks noChangeShapeType="1"/>
            </p:cNvSpPr>
            <p:nvPr/>
          </p:nvSpPr>
          <p:spPr bwMode="auto">
            <a:xfrm>
              <a:off x="432" y="3236"/>
              <a:ext cx="1" cy="1"/>
            </a:xfrm>
            <a:prstGeom prst="line">
              <a:avLst/>
            </a:prstGeom>
            <a:noFill/>
            <a:ln w="38100">
              <a:solidFill>
                <a:srgbClr val="FF0000"/>
              </a:solidFill>
              <a:round/>
              <a:headEnd/>
              <a:tailEnd/>
            </a:ln>
          </p:spPr>
          <p:txBody>
            <a:bodyPr/>
            <a:lstStyle/>
            <a:p>
              <a:endParaRPr lang="zh-CN" altLang="en-US"/>
            </a:p>
          </p:txBody>
        </p:sp>
        <p:sp>
          <p:nvSpPr>
            <p:cNvPr id="69500" name="Freeform 215"/>
            <p:cNvSpPr>
              <a:spLocks/>
            </p:cNvSpPr>
            <p:nvPr/>
          </p:nvSpPr>
          <p:spPr bwMode="auto">
            <a:xfrm>
              <a:off x="432" y="3228"/>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501" name="Line 216"/>
            <p:cNvSpPr>
              <a:spLocks noChangeShapeType="1"/>
            </p:cNvSpPr>
            <p:nvPr/>
          </p:nvSpPr>
          <p:spPr bwMode="auto">
            <a:xfrm>
              <a:off x="432" y="3228"/>
              <a:ext cx="1" cy="1"/>
            </a:xfrm>
            <a:prstGeom prst="line">
              <a:avLst/>
            </a:prstGeom>
            <a:noFill/>
            <a:ln w="38100">
              <a:solidFill>
                <a:srgbClr val="FF0000"/>
              </a:solidFill>
              <a:round/>
              <a:headEnd/>
              <a:tailEnd/>
            </a:ln>
          </p:spPr>
          <p:txBody>
            <a:bodyPr/>
            <a:lstStyle/>
            <a:p>
              <a:endParaRPr lang="zh-CN" altLang="en-US"/>
            </a:p>
          </p:txBody>
        </p:sp>
        <p:sp>
          <p:nvSpPr>
            <p:cNvPr id="69502" name="Freeform 217"/>
            <p:cNvSpPr>
              <a:spLocks/>
            </p:cNvSpPr>
            <p:nvPr/>
          </p:nvSpPr>
          <p:spPr bwMode="auto">
            <a:xfrm>
              <a:off x="432" y="3228"/>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503" name="Freeform 218"/>
            <p:cNvSpPr>
              <a:spLocks/>
            </p:cNvSpPr>
            <p:nvPr/>
          </p:nvSpPr>
          <p:spPr bwMode="auto">
            <a:xfrm>
              <a:off x="440" y="3220"/>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504" name="Line 219"/>
            <p:cNvSpPr>
              <a:spLocks noChangeShapeType="1"/>
            </p:cNvSpPr>
            <p:nvPr/>
          </p:nvSpPr>
          <p:spPr bwMode="auto">
            <a:xfrm>
              <a:off x="440" y="3220"/>
              <a:ext cx="1" cy="1"/>
            </a:xfrm>
            <a:prstGeom prst="line">
              <a:avLst/>
            </a:prstGeom>
            <a:noFill/>
            <a:ln w="38100">
              <a:solidFill>
                <a:srgbClr val="FF0000"/>
              </a:solidFill>
              <a:round/>
              <a:headEnd/>
              <a:tailEnd/>
            </a:ln>
          </p:spPr>
          <p:txBody>
            <a:bodyPr/>
            <a:lstStyle/>
            <a:p>
              <a:endParaRPr lang="zh-CN" altLang="en-US"/>
            </a:p>
          </p:txBody>
        </p:sp>
        <p:sp>
          <p:nvSpPr>
            <p:cNvPr id="69505" name="Line 220"/>
            <p:cNvSpPr>
              <a:spLocks noChangeShapeType="1"/>
            </p:cNvSpPr>
            <p:nvPr/>
          </p:nvSpPr>
          <p:spPr bwMode="auto">
            <a:xfrm>
              <a:off x="440" y="3220"/>
              <a:ext cx="1" cy="1"/>
            </a:xfrm>
            <a:prstGeom prst="line">
              <a:avLst/>
            </a:prstGeom>
            <a:noFill/>
            <a:ln w="38100">
              <a:solidFill>
                <a:srgbClr val="FF0000"/>
              </a:solidFill>
              <a:round/>
              <a:headEnd/>
              <a:tailEnd/>
            </a:ln>
          </p:spPr>
          <p:txBody>
            <a:bodyPr/>
            <a:lstStyle/>
            <a:p>
              <a:endParaRPr lang="zh-CN" altLang="en-US"/>
            </a:p>
          </p:txBody>
        </p:sp>
        <p:sp>
          <p:nvSpPr>
            <p:cNvPr id="69506" name="Freeform 221"/>
            <p:cNvSpPr>
              <a:spLocks/>
            </p:cNvSpPr>
            <p:nvPr/>
          </p:nvSpPr>
          <p:spPr bwMode="auto">
            <a:xfrm>
              <a:off x="440" y="3212"/>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507" name="Freeform 222"/>
            <p:cNvSpPr>
              <a:spLocks/>
            </p:cNvSpPr>
            <p:nvPr/>
          </p:nvSpPr>
          <p:spPr bwMode="auto">
            <a:xfrm>
              <a:off x="440" y="3212"/>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508" name="Freeform 223"/>
            <p:cNvSpPr>
              <a:spLocks/>
            </p:cNvSpPr>
            <p:nvPr/>
          </p:nvSpPr>
          <p:spPr bwMode="auto">
            <a:xfrm>
              <a:off x="448" y="3204"/>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509" name="Line 224"/>
            <p:cNvSpPr>
              <a:spLocks noChangeShapeType="1"/>
            </p:cNvSpPr>
            <p:nvPr/>
          </p:nvSpPr>
          <p:spPr bwMode="auto">
            <a:xfrm>
              <a:off x="448" y="3204"/>
              <a:ext cx="1" cy="1"/>
            </a:xfrm>
            <a:prstGeom prst="line">
              <a:avLst/>
            </a:prstGeom>
            <a:noFill/>
            <a:ln w="38100">
              <a:solidFill>
                <a:srgbClr val="FF0000"/>
              </a:solidFill>
              <a:round/>
              <a:headEnd/>
              <a:tailEnd/>
            </a:ln>
          </p:spPr>
          <p:txBody>
            <a:bodyPr/>
            <a:lstStyle/>
            <a:p>
              <a:endParaRPr lang="zh-CN" altLang="en-US"/>
            </a:p>
          </p:txBody>
        </p:sp>
        <p:sp>
          <p:nvSpPr>
            <p:cNvPr id="69510" name="Line 225"/>
            <p:cNvSpPr>
              <a:spLocks noChangeShapeType="1"/>
            </p:cNvSpPr>
            <p:nvPr/>
          </p:nvSpPr>
          <p:spPr bwMode="auto">
            <a:xfrm>
              <a:off x="448" y="3204"/>
              <a:ext cx="1" cy="1"/>
            </a:xfrm>
            <a:prstGeom prst="line">
              <a:avLst/>
            </a:prstGeom>
            <a:noFill/>
            <a:ln w="38100">
              <a:solidFill>
                <a:srgbClr val="FF0000"/>
              </a:solidFill>
              <a:round/>
              <a:headEnd/>
              <a:tailEnd/>
            </a:ln>
          </p:spPr>
          <p:txBody>
            <a:bodyPr/>
            <a:lstStyle/>
            <a:p>
              <a:endParaRPr lang="zh-CN" altLang="en-US"/>
            </a:p>
          </p:txBody>
        </p:sp>
        <p:sp>
          <p:nvSpPr>
            <p:cNvPr id="69511" name="Freeform 226"/>
            <p:cNvSpPr>
              <a:spLocks/>
            </p:cNvSpPr>
            <p:nvPr/>
          </p:nvSpPr>
          <p:spPr bwMode="auto">
            <a:xfrm>
              <a:off x="448" y="3196"/>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512" name="Line 227"/>
            <p:cNvSpPr>
              <a:spLocks noChangeShapeType="1"/>
            </p:cNvSpPr>
            <p:nvPr/>
          </p:nvSpPr>
          <p:spPr bwMode="auto">
            <a:xfrm>
              <a:off x="448" y="3196"/>
              <a:ext cx="1" cy="1"/>
            </a:xfrm>
            <a:prstGeom prst="line">
              <a:avLst/>
            </a:prstGeom>
            <a:noFill/>
            <a:ln w="38100">
              <a:solidFill>
                <a:srgbClr val="FF0000"/>
              </a:solidFill>
              <a:round/>
              <a:headEnd/>
              <a:tailEnd/>
            </a:ln>
          </p:spPr>
          <p:txBody>
            <a:bodyPr/>
            <a:lstStyle/>
            <a:p>
              <a:endParaRPr lang="zh-CN" altLang="en-US"/>
            </a:p>
          </p:txBody>
        </p:sp>
        <p:sp>
          <p:nvSpPr>
            <p:cNvPr id="69513" name="Freeform 228"/>
            <p:cNvSpPr>
              <a:spLocks/>
            </p:cNvSpPr>
            <p:nvPr/>
          </p:nvSpPr>
          <p:spPr bwMode="auto">
            <a:xfrm>
              <a:off x="448" y="3196"/>
              <a:ext cx="9" cy="1"/>
            </a:xfrm>
            <a:custGeom>
              <a:avLst/>
              <a:gdLst>
                <a:gd name="T0" fmla="*/ 0 w 9"/>
                <a:gd name="T1" fmla="*/ 0 h 1"/>
                <a:gd name="T2" fmla="*/ 0 w 9"/>
                <a:gd name="T3" fmla="*/ 0 h 1"/>
                <a:gd name="T4" fmla="*/ 9 w 9"/>
                <a:gd name="T5" fmla="*/ 0 h 1"/>
                <a:gd name="T6" fmla="*/ 0 60000 65536"/>
                <a:gd name="T7" fmla="*/ 0 60000 65536"/>
                <a:gd name="T8" fmla="*/ 0 60000 65536"/>
                <a:gd name="T9" fmla="*/ 0 w 9"/>
                <a:gd name="T10" fmla="*/ 0 h 1"/>
                <a:gd name="T11" fmla="*/ 9 w 9"/>
                <a:gd name="T12" fmla="*/ 1 h 1"/>
              </a:gdLst>
              <a:ahLst/>
              <a:cxnLst>
                <a:cxn ang="T6">
                  <a:pos x="T0" y="T1"/>
                </a:cxn>
                <a:cxn ang="T7">
                  <a:pos x="T2" y="T3"/>
                </a:cxn>
                <a:cxn ang="T8">
                  <a:pos x="T4" y="T5"/>
                </a:cxn>
              </a:cxnLst>
              <a:rect l="T9" t="T10" r="T11" b="T12"/>
              <a:pathLst>
                <a:path w="9" h="1">
                  <a:moveTo>
                    <a:pt x="0" y="0"/>
                  </a:moveTo>
                  <a:lnTo>
                    <a:pt x="0" y="0"/>
                  </a:lnTo>
                  <a:lnTo>
                    <a:pt x="9" y="0"/>
                  </a:lnTo>
                </a:path>
              </a:pathLst>
            </a:custGeom>
            <a:noFill/>
            <a:ln w="38100">
              <a:solidFill>
                <a:srgbClr val="FF0000"/>
              </a:solidFill>
              <a:prstDash val="solid"/>
              <a:round/>
              <a:headEnd/>
              <a:tailEnd/>
            </a:ln>
          </p:spPr>
          <p:txBody>
            <a:bodyPr/>
            <a:lstStyle/>
            <a:p>
              <a:endParaRPr lang="zh-CN" altLang="en-US"/>
            </a:p>
          </p:txBody>
        </p:sp>
        <p:sp>
          <p:nvSpPr>
            <p:cNvPr id="69514" name="Freeform 229"/>
            <p:cNvSpPr>
              <a:spLocks/>
            </p:cNvSpPr>
            <p:nvPr/>
          </p:nvSpPr>
          <p:spPr bwMode="auto">
            <a:xfrm>
              <a:off x="457" y="3188"/>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515" name="Line 230"/>
            <p:cNvSpPr>
              <a:spLocks noChangeShapeType="1"/>
            </p:cNvSpPr>
            <p:nvPr/>
          </p:nvSpPr>
          <p:spPr bwMode="auto">
            <a:xfrm>
              <a:off x="457" y="3188"/>
              <a:ext cx="1" cy="1"/>
            </a:xfrm>
            <a:prstGeom prst="line">
              <a:avLst/>
            </a:prstGeom>
            <a:noFill/>
            <a:ln w="38100">
              <a:solidFill>
                <a:srgbClr val="FF0000"/>
              </a:solidFill>
              <a:round/>
              <a:headEnd/>
              <a:tailEnd/>
            </a:ln>
          </p:spPr>
          <p:txBody>
            <a:bodyPr/>
            <a:lstStyle/>
            <a:p>
              <a:endParaRPr lang="zh-CN" altLang="en-US"/>
            </a:p>
          </p:txBody>
        </p:sp>
        <p:sp>
          <p:nvSpPr>
            <p:cNvPr id="69516" name="Line 231"/>
            <p:cNvSpPr>
              <a:spLocks noChangeShapeType="1"/>
            </p:cNvSpPr>
            <p:nvPr/>
          </p:nvSpPr>
          <p:spPr bwMode="auto">
            <a:xfrm>
              <a:off x="457" y="3188"/>
              <a:ext cx="1" cy="1"/>
            </a:xfrm>
            <a:prstGeom prst="line">
              <a:avLst/>
            </a:prstGeom>
            <a:noFill/>
            <a:ln w="38100">
              <a:solidFill>
                <a:srgbClr val="FF0000"/>
              </a:solidFill>
              <a:round/>
              <a:headEnd/>
              <a:tailEnd/>
            </a:ln>
          </p:spPr>
          <p:txBody>
            <a:bodyPr/>
            <a:lstStyle/>
            <a:p>
              <a:endParaRPr lang="zh-CN" altLang="en-US"/>
            </a:p>
          </p:txBody>
        </p:sp>
        <p:sp>
          <p:nvSpPr>
            <p:cNvPr id="69517" name="Freeform 232"/>
            <p:cNvSpPr>
              <a:spLocks/>
            </p:cNvSpPr>
            <p:nvPr/>
          </p:nvSpPr>
          <p:spPr bwMode="auto">
            <a:xfrm>
              <a:off x="457" y="3179"/>
              <a:ext cx="1" cy="9"/>
            </a:xfrm>
            <a:custGeom>
              <a:avLst/>
              <a:gdLst>
                <a:gd name="T0" fmla="*/ 0 w 1"/>
                <a:gd name="T1" fmla="*/ 9 h 9"/>
                <a:gd name="T2" fmla="*/ 0 w 1"/>
                <a:gd name="T3" fmla="*/ 0 h 9"/>
                <a:gd name="T4" fmla="*/ 0 w 1"/>
                <a:gd name="T5" fmla="*/ 0 h 9"/>
                <a:gd name="T6" fmla="*/ 0 60000 65536"/>
                <a:gd name="T7" fmla="*/ 0 60000 65536"/>
                <a:gd name="T8" fmla="*/ 0 60000 65536"/>
                <a:gd name="T9" fmla="*/ 0 w 1"/>
                <a:gd name="T10" fmla="*/ 0 h 9"/>
                <a:gd name="T11" fmla="*/ 1 w 1"/>
                <a:gd name="T12" fmla="*/ 9 h 9"/>
              </a:gdLst>
              <a:ahLst/>
              <a:cxnLst>
                <a:cxn ang="T6">
                  <a:pos x="T0" y="T1"/>
                </a:cxn>
                <a:cxn ang="T7">
                  <a:pos x="T2" y="T3"/>
                </a:cxn>
                <a:cxn ang="T8">
                  <a:pos x="T4" y="T5"/>
                </a:cxn>
              </a:cxnLst>
              <a:rect l="T9" t="T10" r="T11" b="T12"/>
              <a:pathLst>
                <a:path w="1" h="9">
                  <a:moveTo>
                    <a:pt x="0" y="9"/>
                  </a:moveTo>
                  <a:lnTo>
                    <a:pt x="0" y="0"/>
                  </a:lnTo>
                </a:path>
              </a:pathLst>
            </a:custGeom>
            <a:noFill/>
            <a:ln w="38100">
              <a:solidFill>
                <a:srgbClr val="FF0000"/>
              </a:solidFill>
              <a:prstDash val="solid"/>
              <a:round/>
              <a:headEnd/>
              <a:tailEnd/>
            </a:ln>
          </p:spPr>
          <p:txBody>
            <a:bodyPr/>
            <a:lstStyle/>
            <a:p>
              <a:endParaRPr lang="zh-CN" altLang="en-US"/>
            </a:p>
          </p:txBody>
        </p:sp>
        <p:sp>
          <p:nvSpPr>
            <p:cNvPr id="69518" name="Freeform 233"/>
            <p:cNvSpPr>
              <a:spLocks/>
            </p:cNvSpPr>
            <p:nvPr/>
          </p:nvSpPr>
          <p:spPr bwMode="auto">
            <a:xfrm>
              <a:off x="457" y="3179"/>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519" name="Line 234"/>
            <p:cNvSpPr>
              <a:spLocks noChangeShapeType="1"/>
            </p:cNvSpPr>
            <p:nvPr/>
          </p:nvSpPr>
          <p:spPr bwMode="auto">
            <a:xfrm>
              <a:off x="465" y="3179"/>
              <a:ext cx="1" cy="1"/>
            </a:xfrm>
            <a:prstGeom prst="line">
              <a:avLst/>
            </a:prstGeom>
            <a:noFill/>
            <a:ln w="38100">
              <a:solidFill>
                <a:srgbClr val="FF0000"/>
              </a:solidFill>
              <a:round/>
              <a:headEnd/>
              <a:tailEnd/>
            </a:ln>
          </p:spPr>
          <p:txBody>
            <a:bodyPr/>
            <a:lstStyle/>
            <a:p>
              <a:endParaRPr lang="zh-CN" altLang="en-US"/>
            </a:p>
          </p:txBody>
        </p:sp>
        <p:sp>
          <p:nvSpPr>
            <p:cNvPr id="69520" name="Freeform 235"/>
            <p:cNvSpPr>
              <a:spLocks/>
            </p:cNvSpPr>
            <p:nvPr/>
          </p:nvSpPr>
          <p:spPr bwMode="auto">
            <a:xfrm>
              <a:off x="465" y="3171"/>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521" name="Line 236"/>
            <p:cNvSpPr>
              <a:spLocks noChangeShapeType="1"/>
            </p:cNvSpPr>
            <p:nvPr/>
          </p:nvSpPr>
          <p:spPr bwMode="auto">
            <a:xfrm>
              <a:off x="465" y="3171"/>
              <a:ext cx="1" cy="1"/>
            </a:xfrm>
            <a:prstGeom prst="line">
              <a:avLst/>
            </a:prstGeom>
            <a:noFill/>
            <a:ln w="38100">
              <a:solidFill>
                <a:srgbClr val="FF0000"/>
              </a:solidFill>
              <a:round/>
              <a:headEnd/>
              <a:tailEnd/>
            </a:ln>
          </p:spPr>
          <p:txBody>
            <a:bodyPr/>
            <a:lstStyle/>
            <a:p>
              <a:endParaRPr lang="zh-CN" altLang="en-US"/>
            </a:p>
          </p:txBody>
        </p:sp>
        <p:sp>
          <p:nvSpPr>
            <p:cNvPr id="69522" name="Freeform 237"/>
            <p:cNvSpPr>
              <a:spLocks/>
            </p:cNvSpPr>
            <p:nvPr/>
          </p:nvSpPr>
          <p:spPr bwMode="auto">
            <a:xfrm>
              <a:off x="465" y="3163"/>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523" name="Freeform 238"/>
            <p:cNvSpPr>
              <a:spLocks/>
            </p:cNvSpPr>
            <p:nvPr/>
          </p:nvSpPr>
          <p:spPr bwMode="auto">
            <a:xfrm>
              <a:off x="465" y="3163"/>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524" name="Line 239"/>
            <p:cNvSpPr>
              <a:spLocks noChangeShapeType="1"/>
            </p:cNvSpPr>
            <p:nvPr/>
          </p:nvSpPr>
          <p:spPr bwMode="auto">
            <a:xfrm>
              <a:off x="473" y="3163"/>
              <a:ext cx="1" cy="1"/>
            </a:xfrm>
            <a:prstGeom prst="line">
              <a:avLst/>
            </a:prstGeom>
            <a:noFill/>
            <a:ln w="38100">
              <a:solidFill>
                <a:srgbClr val="FF0000"/>
              </a:solidFill>
              <a:round/>
              <a:headEnd/>
              <a:tailEnd/>
            </a:ln>
          </p:spPr>
          <p:txBody>
            <a:bodyPr/>
            <a:lstStyle/>
            <a:p>
              <a:endParaRPr lang="zh-CN" altLang="en-US"/>
            </a:p>
          </p:txBody>
        </p:sp>
        <p:sp>
          <p:nvSpPr>
            <p:cNvPr id="69525" name="Freeform 240"/>
            <p:cNvSpPr>
              <a:spLocks/>
            </p:cNvSpPr>
            <p:nvPr/>
          </p:nvSpPr>
          <p:spPr bwMode="auto">
            <a:xfrm>
              <a:off x="473" y="3155"/>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526" name="Line 241"/>
            <p:cNvSpPr>
              <a:spLocks noChangeShapeType="1"/>
            </p:cNvSpPr>
            <p:nvPr/>
          </p:nvSpPr>
          <p:spPr bwMode="auto">
            <a:xfrm>
              <a:off x="473" y="3155"/>
              <a:ext cx="1" cy="1"/>
            </a:xfrm>
            <a:prstGeom prst="line">
              <a:avLst/>
            </a:prstGeom>
            <a:noFill/>
            <a:ln w="38100">
              <a:solidFill>
                <a:srgbClr val="FF0000"/>
              </a:solidFill>
              <a:round/>
              <a:headEnd/>
              <a:tailEnd/>
            </a:ln>
          </p:spPr>
          <p:txBody>
            <a:bodyPr/>
            <a:lstStyle/>
            <a:p>
              <a:endParaRPr lang="zh-CN" altLang="en-US"/>
            </a:p>
          </p:txBody>
        </p:sp>
        <p:sp>
          <p:nvSpPr>
            <p:cNvPr id="69527" name="Line 242"/>
            <p:cNvSpPr>
              <a:spLocks noChangeShapeType="1"/>
            </p:cNvSpPr>
            <p:nvPr/>
          </p:nvSpPr>
          <p:spPr bwMode="auto">
            <a:xfrm>
              <a:off x="473" y="3155"/>
              <a:ext cx="1" cy="1"/>
            </a:xfrm>
            <a:prstGeom prst="line">
              <a:avLst/>
            </a:prstGeom>
            <a:noFill/>
            <a:ln w="38100">
              <a:solidFill>
                <a:srgbClr val="FF0000"/>
              </a:solidFill>
              <a:round/>
              <a:headEnd/>
              <a:tailEnd/>
            </a:ln>
          </p:spPr>
          <p:txBody>
            <a:bodyPr/>
            <a:lstStyle/>
            <a:p>
              <a:endParaRPr lang="zh-CN" altLang="en-US"/>
            </a:p>
          </p:txBody>
        </p:sp>
        <p:sp>
          <p:nvSpPr>
            <p:cNvPr id="69528" name="Freeform 243"/>
            <p:cNvSpPr>
              <a:spLocks/>
            </p:cNvSpPr>
            <p:nvPr/>
          </p:nvSpPr>
          <p:spPr bwMode="auto">
            <a:xfrm>
              <a:off x="473" y="3147"/>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529" name="Freeform 244"/>
            <p:cNvSpPr>
              <a:spLocks/>
            </p:cNvSpPr>
            <p:nvPr/>
          </p:nvSpPr>
          <p:spPr bwMode="auto">
            <a:xfrm>
              <a:off x="473" y="3147"/>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530" name="Line 245"/>
            <p:cNvSpPr>
              <a:spLocks noChangeShapeType="1"/>
            </p:cNvSpPr>
            <p:nvPr/>
          </p:nvSpPr>
          <p:spPr bwMode="auto">
            <a:xfrm>
              <a:off x="481" y="3147"/>
              <a:ext cx="1" cy="1"/>
            </a:xfrm>
            <a:prstGeom prst="line">
              <a:avLst/>
            </a:prstGeom>
            <a:noFill/>
            <a:ln w="38100">
              <a:solidFill>
                <a:srgbClr val="FF0000"/>
              </a:solidFill>
              <a:round/>
              <a:headEnd/>
              <a:tailEnd/>
            </a:ln>
          </p:spPr>
          <p:txBody>
            <a:bodyPr/>
            <a:lstStyle/>
            <a:p>
              <a:endParaRPr lang="zh-CN" altLang="en-US"/>
            </a:p>
          </p:txBody>
        </p:sp>
        <p:sp>
          <p:nvSpPr>
            <p:cNvPr id="69531" name="Freeform 246"/>
            <p:cNvSpPr>
              <a:spLocks/>
            </p:cNvSpPr>
            <p:nvPr/>
          </p:nvSpPr>
          <p:spPr bwMode="auto">
            <a:xfrm>
              <a:off x="481" y="3139"/>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532" name="Line 247"/>
            <p:cNvSpPr>
              <a:spLocks noChangeShapeType="1"/>
            </p:cNvSpPr>
            <p:nvPr/>
          </p:nvSpPr>
          <p:spPr bwMode="auto">
            <a:xfrm>
              <a:off x="481" y="3139"/>
              <a:ext cx="1" cy="1"/>
            </a:xfrm>
            <a:prstGeom prst="line">
              <a:avLst/>
            </a:prstGeom>
            <a:noFill/>
            <a:ln w="38100">
              <a:solidFill>
                <a:srgbClr val="FF0000"/>
              </a:solidFill>
              <a:round/>
              <a:headEnd/>
              <a:tailEnd/>
            </a:ln>
          </p:spPr>
          <p:txBody>
            <a:bodyPr/>
            <a:lstStyle/>
            <a:p>
              <a:endParaRPr lang="zh-CN" altLang="en-US"/>
            </a:p>
          </p:txBody>
        </p:sp>
        <p:sp>
          <p:nvSpPr>
            <p:cNvPr id="69533" name="Freeform 248"/>
            <p:cNvSpPr>
              <a:spLocks/>
            </p:cNvSpPr>
            <p:nvPr/>
          </p:nvSpPr>
          <p:spPr bwMode="auto">
            <a:xfrm>
              <a:off x="481" y="3131"/>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534" name="Freeform 249"/>
            <p:cNvSpPr>
              <a:spLocks/>
            </p:cNvSpPr>
            <p:nvPr/>
          </p:nvSpPr>
          <p:spPr bwMode="auto">
            <a:xfrm>
              <a:off x="481" y="3131"/>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535" name="Line 250"/>
            <p:cNvSpPr>
              <a:spLocks noChangeShapeType="1"/>
            </p:cNvSpPr>
            <p:nvPr/>
          </p:nvSpPr>
          <p:spPr bwMode="auto">
            <a:xfrm>
              <a:off x="489" y="3131"/>
              <a:ext cx="1" cy="1"/>
            </a:xfrm>
            <a:prstGeom prst="line">
              <a:avLst/>
            </a:prstGeom>
            <a:noFill/>
            <a:ln w="38100">
              <a:solidFill>
                <a:srgbClr val="FF0000"/>
              </a:solidFill>
              <a:round/>
              <a:headEnd/>
              <a:tailEnd/>
            </a:ln>
          </p:spPr>
          <p:txBody>
            <a:bodyPr/>
            <a:lstStyle/>
            <a:p>
              <a:endParaRPr lang="zh-CN" altLang="en-US"/>
            </a:p>
          </p:txBody>
        </p:sp>
        <p:sp>
          <p:nvSpPr>
            <p:cNvPr id="69536" name="Freeform 251"/>
            <p:cNvSpPr>
              <a:spLocks/>
            </p:cNvSpPr>
            <p:nvPr/>
          </p:nvSpPr>
          <p:spPr bwMode="auto">
            <a:xfrm>
              <a:off x="489" y="3123"/>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537" name="Line 252"/>
            <p:cNvSpPr>
              <a:spLocks noChangeShapeType="1"/>
            </p:cNvSpPr>
            <p:nvPr/>
          </p:nvSpPr>
          <p:spPr bwMode="auto">
            <a:xfrm>
              <a:off x="489" y="3123"/>
              <a:ext cx="1" cy="1"/>
            </a:xfrm>
            <a:prstGeom prst="line">
              <a:avLst/>
            </a:prstGeom>
            <a:noFill/>
            <a:ln w="38100">
              <a:solidFill>
                <a:srgbClr val="FF0000"/>
              </a:solidFill>
              <a:round/>
              <a:headEnd/>
              <a:tailEnd/>
            </a:ln>
          </p:spPr>
          <p:txBody>
            <a:bodyPr/>
            <a:lstStyle/>
            <a:p>
              <a:endParaRPr lang="zh-CN" altLang="en-US"/>
            </a:p>
          </p:txBody>
        </p:sp>
        <p:sp>
          <p:nvSpPr>
            <p:cNvPr id="69538" name="Line 253"/>
            <p:cNvSpPr>
              <a:spLocks noChangeShapeType="1"/>
            </p:cNvSpPr>
            <p:nvPr/>
          </p:nvSpPr>
          <p:spPr bwMode="auto">
            <a:xfrm>
              <a:off x="489" y="3123"/>
              <a:ext cx="1" cy="1"/>
            </a:xfrm>
            <a:prstGeom prst="line">
              <a:avLst/>
            </a:prstGeom>
            <a:noFill/>
            <a:ln w="38100">
              <a:solidFill>
                <a:srgbClr val="FF0000"/>
              </a:solidFill>
              <a:round/>
              <a:headEnd/>
              <a:tailEnd/>
            </a:ln>
          </p:spPr>
          <p:txBody>
            <a:bodyPr/>
            <a:lstStyle/>
            <a:p>
              <a:endParaRPr lang="zh-CN" altLang="en-US"/>
            </a:p>
          </p:txBody>
        </p:sp>
        <p:sp>
          <p:nvSpPr>
            <p:cNvPr id="69539" name="Freeform 254"/>
            <p:cNvSpPr>
              <a:spLocks/>
            </p:cNvSpPr>
            <p:nvPr/>
          </p:nvSpPr>
          <p:spPr bwMode="auto">
            <a:xfrm>
              <a:off x="489" y="3115"/>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540" name="Freeform 255"/>
            <p:cNvSpPr>
              <a:spLocks/>
            </p:cNvSpPr>
            <p:nvPr/>
          </p:nvSpPr>
          <p:spPr bwMode="auto">
            <a:xfrm>
              <a:off x="489" y="3115"/>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541" name="Line 256"/>
            <p:cNvSpPr>
              <a:spLocks noChangeShapeType="1"/>
            </p:cNvSpPr>
            <p:nvPr/>
          </p:nvSpPr>
          <p:spPr bwMode="auto">
            <a:xfrm>
              <a:off x="497" y="3115"/>
              <a:ext cx="1" cy="1"/>
            </a:xfrm>
            <a:prstGeom prst="line">
              <a:avLst/>
            </a:prstGeom>
            <a:noFill/>
            <a:ln w="38100">
              <a:solidFill>
                <a:srgbClr val="FF0000"/>
              </a:solidFill>
              <a:round/>
              <a:headEnd/>
              <a:tailEnd/>
            </a:ln>
          </p:spPr>
          <p:txBody>
            <a:bodyPr/>
            <a:lstStyle/>
            <a:p>
              <a:endParaRPr lang="zh-CN" altLang="en-US"/>
            </a:p>
          </p:txBody>
        </p:sp>
        <p:sp>
          <p:nvSpPr>
            <p:cNvPr id="69542" name="Freeform 257"/>
            <p:cNvSpPr>
              <a:spLocks/>
            </p:cNvSpPr>
            <p:nvPr/>
          </p:nvSpPr>
          <p:spPr bwMode="auto">
            <a:xfrm>
              <a:off x="497" y="3106"/>
              <a:ext cx="1" cy="9"/>
            </a:xfrm>
            <a:custGeom>
              <a:avLst/>
              <a:gdLst>
                <a:gd name="T0" fmla="*/ 0 w 1"/>
                <a:gd name="T1" fmla="*/ 9 h 9"/>
                <a:gd name="T2" fmla="*/ 0 w 1"/>
                <a:gd name="T3" fmla="*/ 0 h 9"/>
                <a:gd name="T4" fmla="*/ 0 w 1"/>
                <a:gd name="T5" fmla="*/ 0 h 9"/>
                <a:gd name="T6" fmla="*/ 0 60000 65536"/>
                <a:gd name="T7" fmla="*/ 0 60000 65536"/>
                <a:gd name="T8" fmla="*/ 0 60000 65536"/>
                <a:gd name="T9" fmla="*/ 0 w 1"/>
                <a:gd name="T10" fmla="*/ 0 h 9"/>
                <a:gd name="T11" fmla="*/ 1 w 1"/>
                <a:gd name="T12" fmla="*/ 9 h 9"/>
              </a:gdLst>
              <a:ahLst/>
              <a:cxnLst>
                <a:cxn ang="T6">
                  <a:pos x="T0" y="T1"/>
                </a:cxn>
                <a:cxn ang="T7">
                  <a:pos x="T2" y="T3"/>
                </a:cxn>
                <a:cxn ang="T8">
                  <a:pos x="T4" y="T5"/>
                </a:cxn>
              </a:cxnLst>
              <a:rect l="T9" t="T10" r="T11" b="T12"/>
              <a:pathLst>
                <a:path w="1" h="9">
                  <a:moveTo>
                    <a:pt x="0" y="9"/>
                  </a:moveTo>
                  <a:lnTo>
                    <a:pt x="0" y="0"/>
                  </a:lnTo>
                </a:path>
              </a:pathLst>
            </a:custGeom>
            <a:noFill/>
            <a:ln w="38100">
              <a:solidFill>
                <a:srgbClr val="FF0000"/>
              </a:solidFill>
              <a:prstDash val="solid"/>
              <a:round/>
              <a:headEnd/>
              <a:tailEnd/>
            </a:ln>
          </p:spPr>
          <p:txBody>
            <a:bodyPr/>
            <a:lstStyle/>
            <a:p>
              <a:endParaRPr lang="zh-CN" altLang="en-US"/>
            </a:p>
          </p:txBody>
        </p:sp>
        <p:sp>
          <p:nvSpPr>
            <p:cNvPr id="69543" name="Line 258"/>
            <p:cNvSpPr>
              <a:spLocks noChangeShapeType="1"/>
            </p:cNvSpPr>
            <p:nvPr/>
          </p:nvSpPr>
          <p:spPr bwMode="auto">
            <a:xfrm>
              <a:off x="497" y="3106"/>
              <a:ext cx="1" cy="1"/>
            </a:xfrm>
            <a:prstGeom prst="line">
              <a:avLst/>
            </a:prstGeom>
            <a:noFill/>
            <a:ln w="38100">
              <a:solidFill>
                <a:srgbClr val="FF0000"/>
              </a:solidFill>
              <a:round/>
              <a:headEnd/>
              <a:tailEnd/>
            </a:ln>
          </p:spPr>
          <p:txBody>
            <a:bodyPr/>
            <a:lstStyle/>
            <a:p>
              <a:endParaRPr lang="zh-CN" altLang="en-US"/>
            </a:p>
          </p:txBody>
        </p:sp>
        <p:sp>
          <p:nvSpPr>
            <p:cNvPr id="69544" name="Line 259"/>
            <p:cNvSpPr>
              <a:spLocks noChangeShapeType="1"/>
            </p:cNvSpPr>
            <p:nvPr/>
          </p:nvSpPr>
          <p:spPr bwMode="auto">
            <a:xfrm>
              <a:off x="497" y="3106"/>
              <a:ext cx="1" cy="1"/>
            </a:xfrm>
            <a:prstGeom prst="line">
              <a:avLst/>
            </a:prstGeom>
            <a:noFill/>
            <a:ln w="38100">
              <a:solidFill>
                <a:srgbClr val="FF0000"/>
              </a:solidFill>
              <a:round/>
              <a:headEnd/>
              <a:tailEnd/>
            </a:ln>
          </p:spPr>
          <p:txBody>
            <a:bodyPr/>
            <a:lstStyle/>
            <a:p>
              <a:endParaRPr lang="zh-CN" altLang="en-US"/>
            </a:p>
          </p:txBody>
        </p:sp>
        <p:sp>
          <p:nvSpPr>
            <p:cNvPr id="69545" name="Freeform 260"/>
            <p:cNvSpPr>
              <a:spLocks/>
            </p:cNvSpPr>
            <p:nvPr/>
          </p:nvSpPr>
          <p:spPr bwMode="auto">
            <a:xfrm>
              <a:off x="497" y="3098"/>
              <a:ext cx="8" cy="8"/>
            </a:xfrm>
            <a:custGeom>
              <a:avLst/>
              <a:gdLst>
                <a:gd name="T0" fmla="*/ 0 w 8"/>
                <a:gd name="T1" fmla="*/ 8 h 8"/>
                <a:gd name="T2" fmla="*/ 0 w 8"/>
                <a:gd name="T3" fmla="*/ 0 h 8"/>
                <a:gd name="T4" fmla="*/ 8 w 8"/>
                <a:gd name="T5" fmla="*/ 0 h 8"/>
                <a:gd name="T6" fmla="*/ 0 60000 65536"/>
                <a:gd name="T7" fmla="*/ 0 60000 65536"/>
                <a:gd name="T8" fmla="*/ 0 60000 65536"/>
                <a:gd name="T9" fmla="*/ 0 w 8"/>
                <a:gd name="T10" fmla="*/ 0 h 8"/>
                <a:gd name="T11" fmla="*/ 8 w 8"/>
                <a:gd name="T12" fmla="*/ 8 h 8"/>
              </a:gdLst>
              <a:ahLst/>
              <a:cxnLst>
                <a:cxn ang="T6">
                  <a:pos x="T0" y="T1"/>
                </a:cxn>
                <a:cxn ang="T7">
                  <a:pos x="T2" y="T3"/>
                </a:cxn>
                <a:cxn ang="T8">
                  <a:pos x="T4" y="T5"/>
                </a:cxn>
              </a:cxnLst>
              <a:rect l="T9" t="T10" r="T11" b="T12"/>
              <a:pathLst>
                <a:path w="8" h="8">
                  <a:moveTo>
                    <a:pt x="0" y="8"/>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546" name="Line 261"/>
            <p:cNvSpPr>
              <a:spLocks noChangeShapeType="1"/>
            </p:cNvSpPr>
            <p:nvPr/>
          </p:nvSpPr>
          <p:spPr bwMode="auto">
            <a:xfrm>
              <a:off x="505" y="3098"/>
              <a:ext cx="1" cy="1"/>
            </a:xfrm>
            <a:prstGeom prst="line">
              <a:avLst/>
            </a:prstGeom>
            <a:noFill/>
            <a:ln w="38100">
              <a:solidFill>
                <a:srgbClr val="FF0000"/>
              </a:solidFill>
              <a:round/>
              <a:headEnd/>
              <a:tailEnd/>
            </a:ln>
          </p:spPr>
          <p:txBody>
            <a:bodyPr/>
            <a:lstStyle/>
            <a:p>
              <a:endParaRPr lang="zh-CN" altLang="en-US"/>
            </a:p>
          </p:txBody>
        </p:sp>
        <p:sp>
          <p:nvSpPr>
            <p:cNvPr id="69547" name="Line 262"/>
            <p:cNvSpPr>
              <a:spLocks noChangeShapeType="1"/>
            </p:cNvSpPr>
            <p:nvPr/>
          </p:nvSpPr>
          <p:spPr bwMode="auto">
            <a:xfrm>
              <a:off x="505" y="3098"/>
              <a:ext cx="1" cy="1"/>
            </a:xfrm>
            <a:prstGeom prst="line">
              <a:avLst/>
            </a:prstGeom>
            <a:noFill/>
            <a:ln w="38100">
              <a:solidFill>
                <a:srgbClr val="FF0000"/>
              </a:solidFill>
              <a:round/>
              <a:headEnd/>
              <a:tailEnd/>
            </a:ln>
          </p:spPr>
          <p:txBody>
            <a:bodyPr/>
            <a:lstStyle/>
            <a:p>
              <a:endParaRPr lang="zh-CN" altLang="en-US"/>
            </a:p>
          </p:txBody>
        </p:sp>
        <p:sp>
          <p:nvSpPr>
            <p:cNvPr id="69548" name="Freeform 263"/>
            <p:cNvSpPr>
              <a:spLocks/>
            </p:cNvSpPr>
            <p:nvPr/>
          </p:nvSpPr>
          <p:spPr bwMode="auto">
            <a:xfrm>
              <a:off x="505" y="3090"/>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549" name="Line 264"/>
            <p:cNvSpPr>
              <a:spLocks noChangeShapeType="1"/>
            </p:cNvSpPr>
            <p:nvPr/>
          </p:nvSpPr>
          <p:spPr bwMode="auto">
            <a:xfrm>
              <a:off x="505" y="3090"/>
              <a:ext cx="1" cy="1"/>
            </a:xfrm>
            <a:prstGeom prst="line">
              <a:avLst/>
            </a:prstGeom>
            <a:noFill/>
            <a:ln w="38100">
              <a:solidFill>
                <a:srgbClr val="FF0000"/>
              </a:solidFill>
              <a:round/>
              <a:headEnd/>
              <a:tailEnd/>
            </a:ln>
          </p:spPr>
          <p:txBody>
            <a:bodyPr/>
            <a:lstStyle/>
            <a:p>
              <a:endParaRPr lang="zh-CN" altLang="en-US"/>
            </a:p>
          </p:txBody>
        </p:sp>
        <p:sp>
          <p:nvSpPr>
            <p:cNvPr id="69550" name="Freeform 265"/>
            <p:cNvSpPr>
              <a:spLocks/>
            </p:cNvSpPr>
            <p:nvPr/>
          </p:nvSpPr>
          <p:spPr bwMode="auto">
            <a:xfrm>
              <a:off x="505" y="3082"/>
              <a:ext cx="8" cy="8"/>
            </a:xfrm>
            <a:custGeom>
              <a:avLst/>
              <a:gdLst>
                <a:gd name="T0" fmla="*/ 0 w 8"/>
                <a:gd name="T1" fmla="*/ 8 h 8"/>
                <a:gd name="T2" fmla="*/ 0 w 8"/>
                <a:gd name="T3" fmla="*/ 0 h 8"/>
                <a:gd name="T4" fmla="*/ 8 w 8"/>
                <a:gd name="T5" fmla="*/ 0 h 8"/>
                <a:gd name="T6" fmla="*/ 0 60000 65536"/>
                <a:gd name="T7" fmla="*/ 0 60000 65536"/>
                <a:gd name="T8" fmla="*/ 0 60000 65536"/>
                <a:gd name="T9" fmla="*/ 0 w 8"/>
                <a:gd name="T10" fmla="*/ 0 h 8"/>
                <a:gd name="T11" fmla="*/ 8 w 8"/>
                <a:gd name="T12" fmla="*/ 8 h 8"/>
              </a:gdLst>
              <a:ahLst/>
              <a:cxnLst>
                <a:cxn ang="T6">
                  <a:pos x="T0" y="T1"/>
                </a:cxn>
                <a:cxn ang="T7">
                  <a:pos x="T2" y="T3"/>
                </a:cxn>
                <a:cxn ang="T8">
                  <a:pos x="T4" y="T5"/>
                </a:cxn>
              </a:cxnLst>
              <a:rect l="T9" t="T10" r="T11" b="T12"/>
              <a:pathLst>
                <a:path w="8" h="8">
                  <a:moveTo>
                    <a:pt x="0" y="8"/>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551" name="Line 266"/>
            <p:cNvSpPr>
              <a:spLocks noChangeShapeType="1"/>
            </p:cNvSpPr>
            <p:nvPr/>
          </p:nvSpPr>
          <p:spPr bwMode="auto">
            <a:xfrm>
              <a:off x="513" y="3082"/>
              <a:ext cx="1" cy="1"/>
            </a:xfrm>
            <a:prstGeom prst="line">
              <a:avLst/>
            </a:prstGeom>
            <a:noFill/>
            <a:ln w="38100">
              <a:solidFill>
                <a:srgbClr val="FF0000"/>
              </a:solidFill>
              <a:round/>
              <a:headEnd/>
              <a:tailEnd/>
            </a:ln>
          </p:spPr>
          <p:txBody>
            <a:bodyPr/>
            <a:lstStyle/>
            <a:p>
              <a:endParaRPr lang="zh-CN" altLang="en-US"/>
            </a:p>
          </p:txBody>
        </p:sp>
        <p:sp>
          <p:nvSpPr>
            <p:cNvPr id="69552" name="Line 267"/>
            <p:cNvSpPr>
              <a:spLocks noChangeShapeType="1"/>
            </p:cNvSpPr>
            <p:nvPr/>
          </p:nvSpPr>
          <p:spPr bwMode="auto">
            <a:xfrm>
              <a:off x="513" y="3082"/>
              <a:ext cx="1" cy="1"/>
            </a:xfrm>
            <a:prstGeom prst="line">
              <a:avLst/>
            </a:prstGeom>
            <a:noFill/>
            <a:ln w="38100">
              <a:solidFill>
                <a:srgbClr val="FF0000"/>
              </a:solidFill>
              <a:round/>
              <a:headEnd/>
              <a:tailEnd/>
            </a:ln>
          </p:spPr>
          <p:txBody>
            <a:bodyPr/>
            <a:lstStyle/>
            <a:p>
              <a:endParaRPr lang="zh-CN" altLang="en-US"/>
            </a:p>
          </p:txBody>
        </p:sp>
        <p:sp>
          <p:nvSpPr>
            <p:cNvPr id="69553" name="Freeform 268"/>
            <p:cNvSpPr>
              <a:spLocks/>
            </p:cNvSpPr>
            <p:nvPr/>
          </p:nvSpPr>
          <p:spPr bwMode="auto">
            <a:xfrm>
              <a:off x="513" y="3074"/>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554" name="Line 269"/>
            <p:cNvSpPr>
              <a:spLocks noChangeShapeType="1"/>
            </p:cNvSpPr>
            <p:nvPr/>
          </p:nvSpPr>
          <p:spPr bwMode="auto">
            <a:xfrm>
              <a:off x="513" y="3074"/>
              <a:ext cx="1" cy="1"/>
            </a:xfrm>
            <a:prstGeom prst="line">
              <a:avLst/>
            </a:prstGeom>
            <a:noFill/>
            <a:ln w="38100">
              <a:solidFill>
                <a:srgbClr val="FF0000"/>
              </a:solidFill>
              <a:round/>
              <a:headEnd/>
              <a:tailEnd/>
            </a:ln>
          </p:spPr>
          <p:txBody>
            <a:bodyPr/>
            <a:lstStyle/>
            <a:p>
              <a:endParaRPr lang="zh-CN" altLang="en-US"/>
            </a:p>
          </p:txBody>
        </p:sp>
        <p:sp>
          <p:nvSpPr>
            <p:cNvPr id="69555" name="Line 270"/>
            <p:cNvSpPr>
              <a:spLocks noChangeShapeType="1"/>
            </p:cNvSpPr>
            <p:nvPr/>
          </p:nvSpPr>
          <p:spPr bwMode="auto">
            <a:xfrm>
              <a:off x="513" y="3074"/>
              <a:ext cx="1" cy="1"/>
            </a:xfrm>
            <a:prstGeom prst="line">
              <a:avLst/>
            </a:prstGeom>
            <a:noFill/>
            <a:ln w="38100">
              <a:solidFill>
                <a:srgbClr val="FF0000"/>
              </a:solidFill>
              <a:round/>
              <a:headEnd/>
              <a:tailEnd/>
            </a:ln>
          </p:spPr>
          <p:txBody>
            <a:bodyPr/>
            <a:lstStyle/>
            <a:p>
              <a:endParaRPr lang="zh-CN" altLang="en-US"/>
            </a:p>
          </p:txBody>
        </p:sp>
        <p:sp>
          <p:nvSpPr>
            <p:cNvPr id="69556" name="Freeform 271"/>
            <p:cNvSpPr>
              <a:spLocks/>
            </p:cNvSpPr>
            <p:nvPr/>
          </p:nvSpPr>
          <p:spPr bwMode="auto">
            <a:xfrm>
              <a:off x="513" y="3066"/>
              <a:ext cx="8" cy="8"/>
            </a:xfrm>
            <a:custGeom>
              <a:avLst/>
              <a:gdLst>
                <a:gd name="T0" fmla="*/ 0 w 8"/>
                <a:gd name="T1" fmla="*/ 8 h 8"/>
                <a:gd name="T2" fmla="*/ 0 w 8"/>
                <a:gd name="T3" fmla="*/ 0 h 8"/>
                <a:gd name="T4" fmla="*/ 8 w 8"/>
                <a:gd name="T5" fmla="*/ 0 h 8"/>
                <a:gd name="T6" fmla="*/ 0 60000 65536"/>
                <a:gd name="T7" fmla="*/ 0 60000 65536"/>
                <a:gd name="T8" fmla="*/ 0 60000 65536"/>
                <a:gd name="T9" fmla="*/ 0 w 8"/>
                <a:gd name="T10" fmla="*/ 0 h 8"/>
                <a:gd name="T11" fmla="*/ 8 w 8"/>
                <a:gd name="T12" fmla="*/ 8 h 8"/>
              </a:gdLst>
              <a:ahLst/>
              <a:cxnLst>
                <a:cxn ang="T6">
                  <a:pos x="T0" y="T1"/>
                </a:cxn>
                <a:cxn ang="T7">
                  <a:pos x="T2" y="T3"/>
                </a:cxn>
                <a:cxn ang="T8">
                  <a:pos x="T4" y="T5"/>
                </a:cxn>
              </a:cxnLst>
              <a:rect l="T9" t="T10" r="T11" b="T12"/>
              <a:pathLst>
                <a:path w="8" h="8">
                  <a:moveTo>
                    <a:pt x="0" y="8"/>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557" name="Line 272"/>
            <p:cNvSpPr>
              <a:spLocks noChangeShapeType="1"/>
            </p:cNvSpPr>
            <p:nvPr/>
          </p:nvSpPr>
          <p:spPr bwMode="auto">
            <a:xfrm>
              <a:off x="521" y="3066"/>
              <a:ext cx="1" cy="1"/>
            </a:xfrm>
            <a:prstGeom prst="line">
              <a:avLst/>
            </a:prstGeom>
            <a:noFill/>
            <a:ln w="38100">
              <a:solidFill>
                <a:srgbClr val="FF0000"/>
              </a:solidFill>
              <a:round/>
              <a:headEnd/>
              <a:tailEnd/>
            </a:ln>
          </p:spPr>
          <p:txBody>
            <a:bodyPr/>
            <a:lstStyle/>
            <a:p>
              <a:endParaRPr lang="zh-CN" altLang="en-US"/>
            </a:p>
          </p:txBody>
        </p:sp>
        <p:sp>
          <p:nvSpPr>
            <p:cNvPr id="69558" name="Line 273"/>
            <p:cNvSpPr>
              <a:spLocks noChangeShapeType="1"/>
            </p:cNvSpPr>
            <p:nvPr/>
          </p:nvSpPr>
          <p:spPr bwMode="auto">
            <a:xfrm>
              <a:off x="521" y="3066"/>
              <a:ext cx="1" cy="1"/>
            </a:xfrm>
            <a:prstGeom prst="line">
              <a:avLst/>
            </a:prstGeom>
            <a:noFill/>
            <a:ln w="38100">
              <a:solidFill>
                <a:srgbClr val="FF0000"/>
              </a:solidFill>
              <a:round/>
              <a:headEnd/>
              <a:tailEnd/>
            </a:ln>
          </p:spPr>
          <p:txBody>
            <a:bodyPr/>
            <a:lstStyle/>
            <a:p>
              <a:endParaRPr lang="zh-CN" altLang="en-US"/>
            </a:p>
          </p:txBody>
        </p:sp>
        <p:sp>
          <p:nvSpPr>
            <p:cNvPr id="69559" name="Freeform 274"/>
            <p:cNvSpPr>
              <a:spLocks/>
            </p:cNvSpPr>
            <p:nvPr/>
          </p:nvSpPr>
          <p:spPr bwMode="auto">
            <a:xfrm>
              <a:off x="521" y="3058"/>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560" name="Line 275"/>
            <p:cNvSpPr>
              <a:spLocks noChangeShapeType="1"/>
            </p:cNvSpPr>
            <p:nvPr/>
          </p:nvSpPr>
          <p:spPr bwMode="auto">
            <a:xfrm>
              <a:off x="521" y="3058"/>
              <a:ext cx="1" cy="1"/>
            </a:xfrm>
            <a:prstGeom prst="line">
              <a:avLst/>
            </a:prstGeom>
            <a:noFill/>
            <a:ln w="38100">
              <a:solidFill>
                <a:srgbClr val="FF0000"/>
              </a:solidFill>
              <a:round/>
              <a:headEnd/>
              <a:tailEnd/>
            </a:ln>
          </p:spPr>
          <p:txBody>
            <a:bodyPr/>
            <a:lstStyle/>
            <a:p>
              <a:endParaRPr lang="zh-CN" altLang="en-US"/>
            </a:p>
          </p:txBody>
        </p:sp>
        <p:sp>
          <p:nvSpPr>
            <p:cNvPr id="69561" name="Freeform 276"/>
            <p:cNvSpPr>
              <a:spLocks/>
            </p:cNvSpPr>
            <p:nvPr/>
          </p:nvSpPr>
          <p:spPr bwMode="auto">
            <a:xfrm>
              <a:off x="521" y="3058"/>
              <a:ext cx="9" cy="1"/>
            </a:xfrm>
            <a:custGeom>
              <a:avLst/>
              <a:gdLst>
                <a:gd name="T0" fmla="*/ 0 w 9"/>
                <a:gd name="T1" fmla="*/ 0 h 1"/>
                <a:gd name="T2" fmla="*/ 0 w 9"/>
                <a:gd name="T3" fmla="*/ 0 h 1"/>
                <a:gd name="T4" fmla="*/ 9 w 9"/>
                <a:gd name="T5" fmla="*/ 0 h 1"/>
                <a:gd name="T6" fmla="*/ 0 60000 65536"/>
                <a:gd name="T7" fmla="*/ 0 60000 65536"/>
                <a:gd name="T8" fmla="*/ 0 60000 65536"/>
                <a:gd name="T9" fmla="*/ 0 w 9"/>
                <a:gd name="T10" fmla="*/ 0 h 1"/>
                <a:gd name="T11" fmla="*/ 9 w 9"/>
                <a:gd name="T12" fmla="*/ 1 h 1"/>
              </a:gdLst>
              <a:ahLst/>
              <a:cxnLst>
                <a:cxn ang="T6">
                  <a:pos x="T0" y="T1"/>
                </a:cxn>
                <a:cxn ang="T7">
                  <a:pos x="T2" y="T3"/>
                </a:cxn>
                <a:cxn ang="T8">
                  <a:pos x="T4" y="T5"/>
                </a:cxn>
              </a:cxnLst>
              <a:rect l="T9" t="T10" r="T11" b="T12"/>
              <a:pathLst>
                <a:path w="9" h="1">
                  <a:moveTo>
                    <a:pt x="0" y="0"/>
                  </a:moveTo>
                  <a:lnTo>
                    <a:pt x="0" y="0"/>
                  </a:lnTo>
                  <a:lnTo>
                    <a:pt x="9" y="0"/>
                  </a:lnTo>
                </a:path>
              </a:pathLst>
            </a:custGeom>
            <a:noFill/>
            <a:ln w="38100">
              <a:solidFill>
                <a:srgbClr val="FF0000"/>
              </a:solidFill>
              <a:prstDash val="solid"/>
              <a:round/>
              <a:headEnd/>
              <a:tailEnd/>
            </a:ln>
          </p:spPr>
          <p:txBody>
            <a:bodyPr/>
            <a:lstStyle/>
            <a:p>
              <a:endParaRPr lang="zh-CN" altLang="en-US"/>
            </a:p>
          </p:txBody>
        </p:sp>
        <p:sp>
          <p:nvSpPr>
            <p:cNvPr id="69562" name="Freeform 277"/>
            <p:cNvSpPr>
              <a:spLocks/>
            </p:cNvSpPr>
            <p:nvPr/>
          </p:nvSpPr>
          <p:spPr bwMode="auto">
            <a:xfrm>
              <a:off x="530" y="3050"/>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563" name="Line 278"/>
            <p:cNvSpPr>
              <a:spLocks noChangeShapeType="1"/>
            </p:cNvSpPr>
            <p:nvPr/>
          </p:nvSpPr>
          <p:spPr bwMode="auto">
            <a:xfrm>
              <a:off x="530" y="3050"/>
              <a:ext cx="1" cy="1"/>
            </a:xfrm>
            <a:prstGeom prst="line">
              <a:avLst/>
            </a:prstGeom>
            <a:noFill/>
            <a:ln w="38100">
              <a:solidFill>
                <a:srgbClr val="FF0000"/>
              </a:solidFill>
              <a:round/>
              <a:headEnd/>
              <a:tailEnd/>
            </a:ln>
          </p:spPr>
          <p:txBody>
            <a:bodyPr/>
            <a:lstStyle/>
            <a:p>
              <a:endParaRPr lang="zh-CN" altLang="en-US"/>
            </a:p>
          </p:txBody>
        </p:sp>
        <p:sp>
          <p:nvSpPr>
            <p:cNvPr id="69564" name="Line 279"/>
            <p:cNvSpPr>
              <a:spLocks noChangeShapeType="1"/>
            </p:cNvSpPr>
            <p:nvPr/>
          </p:nvSpPr>
          <p:spPr bwMode="auto">
            <a:xfrm>
              <a:off x="530" y="3050"/>
              <a:ext cx="1" cy="1"/>
            </a:xfrm>
            <a:prstGeom prst="line">
              <a:avLst/>
            </a:prstGeom>
            <a:noFill/>
            <a:ln w="38100">
              <a:solidFill>
                <a:srgbClr val="FF0000"/>
              </a:solidFill>
              <a:round/>
              <a:headEnd/>
              <a:tailEnd/>
            </a:ln>
          </p:spPr>
          <p:txBody>
            <a:bodyPr/>
            <a:lstStyle/>
            <a:p>
              <a:endParaRPr lang="zh-CN" altLang="en-US"/>
            </a:p>
          </p:txBody>
        </p:sp>
        <p:sp>
          <p:nvSpPr>
            <p:cNvPr id="69565" name="Freeform 280"/>
            <p:cNvSpPr>
              <a:spLocks/>
            </p:cNvSpPr>
            <p:nvPr/>
          </p:nvSpPr>
          <p:spPr bwMode="auto">
            <a:xfrm>
              <a:off x="530" y="3042"/>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566" name="Freeform 281"/>
            <p:cNvSpPr>
              <a:spLocks/>
            </p:cNvSpPr>
            <p:nvPr/>
          </p:nvSpPr>
          <p:spPr bwMode="auto">
            <a:xfrm>
              <a:off x="530" y="3042"/>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567" name="Line 282"/>
            <p:cNvSpPr>
              <a:spLocks noChangeShapeType="1"/>
            </p:cNvSpPr>
            <p:nvPr/>
          </p:nvSpPr>
          <p:spPr bwMode="auto">
            <a:xfrm>
              <a:off x="538" y="3042"/>
              <a:ext cx="1" cy="1"/>
            </a:xfrm>
            <a:prstGeom prst="line">
              <a:avLst/>
            </a:prstGeom>
            <a:noFill/>
            <a:ln w="38100">
              <a:solidFill>
                <a:srgbClr val="FF0000"/>
              </a:solidFill>
              <a:round/>
              <a:headEnd/>
              <a:tailEnd/>
            </a:ln>
          </p:spPr>
          <p:txBody>
            <a:bodyPr/>
            <a:lstStyle/>
            <a:p>
              <a:endParaRPr lang="zh-CN" altLang="en-US"/>
            </a:p>
          </p:txBody>
        </p:sp>
        <p:sp>
          <p:nvSpPr>
            <p:cNvPr id="69568" name="Freeform 283"/>
            <p:cNvSpPr>
              <a:spLocks/>
            </p:cNvSpPr>
            <p:nvPr/>
          </p:nvSpPr>
          <p:spPr bwMode="auto">
            <a:xfrm>
              <a:off x="538" y="3033"/>
              <a:ext cx="1" cy="9"/>
            </a:xfrm>
            <a:custGeom>
              <a:avLst/>
              <a:gdLst>
                <a:gd name="T0" fmla="*/ 0 w 1"/>
                <a:gd name="T1" fmla="*/ 9 h 9"/>
                <a:gd name="T2" fmla="*/ 0 w 1"/>
                <a:gd name="T3" fmla="*/ 0 h 9"/>
                <a:gd name="T4" fmla="*/ 0 w 1"/>
                <a:gd name="T5" fmla="*/ 0 h 9"/>
                <a:gd name="T6" fmla="*/ 0 60000 65536"/>
                <a:gd name="T7" fmla="*/ 0 60000 65536"/>
                <a:gd name="T8" fmla="*/ 0 60000 65536"/>
                <a:gd name="T9" fmla="*/ 0 w 1"/>
                <a:gd name="T10" fmla="*/ 0 h 9"/>
                <a:gd name="T11" fmla="*/ 1 w 1"/>
                <a:gd name="T12" fmla="*/ 9 h 9"/>
              </a:gdLst>
              <a:ahLst/>
              <a:cxnLst>
                <a:cxn ang="T6">
                  <a:pos x="T0" y="T1"/>
                </a:cxn>
                <a:cxn ang="T7">
                  <a:pos x="T2" y="T3"/>
                </a:cxn>
                <a:cxn ang="T8">
                  <a:pos x="T4" y="T5"/>
                </a:cxn>
              </a:cxnLst>
              <a:rect l="T9" t="T10" r="T11" b="T12"/>
              <a:pathLst>
                <a:path w="1" h="9">
                  <a:moveTo>
                    <a:pt x="0" y="9"/>
                  </a:moveTo>
                  <a:lnTo>
                    <a:pt x="0" y="0"/>
                  </a:lnTo>
                </a:path>
              </a:pathLst>
            </a:custGeom>
            <a:noFill/>
            <a:ln w="38100">
              <a:solidFill>
                <a:srgbClr val="FF0000"/>
              </a:solidFill>
              <a:prstDash val="solid"/>
              <a:round/>
              <a:headEnd/>
              <a:tailEnd/>
            </a:ln>
          </p:spPr>
          <p:txBody>
            <a:bodyPr/>
            <a:lstStyle/>
            <a:p>
              <a:endParaRPr lang="zh-CN" altLang="en-US"/>
            </a:p>
          </p:txBody>
        </p:sp>
        <p:sp>
          <p:nvSpPr>
            <p:cNvPr id="69569" name="Line 284"/>
            <p:cNvSpPr>
              <a:spLocks noChangeShapeType="1"/>
            </p:cNvSpPr>
            <p:nvPr/>
          </p:nvSpPr>
          <p:spPr bwMode="auto">
            <a:xfrm>
              <a:off x="538" y="3033"/>
              <a:ext cx="1" cy="1"/>
            </a:xfrm>
            <a:prstGeom prst="line">
              <a:avLst/>
            </a:prstGeom>
            <a:noFill/>
            <a:ln w="38100">
              <a:solidFill>
                <a:srgbClr val="FF0000"/>
              </a:solidFill>
              <a:round/>
              <a:headEnd/>
              <a:tailEnd/>
            </a:ln>
          </p:spPr>
          <p:txBody>
            <a:bodyPr/>
            <a:lstStyle/>
            <a:p>
              <a:endParaRPr lang="zh-CN" altLang="en-US"/>
            </a:p>
          </p:txBody>
        </p:sp>
        <p:sp>
          <p:nvSpPr>
            <p:cNvPr id="69570" name="Freeform 285"/>
            <p:cNvSpPr>
              <a:spLocks/>
            </p:cNvSpPr>
            <p:nvPr/>
          </p:nvSpPr>
          <p:spPr bwMode="auto">
            <a:xfrm>
              <a:off x="538" y="3025"/>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571" name="Line 286"/>
            <p:cNvSpPr>
              <a:spLocks noChangeShapeType="1"/>
            </p:cNvSpPr>
            <p:nvPr/>
          </p:nvSpPr>
          <p:spPr bwMode="auto">
            <a:xfrm>
              <a:off x="538" y="3025"/>
              <a:ext cx="1" cy="1"/>
            </a:xfrm>
            <a:prstGeom prst="line">
              <a:avLst/>
            </a:prstGeom>
            <a:noFill/>
            <a:ln w="38100">
              <a:solidFill>
                <a:srgbClr val="FF0000"/>
              </a:solidFill>
              <a:round/>
              <a:headEnd/>
              <a:tailEnd/>
            </a:ln>
          </p:spPr>
          <p:txBody>
            <a:bodyPr/>
            <a:lstStyle/>
            <a:p>
              <a:endParaRPr lang="zh-CN" altLang="en-US"/>
            </a:p>
          </p:txBody>
        </p:sp>
        <p:sp>
          <p:nvSpPr>
            <p:cNvPr id="69572" name="Freeform 287"/>
            <p:cNvSpPr>
              <a:spLocks/>
            </p:cNvSpPr>
            <p:nvPr/>
          </p:nvSpPr>
          <p:spPr bwMode="auto">
            <a:xfrm>
              <a:off x="538" y="3025"/>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573" name="Freeform 288"/>
            <p:cNvSpPr>
              <a:spLocks/>
            </p:cNvSpPr>
            <p:nvPr/>
          </p:nvSpPr>
          <p:spPr bwMode="auto">
            <a:xfrm>
              <a:off x="546" y="3017"/>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574" name="Line 289"/>
            <p:cNvSpPr>
              <a:spLocks noChangeShapeType="1"/>
            </p:cNvSpPr>
            <p:nvPr/>
          </p:nvSpPr>
          <p:spPr bwMode="auto">
            <a:xfrm>
              <a:off x="546" y="3017"/>
              <a:ext cx="1" cy="1"/>
            </a:xfrm>
            <a:prstGeom prst="line">
              <a:avLst/>
            </a:prstGeom>
            <a:noFill/>
            <a:ln w="38100">
              <a:solidFill>
                <a:srgbClr val="FF0000"/>
              </a:solidFill>
              <a:round/>
              <a:headEnd/>
              <a:tailEnd/>
            </a:ln>
          </p:spPr>
          <p:txBody>
            <a:bodyPr/>
            <a:lstStyle/>
            <a:p>
              <a:endParaRPr lang="zh-CN" altLang="en-US"/>
            </a:p>
          </p:txBody>
        </p:sp>
        <p:sp>
          <p:nvSpPr>
            <p:cNvPr id="69575" name="Line 290"/>
            <p:cNvSpPr>
              <a:spLocks noChangeShapeType="1"/>
            </p:cNvSpPr>
            <p:nvPr/>
          </p:nvSpPr>
          <p:spPr bwMode="auto">
            <a:xfrm>
              <a:off x="546" y="3017"/>
              <a:ext cx="1" cy="1"/>
            </a:xfrm>
            <a:prstGeom prst="line">
              <a:avLst/>
            </a:prstGeom>
            <a:noFill/>
            <a:ln w="38100">
              <a:solidFill>
                <a:srgbClr val="FF0000"/>
              </a:solidFill>
              <a:round/>
              <a:headEnd/>
              <a:tailEnd/>
            </a:ln>
          </p:spPr>
          <p:txBody>
            <a:bodyPr/>
            <a:lstStyle/>
            <a:p>
              <a:endParaRPr lang="zh-CN" altLang="en-US"/>
            </a:p>
          </p:txBody>
        </p:sp>
        <p:sp>
          <p:nvSpPr>
            <p:cNvPr id="69576" name="Freeform 291"/>
            <p:cNvSpPr>
              <a:spLocks/>
            </p:cNvSpPr>
            <p:nvPr/>
          </p:nvSpPr>
          <p:spPr bwMode="auto">
            <a:xfrm>
              <a:off x="546" y="3009"/>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577" name="Freeform 292"/>
            <p:cNvSpPr>
              <a:spLocks/>
            </p:cNvSpPr>
            <p:nvPr/>
          </p:nvSpPr>
          <p:spPr bwMode="auto">
            <a:xfrm>
              <a:off x="546" y="3009"/>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578" name="Line 293"/>
            <p:cNvSpPr>
              <a:spLocks noChangeShapeType="1"/>
            </p:cNvSpPr>
            <p:nvPr/>
          </p:nvSpPr>
          <p:spPr bwMode="auto">
            <a:xfrm>
              <a:off x="554" y="3009"/>
              <a:ext cx="1" cy="1"/>
            </a:xfrm>
            <a:prstGeom prst="line">
              <a:avLst/>
            </a:prstGeom>
            <a:noFill/>
            <a:ln w="38100">
              <a:solidFill>
                <a:srgbClr val="FF0000"/>
              </a:solidFill>
              <a:round/>
              <a:headEnd/>
              <a:tailEnd/>
            </a:ln>
          </p:spPr>
          <p:txBody>
            <a:bodyPr/>
            <a:lstStyle/>
            <a:p>
              <a:endParaRPr lang="zh-CN" altLang="en-US"/>
            </a:p>
          </p:txBody>
        </p:sp>
        <p:sp>
          <p:nvSpPr>
            <p:cNvPr id="69579" name="Freeform 294"/>
            <p:cNvSpPr>
              <a:spLocks/>
            </p:cNvSpPr>
            <p:nvPr/>
          </p:nvSpPr>
          <p:spPr bwMode="auto">
            <a:xfrm>
              <a:off x="554" y="3001"/>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580" name="Line 295"/>
            <p:cNvSpPr>
              <a:spLocks noChangeShapeType="1"/>
            </p:cNvSpPr>
            <p:nvPr/>
          </p:nvSpPr>
          <p:spPr bwMode="auto">
            <a:xfrm>
              <a:off x="554" y="3001"/>
              <a:ext cx="1" cy="1"/>
            </a:xfrm>
            <a:prstGeom prst="line">
              <a:avLst/>
            </a:prstGeom>
            <a:noFill/>
            <a:ln w="38100">
              <a:solidFill>
                <a:srgbClr val="FF0000"/>
              </a:solidFill>
              <a:round/>
              <a:headEnd/>
              <a:tailEnd/>
            </a:ln>
          </p:spPr>
          <p:txBody>
            <a:bodyPr/>
            <a:lstStyle/>
            <a:p>
              <a:endParaRPr lang="zh-CN" altLang="en-US"/>
            </a:p>
          </p:txBody>
        </p:sp>
        <p:sp>
          <p:nvSpPr>
            <p:cNvPr id="69581" name="Line 296"/>
            <p:cNvSpPr>
              <a:spLocks noChangeShapeType="1"/>
            </p:cNvSpPr>
            <p:nvPr/>
          </p:nvSpPr>
          <p:spPr bwMode="auto">
            <a:xfrm>
              <a:off x="554" y="3001"/>
              <a:ext cx="1" cy="1"/>
            </a:xfrm>
            <a:prstGeom prst="line">
              <a:avLst/>
            </a:prstGeom>
            <a:noFill/>
            <a:ln w="38100">
              <a:solidFill>
                <a:srgbClr val="FF0000"/>
              </a:solidFill>
              <a:round/>
              <a:headEnd/>
              <a:tailEnd/>
            </a:ln>
          </p:spPr>
          <p:txBody>
            <a:bodyPr/>
            <a:lstStyle/>
            <a:p>
              <a:endParaRPr lang="zh-CN" altLang="en-US"/>
            </a:p>
          </p:txBody>
        </p:sp>
        <p:sp>
          <p:nvSpPr>
            <p:cNvPr id="69582" name="Freeform 297"/>
            <p:cNvSpPr>
              <a:spLocks/>
            </p:cNvSpPr>
            <p:nvPr/>
          </p:nvSpPr>
          <p:spPr bwMode="auto">
            <a:xfrm>
              <a:off x="554" y="2993"/>
              <a:ext cx="8" cy="8"/>
            </a:xfrm>
            <a:custGeom>
              <a:avLst/>
              <a:gdLst>
                <a:gd name="T0" fmla="*/ 0 w 8"/>
                <a:gd name="T1" fmla="*/ 8 h 8"/>
                <a:gd name="T2" fmla="*/ 0 w 8"/>
                <a:gd name="T3" fmla="*/ 0 h 8"/>
                <a:gd name="T4" fmla="*/ 8 w 8"/>
                <a:gd name="T5" fmla="*/ 0 h 8"/>
                <a:gd name="T6" fmla="*/ 0 60000 65536"/>
                <a:gd name="T7" fmla="*/ 0 60000 65536"/>
                <a:gd name="T8" fmla="*/ 0 60000 65536"/>
                <a:gd name="T9" fmla="*/ 0 w 8"/>
                <a:gd name="T10" fmla="*/ 0 h 8"/>
                <a:gd name="T11" fmla="*/ 8 w 8"/>
                <a:gd name="T12" fmla="*/ 8 h 8"/>
              </a:gdLst>
              <a:ahLst/>
              <a:cxnLst>
                <a:cxn ang="T6">
                  <a:pos x="T0" y="T1"/>
                </a:cxn>
                <a:cxn ang="T7">
                  <a:pos x="T2" y="T3"/>
                </a:cxn>
                <a:cxn ang="T8">
                  <a:pos x="T4" y="T5"/>
                </a:cxn>
              </a:cxnLst>
              <a:rect l="T9" t="T10" r="T11" b="T12"/>
              <a:pathLst>
                <a:path w="8" h="8">
                  <a:moveTo>
                    <a:pt x="0" y="8"/>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583" name="Line 298"/>
            <p:cNvSpPr>
              <a:spLocks noChangeShapeType="1"/>
            </p:cNvSpPr>
            <p:nvPr/>
          </p:nvSpPr>
          <p:spPr bwMode="auto">
            <a:xfrm>
              <a:off x="562" y="2993"/>
              <a:ext cx="1" cy="1"/>
            </a:xfrm>
            <a:prstGeom prst="line">
              <a:avLst/>
            </a:prstGeom>
            <a:noFill/>
            <a:ln w="38100">
              <a:solidFill>
                <a:srgbClr val="FF0000"/>
              </a:solidFill>
              <a:round/>
              <a:headEnd/>
              <a:tailEnd/>
            </a:ln>
          </p:spPr>
          <p:txBody>
            <a:bodyPr/>
            <a:lstStyle/>
            <a:p>
              <a:endParaRPr lang="zh-CN" altLang="en-US"/>
            </a:p>
          </p:txBody>
        </p:sp>
        <p:sp>
          <p:nvSpPr>
            <p:cNvPr id="69584" name="Line 299"/>
            <p:cNvSpPr>
              <a:spLocks noChangeShapeType="1"/>
            </p:cNvSpPr>
            <p:nvPr/>
          </p:nvSpPr>
          <p:spPr bwMode="auto">
            <a:xfrm>
              <a:off x="562" y="2993"/>
              <a:ext cx="1" cy="1"/>
            </a:xfrm>
            <a:prstGeom prst="line">
              <a:avLst/>
            </a:prstGeom>
            <a:noFill/>
            <a:ln w="38100">
              <a:solidFill>
                <a:srgbClr val="FF0000"/>
              </a:solidFill>
              <a:round/>
              <a:headEnd/>
              <a:tailEnd/>
            </a:ln>
          </p:spPr>
          <p:txBody>
            <a:bodyPr/>
            <a:lstStyle/>
            <a:p>
              <a:endParaRPr lang="zh-CN" altLang="en-US"/>
            </a:p>
          </p:txBody>
        </p:sp>
        <p:sp>
          <p:nvSpPr>
            <p:cNvPr id="69585" name="Freeform 300"/>
            <p:cNvSpPr>
              <a:spLocks/>
            </p:cNvSpPr>
            <p:nvPr/>
          </p:nvSpPr>
          <p:spPr bwMode="auto">
            <a:xfrm>
              <a:off x="562" y="2985"/>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586" name="Line 301"/>
            <p:cNvSpPr>
              <a:spLocks noChangeShapeType="1"/>
            </p:cNvSpPr>
            <p:nvPr/>
          </p:nvSpPr>
          <p:spPr bwMode="auto">
            <a:xfrm>
              <a:off x="562" y="2985"/>
              <a:ext cx="1" cy="1"/>
            </a:xfrm>
            <a:prstGeom prst="line">
              <a:avLst/>
            </a:prstGeom>
            <a:noFill/>
            <a:ln w="38100">
              <a:solidFill>
                <a:srgbClr val="FF0000"/>
              </a:solidFill>
              <a:round/>
              <a:headEnd/>
              <a:tailEnd/>
            </a:ln>
          </p:spPr>
          <p:txBody>
            <a:bodyPr/>
            <a:lstStyle/>
            <a:p>
              <a:endParaRPr lang="zh-CN" altLang="en-US"/>
            </a:p>
          </p:txBody>
        </p:sp>
        <p:sp>
          <p:nvSpPr>
            <p:cNvPr id="69587" name="Line 302"/>
            <p:cNvSpPr>
              <a:spLocks noChangeShapeType="1"/>
            </p:cNvSpPr>
            <p:nvPr/>
          </p:nvSpPr>
          <p:spPr bwMode="auto">
            <a:xfrm>
              <a:off x="562" y="2985"/>
              <a:ext cx="1" cy="1"/>
            </a:xfrm>
            <a:prstGeom prst="line">
              <a:avLst/>
            </a:prstGeom>
            <a:noFill/>
            <a:ln w="38100">
              <a:solidFill>
                <a:srgbClr val="FF0000"/>
              </a:solidFill>
              <a:round/>
              <a:headEnd/>
              <a:tailEnd/>
            </a:ln>
          </p:spPr>
          <p:txBody>
            <a:bodyPr/>
            <a:lstStyle/>
            <a:p>
              <a:endParaRPr lang="zh-CN" altLang="en-US"/>
            </a:p>
          </p:txBody>
        </p:sp>
        <p:sp>
          <p:nvSpPr>
            <p:cNvPr id="69588" name="Freeform 303"/>
            <p:cNvSpPr>
              <a:spLocks/>
            </p:cNvSpPr>
            <p:nvPr/>
          </p:nvSpPr>
          <p:spPr bwMode="auto">
            <a:xfrm>
              <a:off x="562" y="2977"/>
              <a:ext cx="8" cy="8"/>
            </a:xfrm>
            <a:custGeom>
              <a:avLst/>
              <a:gdLst>
                <a:gd name="T0" fmla="*/ 0 w 8"/>
                <a:gd name="T1" fmla="*/ 8 h 8"/>
                <a:gd name="T2" fmla="*/ 0 w 8"/>
                <a:gd name="T3" fmla="*/ 0 h 8"/>
                <a:gd name="T4" fmla="*/ 8 w 8"/>
                <a:gd name="T5" fmla="*/ 0 h 8"/>
                <a:gd name="T6" fmla="*/ 0 60000 65536"/>
                <a:gd name="T7" fmla="*/ 0 60000 65536"/>
                <a:gd name="T8" fmla="*/ 0 60000 65536"/>
                <a:gd name="T9" fmla="*/ 0 w 8"/>
                <a:gd name="T10" fmla="*/ 0 h 8"/>
                <a:gd name="T11" fmla="*/ 8 w 8"/>
                <a:gd name="T12" fmla="*/ 8 h 8"/>
              </a:gdLst>
              <a:ahLst/>
              <a:cxnLst>
                <a:cxn ang="T6">
                  <a:pos x="T0" y="T1"/>
                </a:cxn>
                <a:cxn ang="T7">
                  <a:pos x="T2" y="T3"/>
                </a:cxn>
                <a:cxn ang="T8">
                  <a:pos x="T4" y="T5"/>
                </a:cxn>
              </a:cxnLst>
              <a:rect l="T9" t="T10" r="T11" b="T12"/>
              <a:pathLst>
                <a:path w="8" h="8">
                  <a:moveTo>
                    <a:pt x="0" y="8"/>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589" name="Line 304"/>
            <p:cNvSpPr>
              <a:spLocks noChangeShapeType="1"/>
            </p:cNvSpPr>
            <p:nvPr/>
          </p:nvSpPr>
          <p:spPr bwMode="auto">
            <a:xfrm>
              <a:off x="570" y="2977"/>
              <a:ext cx="1" cy="1"/>
            </a:xfrm>
            <a:prstGeom prst="line">
              <a:avLst/>
            </a:prstGeom>
            <a:noFill/>
            <a:ln w="38100">
              <a:solidFill>
                <a:srgbClr val="FF0000"/>
              </a:solidFill>
              <a:round/>
              <a:headEnd/>
              <a:tailEnd/>
            </a:ln>
          </p:spPr>
          <p:txBody>
            <a:bodyPr/>
            <a:lstStyle/>
            <a:p>
              <a:endParaRPr lang="zh-CN" altLang="en-US"/>
            </a:p>
          </p:txBody>
        </p:sp>
        <p:sp>
          <p:nvSpPr>
            <p:cNvPr id="69590" name="Line 305"/>
            <p:cNvSpPr>
              <a:spLocks noChangeShapeType="1"/>
            </p:cNvSpPr>
            <p:nvPr/>
          </p:nvSpPr>
          <p:spPr bwMode="auto">
            <a:xfrm>
              <a:off x="570" y="2977"/>
              <a:ext cx="1" cy="1"/>
            </a:xfrm>
            <a:prstGeom prst="line">
              <a:avLst/>
            </a:prstGeom>
            <a:noFill/>
            <a:ln w="38100">
              <a:solidFill>
                <a:srgbClr val="FF0000"/>
              </a:solidFill>
              <a:round/>
              <a:headEnd/>
              <a:tailEnd/>
            </a:ln>
          </p:spPr>
          <p:txBody>
            <a:bodyPr/>
            <a:lstStyle/>
            <a:p>
              <a:endParaRPr lang="zh-CN" altLang="en-US"/>
            </a:p>
          </p:txBody>
        </p:sp>
        <p:sp>
          <p:nvSpPr>
            <p:cNvPr id="69591" name="Freeform 306"/>
            <p:cNvSpPr>
              <a:spLocks/>
            </p:cNvSpPr>
            <p:nvPr/>
          </p:nvSpPr>
          <p:spPr bwMode="auto">
            <a:xfrm>
              <a:off x="570" y="2969"/>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592" name="Line 307"/>
            <p:cNvSpPr>
              <a:spLocks noChangeShapeType="1"/>
            </p:cNvSpPr>
            <p:nvPr/>
          </p:nvSpPr>
          <p:spPr bwMode="auto">
            <a:xfrm>
              <a:off x="570" y="2969"/>
              <a:ext cx="1" cy="1"/>
            </a:xfrm>
            <a:prstGeom prst="line">
              <a:avLst/>
            </a:prstGeom>
            <a:noFill/>
            <a:ln w="38100">
              <a:solidFill>
                <a:srgbClr val="FF0000"/>
              </a:solidFill>
              <a:round/>
              <a:headEnd/>
              <a:tailEnd/>
            </a:ln>
          </p:spPr>
          <p:txBody>
            <a:bodyPr/>
            <a:lstStyle/>
            <a:p>
              <a:endParaRPr lang="zh-CN" altLang="en-US"/>
            </a:p>
          </p:txBody>
        </p:sp>
        <p:sp>
          <p:nvSpPr>
            <p:cNvPr id="69593" name="Freeform 308"/>
            <p:cNvSpPr>
              <a:spLocks/>
            </p:cNvSpPr>
            <p:nvPr/>
          </p:nvSpPr>
          <p:spPr bwMode="auto">
            <a:xfrm>
              <a:off x="570" y="2969"/>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594" name="Freeform 309"/>
            <p:cNvSpPr>
              <a:spLocks/>
            </p:cNvSpPr>
            <p:nvPr/>
          </p:nvSpPr>
          <p:spPr bwMode="auto">
            <a:xfrm>
              <a:off x="578" y="2960"/>
              <a:ext cx="1" cy="9"/>
            </a:xfrm>
            <a:custGeom>
              <a:avLst/>
              <a:gdLst>
                <a:gd name="T0" fmla="*/ 0 w 1"/>
                <a:gd name="T1" fmla="*/ 9 h 9"/>
                <a:gd name="T2" fmla="*/ 0 w 1"/>
                <a:gd name="T3" fmla="*/ 0 h 9"/>
                <a:gd name="T4" fmla="*/ 0 w 1"/>
                <a:gd name="T5" fmla="*/ 0 h 9"/>
                <a:gd name="T6" fmla="*/ 0 60000 65536"/>
                <a:gd name="T7" fmla="*/ 0 60000 65536"/>
                <a:gd name="T8" fmla="*/ 0 60000 65536"/>
                <a:gd name="T9" fmla="*/ 0 w 1"/>
                <a:gd name="T10" fmla="*/ 0 h 9"/>
                <a:gd name="T11" fmla="*/ 1 w 1"/>
                <a:gd name="T12" fmla="*/ 9 h 9"/>
              </a:gdLst>
              <a:ahLst/>
              <a:cxnLst>
                <a:cxn ang="T6">
                  <a:pos x="T0" y="T1"/>
                </a:cxn>
                <a:cxn ang="T7">
                  <a:pos x="T2" y="T3"/>
                </a:cxn>
                <a:cxn ang="T8">
                  <a:pos x="T4" y="T5"/>
                </a:cxn>
              </a:cxnLst>
              <a:rect l="T9" t="T10" r="T11" b="T12"/>
              <a:pathLst>
                <a:path w="1" h="9">
                  <a:moveTo>
                    <a:pt x="0" y="9"/>
                  </a:moveTo>
                  <a:lnTo>
                    <a:pt x="0" y="0"/>
                  </a:lnTo>
                </a:path>
              </a:pathLst>
            </a:custGeom>
            <a:noFill/>
            <a:ln w="38100">
              <a:solidFill>
                <a:srgbClr val="FF0000"/>
              </a:solidFill>
              <a:prstDash val="solid"/>
              <a:round/>
              <a:headEnd/>
              <a:tailEnd/>
            </a:ln>
          </p:spPr>
          <p:txBody>
            <a:bodyPr/>
            <a:lstStyle/>
            <a:p>
              <a:endParaRPr lang="zh-CN" altLang="en-US"/>
            </a:p>
          </p:txBody>
        </p:sp>
        <p:sp>
          <p:nvSpPr>
            <p:cNvPr id="69595" name="Line 310"/>
            <p:cNvSpPr>
              <a:spLocks noChangeShapeType="1"/>
            </p:cNvSpPr>
            <p:nvPr/>
          </p:nvSpPr>
          <p:spPr bwMode="auto">
            <a:xfrm>
              <a:off x="578" y="2960"/>
              <a:ext cx="1" cy="1"/>
            </a:xfrm>
            <a:prstGeom prst="line">
              <a:avLst/>
            </a:prstGeom>
            <a:noFill/>
            <a:ln w="38100">
              <a:solidFill>
                <a:srgbClr val="FF0000"/>
              </a:solidFill>
              <a:round/>
              <a:headEnd/>
              <a:tailEnd/>
            </a:ln>
          </p:spPr>
          <p:txBody>
            <a:bodyPr/>
            <a:lstStyle/>
            <a:p>
              <a:endParaRPr lang="zh-CN" altLang="en-US"/>
            </a:p>
          </p:txBody>
        </p:sp>
        <p:sp>
          <p:nvSpPr>
            <p:cNvPr id="69596" name="Line 311"/>
            <p:cNvSpPr>
              <a:spLocks noChangeShapeType="1"/>
            </p:cNvSpPr>
            <p:nvPr/>
          </p:nvSpPr>
          <p:spPr bwMode="auto">
            <a:xfrm>
              <a:off x="578" y="2960"/>
              <a:ext cx="1" cy="1"/>
            </a:xfrm>
            <a:prstGeom prst="line">
              <a:avLst/>
            </a:prstGeom>
            <a:noFill/>
            <a:ln w="38100">
              <a:solidFill>
                <a:srgbClr val="FF0000"/>
              </a:solidFill>
              <a:round/>
              <a:headEnd/>
              <a:tailEnd/>
            </a:ln>
          </p:spPr>
          <p:txBody>
            <a:bodyPr/>
            <a:lstStyle/>
            <a:p>
              <a:endParaRPr lang="zh-CN" altLang="en-US"/>
            </a:p>
          </p:txBody>
        </p:sp>
        <p:sp>
          <p:nvSpPr>
            <p:cNvPr id="69597" name="Freeform 312"/>
            <p:cNvSpPr>
              <a:spLocks/>
            </p:cNvSpPr>
            <p:nvPr/>
          </p:nvSpPr>
          <p:spPr bwMode="auto">
            <a:xfrm>
              <a:off x="578" y="2952"/>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598" name="Freeform 313"/>
            <p:cNvSpPr>
              <a:spLocks/>
            </p:cNvSpPr>
            <p:nvPr/>
          </p:nvSpPr>
          <p:spPr bwMode="auto">
            <a:xfrm>
              <a:off x="578" y="2952"/>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599" name="Line 314"/>
            <p:cNvSpPr>
              <a:spLocks noChangeShapeType="1"/>
            </p:cNvSpPr>
            <p:nvPr/>
          </p:nvSpPr>
          <p:spPr bwMode="auto">
            <a:xfrm>
              <a:off x="586" y="2952"/>
              <a:ext cx="1" cy="1"/>
            </a:xfrm>
            <a:prstGeom prst="line">
              <a:avLst/>
            </a:prstGeom>
            <a:noFill/>
            <a:ln w="38100">
              <a:solidFill>
                <a:srgbClr val="FF0000"/>
              </a:solidFill>
              <a:round/>
              <a:headEnd/>
              <a:tailEnd/>
            </a:ln>
          </p:spPr>
          <p:txBody>
            <a:bodyPr/>
            <a:lstStyle/>
            <a:p>
              <a:endParaRPr lang="zh-CN" altLang="en-US"/>
            </a:p>
          </p:txBody>
        </p:sp>
        <p:sp>
          <p:nvSpPr>
            <p:cNvPr id="69600" name="Freeform 315"/>
            <p:cNvSpPr>
              <a:spLocks/>
            </p:cNvSpPr>
            <p:nvPr/>
          </p:nvSpPr>
          <p:spPr bwMode="auto">
            <a:xfrm>
              <a:off x="586" y="2944"/>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601" name="Line 316"/>
            <p:cNvSpPr>
              <a:spLocks noChangeShapeType="1"/>
            </p:cNvSpPr>
            <p:nvPr/>
          </p:nvSpPr>
          <p:spPr bwMode="auto">
            <a:xfrm>
              <a:off x="586" y="2944"/>
              <a:ext cx="1" cy="1"/>
            </a:xfrm>
            <a:prstGeom prst="line">
              <a:avLst/>
            </a:prstGeom>
            <a:noFill/>
            <a:ln w="38100">
              <a:solidFill>
                <a:srgbClr val="FF0000"/>
              </a:solidFill>
              <a:round/>
              <a:headEnd/>
              <a:tailEnd/>
            </a:ln>
          </p:spPr>
          <p:txBody>
            <a:bodyPr/>
            <a:lstStyle/>
            <a:p>
              <a:endParaRPr lang="zh-CN" altLang="en-US"/>
            </a:p>
          </p:txBody>
        </p:sp>
        <p:sp>
          <p:nvSpPr>
            <p:cNvPr id="69602" name="Line 317"/>
            <p:cNvSpPr>
              <a:spLocks noChangeShapeType="1"/>
            </p:cNvSpPr>
            <p:nvPr/>
          </p:nvSpPr>
          <p:spPr bwMode="auto">
            <a:xfrm>
              <a:off x="586" y="2944"/>
              <a:ext cx="1" cy="1"/>
            </a:xfrm>
            <a:prstGeom prst="line">
              <a:avLst/>
            </a:prstGeom>
            <a:noFill/>
            <a:ln w="38100">
              <a:solidFill>
                <a:srgbClr val="FF0000"/>
              </a:solidFill>
              <a:round/>
              <a:headEnd/>
              <a:tailEnd/>
            </a:ln>
          </p:spPr>
          <p:txBody>
            <a:bodyPr/>
            <a:lstStyle/>
            <a:p>
              <a:endParaRPr lang="zh-CN" altLang="en-US"/>
            </a:p>
          </p:txBody>
        </p:sp>
        <p:sp>
          <p:nvSpPr>
            <p:cNvPr id="69603" name="Freeform 318"/>
            <p:cNvSpPr>
              <a:spLocks/>
            </p:cNvSpPr>
            <p:nvPr/>
          </p:nvSpPr>
          <p:spPr bwMode="auto">
            <a:xfrm>
              <a:off x="586" y="2936"/>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604" name="Freeform 319"/>
            <p:cNvSpPr>
              <a:spLocks/>
            </p:cNvSpPr>
            <p:nvPr/>
          </p:nvSpPr>
          <p:spPr bwMode="auto">
            <a:xfrm>
              <a:off x="586" y="2936"/>
              <a:ext cx="9" cy="1"/>
            </a:xfrm>
            <a:custGeom>
              <a:avLst/>
              <a:gdLst>
                <a:gd name="T0" fmla="*/ 0 w 9"/>
                <a:gd name="T1" fmla="*/ 0 h 1"/>
                <a:gd name="T2" fmla="*/ 0 w 9"/>
                <a:gd name="T3" fmla="*/ 0 h 1"/>
                <a:gd name="T4" fmla="*/ 9 w 9"/>
                <a:gd name="T5" fmla="*/ 0 h 1"/>
                <a:gd name="T6" fmla="*/ 0 60000 65536"/>
                <a:gd name="T7" fmla="*/ 0 60000 65536"/>
                <a:gd name="T8" fmla="*/ 0 60000 65536"/>
                <a:gd name="T9" fmla="*/ 0 w 9"/>
                <a:gd name="T10" fmla="*/ 0 h 1"/>
                <a:gd name="T11" fmla="*/ 9 w 9"/>
                <a:gd name="T12" fmla="*/ 1 h 1"/>
              </a:gdLst>
              <a:ahLst/>
              <a:cxnLst>
                <a:cxn ang="T6">
                  <a:pos x="T0" y="T1"/>
                </a:cxn>
                <a:cxn ang="T7">
                  <a:pos x="T2" y="T3"/>
                </a:cxn>
                <a:cxn ang="T8">
                  <a:pos x="T4" y="T5"/>
                </a:cxn>
              </a:cxnLst>
              <a:rect l="T9" t="T10" r="T11" b="T12"/>
              <a:pathLst>
                <a:path w="9" h="1">
                  <a:moveTo>
                    <a:pt x="0" y="0"/>
                  </a:moveTo>
                  <a:lnTo>
                    <a:pt x="0" y="0"/>
                  </a:lnTo>
                  <a:lnTo>
                    <a:pt x="9" y="0"/>
                  </a:lnTo>
                </a:path>
              </a:pathLst>
            </a:custGeom>
            <a:noFill/>
            <a:ln w="38100">
              <a:solidFill>
                <a:srgbClr val="FF0000"/>
              </a:solidFill>
              <a:prstDash val="solid"/>
              <a:round/>
              <a:headEnd/>
              <a:tailEnd/>
            </a:ln>
          </p:spPr>
          <p:txBody>
            <a:bodyPr/>
            <a:lstStyle/>
            <a:p>
              <a:endParaRPr lang="zh-CN" altLang="en-US"/>
            </a:p>
          </p:txBody>
        </p:sp>
        <p:sp>
          <p:nvSpPr>
            <p:cNvPr id="69605" name="Line 320"/>
            <p:cNvSpPr>
              <a:spLocks noChangeShapeType="1"/>
            </p:cNvSpPr>
            <p:nvPr/>
          </p:nvSpPr>
          <p:spPr bwMode="auto">
            <a:xfrm>
              <a:off x="595" y="2936"/>
              <a:ext cx="1" cy="1"/>
            </a:xfrm>
            <a:prstGeom prst="line">
              <a:avLst/>
            </a:prstGeom>
            <a:noFill/>
            <a:ln w="38100">
              <a:solidFill>
                <a:srgbClr val="FF0000"/>
              </a:solidFill>
              <a:round/>
              <a:headEnd/>
              <a:tailEnd/>
            </a:ln>
          </p:spPr>
          <p:txBody>
            <a:bodyPr/>
            <a:lstStyle/>
            <a:p>
              <a:endParaRPr lang="zh-CN" altLang="en-US"/>
            </a:p>
          </p:txBody>
        </p:sp>
        <p:sp>
          <p:nvSpPr>
            <p:cNvPr id="69606" name="Freeform 321"/>
            <p:cNvSpPr>
              <a:spLocks/>
            </p:cNvSpPr>
            <p:nvPr/>
          </p:nvSpPr>
          <p:spPr bwMode="auto">
            <a:xfrm>
              <a:off x="595" y="2928"/>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607" name="Line 322"/>
            <p:cNvSpPr>
              <a:spLocks noChangeShapeType="1"/>
            </p:cNvSpPr>
            <p:nvPr/>
          </p:nvSpPr>
          <p:spPr bwMode="auto">
            <a:xfrm>
              <a:off x="595" y="2928"/>
              <a:ext cx="1" cy="1"/>
            </a:xfrm>
            <a:prstGeom prst="line">
              <a:avLst/>
            </a:prstGeom>
            <a:noFill/>
            <a:ln w="38100">
              <a:solidFill>
                <a:srgbClr val="FF0000"/>
              </a:solidFill>
              <a:round/>
              <a:headEnd/>
              <a:tailEnd/>
            </a:ln>
          </p:spPr>
          <p:txBody>
            <a:bodyPr/>
            <a:lstStyle/>
            <a:p>
              <a:endParaRPr lang="zh-CN" altLang="en-US"/>
            </a:p>
          </p:txBody>
        </p:sp>
        <p:sp>
          <p:nvSpPr>
            <p:cNvPr id="69608" name="Line 323"/>
            <p:cNvSpPr>
              <a:spLocks noChangeShapeType="1"/>
            </p:cNvSpPr>
            <p:nvPr/>
          </p:nvSpPr>
          <p:spPr bwMode="auto">
            <a:xfrm>
              <a:off x="595" y="2928"/>
              <a:ext cx="1" cy="1"/>
            </a:xfrm>
            <a:prstGeom prst="line">
              <a:avLst/>
            </a:prstGeom>
            <a:noFill/>
            <a:ln w="38100">
              <a:solidFill>
                <a:srgbClr val="FF0000"/>
              </a:solidFill>
              <a:round/>
              <a:headEnd/>
              <a:tailEnd/>
            </a:ln>
          </p:spPr>
          <p:txBody>
            <a:bodyPr/>
            <a:lstStyle/>
            <a:p>
              <a:endParaRPr lang="zh-CN" altLang="en-US"/>
            </a:p>
          </p:txBody>
        </p:sp>
        <p:sp>
          <p:nvSpPr>
            <p:cNvPr id="69609" name="Freeform 324"/>
            <p:cNvSpPr>
              <a:spLocks/>
            </p:cNvSpPr>
            <p:nvPr/>
          </p:nvSpPr>
          <p:spPr bwMode="auto">
            <a:xfrm>
              <a:off x="595" y="2920"/>
              <a:ext cx="8" cy="8"/>
            </a:xfrm>
            <a:custGeom>
              <a:avLst/>
              <a:gdLst>
                <a:gd name="T0" fmla="*/ 0 w 8"/>
                <a:gd name="T1" fmla="*/ 8 h 8"/>
                <a:gd name="T2" fmla="*/ 0 w 8"/>
                <a:gd name="T3" fmla="*/ 0 h 8"/>
                <a:gd name="T4" fmla="*/ 8 w 8"/>
                <a:gd name="T5" fmla="*/ 0 h 8"/>
                <a:gd name="T6" fmla="*/ 0 60000 65536"/>
                <a:gd name="T7" fmla="*/ 0 60000 65536"/>
                <a:gd name="T8" fmla="*/ 0 60000 65536"/>
                <a:gd name="T9" fmla="*/ 0 w 8"/>
                <a:gd name="T10" fmla="*/ 0 h 8"/>
                <a:gd name="T11" fmla="*/ 8 w 8"/>
                <a:gd name="T12" fmla="*/ 8 h 8"/>
              </a:gdLst>
              <a:ahLst/>
              <a:cxnLst>
                <a:cxn ang="T6">
                  <a:pos x="T0" y="T1"/>
                </a:cxn>
                <a:cxn ang="T7">
                  <a:pos x="T2" y="T3"/>
                </a:cxn>
                <a:cxn ang="T8">
                  <a:pos x="T4" y="T5"/>
                </a:cxn>
              </a:cxnLst>
              <a:rect l="T9" t="T10" r="T11" b="T12"/>
              <a:pathLst>
                <a:path w="8" h="8">
                  <a:moveTo>
                    <a:pt x="0" y="8"/>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610" name="Line 325"/>
            <p:cNvSpPr>
              <a:spLocks noChangeShapeType="1"/>
            </p:cNvSpPr>
            <p:nvPr/>
          </p:nvSpPr>
          <p:spPr bwMode="auto">
            <a:xfrm>
              <a:off x="603" y="2920"/>
              <a:ext cx="1" cy="1"/>
            </a:xfrm>
            <a:prstGeom prst="line">
              <a:avLst/>
            </a:prstGeom>
            <a:noFill/>
            <a:ln w="38100">
              <a:solidFill>
                <a:srgbClr val="FF0000"/>
              </a:solidFill>
              <a:round/>
              <a:headEnd/>
              <a:tailEnd/>
            </a:ln>
          </p:spPr>
          <p:txBody>
            <a:bodyPr/>
            <a:lstStyle/>
            <a:p>
              <a:endParaRPr lang="zh-CN" altLang="en-US"/>
            </a:p>
          </p:txBody>
        </p:sp>
        <p:sp>
          <p:nvSpPr>
            <p:cNvPr id="69611" name="Line 326"/>
            <p:cNvSpPr>
              <a:spLocks noChangeShapeType="1"/>
            </p:cNvSpPr>
            <p:nvPr/>
          </p:nvSpPr>
          <p:spPr bwMode="auto">
            <a:xfrm>
              <a:off x="603" y="2920"/>
              <a:ext cx="1" cy="1"/>
            </a:xfrm>
            <a:prstGeom prst="line">
              <a:avLst/>
            </a:prstGeom>
            <a:noFill/>
            <a:ln w="38100">
              <a:solidFill>
                <a:srgbClr val="FF0000"/>
              </a:solidFill>
              <a:round/>
              <a:headEnd/>
              <a:tailEnd/>
            </a:ln>
          </p:spPr>
          <p:txBody>
            <a:bodyPr/>
            <a:lstStyle/>
            <a:p>
              <a:endParaRPr lang="zh-CN" altLang="en-US"/>
            </a:p>
          </p:txBody>
        </p:sp>
        <p:sp>
          <p:nvSpPr>
            <p:cNvPr id="69612" name="Freeform 327"/>
            <p:cNvSpPr>
              <a:spLocks/>
            </p:cNvSpPr>
            <p:nvPr/>
          </p:nvSpPr>
          <p:spPr bwMode="auto">
            <a:xfrm>
              <a:off x="603" y="2912"/>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613" name="Line 328"/>
            <p:cNvSpPr>
              <a:spLocks noChangeShapeType="1"/>
            </p:cNvSpPr>
            <p:nvPr/>
          </p:nvSpPr>
          <p:spPr bwMode="auto">
            <a:xfrm>
              <a:off x="603" y="2912"/>
              <a:ext cx="1" cy="1"/>
            </a:xfrm>
            <a:prstGeom prst="line">
              <a:avLst/>
            </a:prstGeom>
            <a:noFill/>
            <a:ln w="38100">
              <a:solidFill>
                <a:srgbClr val="FF0000"/>
              </a:solidFill>
              <a:round/>
              <a:headEnd/>
              <a:tailEnd/>
            </a:ln>
          </p:spPr>
          <p:txBody>
            <a:bodyPr/>
            <a:lstStyle/>
            <a:p>
              <a:endParaRPr lang="zh-CN" altLang="en-US"/>
            </a:p>
          </p:txBody>
        </p:sp>
        <p:sp>
          <p:nvSpPr>
            <p:cNvPr id="69614" name="Freeform 329"/>
            <p:cNvSpPr>
              <a:spLocks/>
            </p:cNvSpPr>
            <p:nvPr/>
          </p:nvSpPr>
          <p:spPr bwMode="auto">
            <a:xfrm>
              <a:off x="603" y="2912"/>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615" name="Freeform 330"/>
            <p:cNvSpPr>
              <a:spLocks/>
            </p:cNvSpPr>
            <p:nvPr/>
          </p:nvSpPr>
          <p:spPr bwMode="auto">
            <a:xfrm>
              <a:off x="611" y="2904"/>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616" name="Line 331"/>
            <p:cNvSpPr>
              <a:spLocks noChangeShapeType="1"/>
            </p:cNvSpPr>
            <p:nvPr/>
          </p:nvSpPr>
          <p:spPr bwMode="auto">
            <a:xfrm>
              <a:off x="611" y="2904"/>
              <a:ext cx="1" cy="1"/>
            </a:xfrm>
            <a:prstGeom prst="line">
              <a:avLst/>
            </a:prstGeom>
            <a:noFill/>
            <a:ln w="38100">
              <a:solidFill>
                <a:srgbClr val="FF0000"/>
              </a:solidFill>
              <a:round/>
              <a:headEnd/>
              <a:tailEnd/>
            </a:ln>
          </p:spPr>
          <p:txBody>
            <a:bodyPr/>
            <a:lstStyle/>
            <a:p>
              <a:endParaRPr lang="zh-CN" altLang="en-US"/>
            </a:p>
          </p:txBody>
        </p:sp>
        <p:sp>
          <p:nvSpPr>
            <p:cNvPr id="69617" name="Line 332"/>
            <p:cNvSpPr>
              <a:spLocks noChangeShapeType="1"/>
            </p:cNvSpPr>
            <p:nvPr/>
          </p:nvSpPr>
          <p:spPr bwMode="auto">
            <a:xfrm>
              <a:off x="611" y="2904"/>
              <a:ext cx="1" cy="1"/>
            </a:xfrm>
            <a:prstGeom prst="line">
              <a:avLst/>
            </a:prstGeom>
            <a:noFill/>
            <a:ln w="38100">
              <a:solidFill>
                <a:srgbClr val="FF0000"/>
              </a:solidFill>
              <a:round/>
              <a:headEnd/>
              <a:tailEnd/>
            </a:ln>
          </p:spPr>
          <p:txBody>
            <a:bodyPr/>
            <a:lstStyle/>
            <a:p>
              <a:endParaRPr lang="zh-CN" altLang="en-US"/>
            </a:p>
          </p:txBody>
        </p:sp>
        <p:sp>
          <p:nvSpPr>
            <p:cNvPr id="69618" name="Freeform 333"/>
            <p:cNvSpPr>
              <a:spLocks/>
            </p:cNvSpPr>
            <p:nvPr/>
          </p:nvSpPr>
          <p:spPr bwMode="auto">
            <a:xfrm>
              <a:off x="611" y="2896"/>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619" name="Line 334"/>
            <p:cNvSpPr>
              <a:spLocks noChangeShapeType="1"/>
            </p:cNvSpPr>
            <p:nvPr/>
          </p:nvSpPr>
          <p:spPr bwMode="auto">
            <a:xfrm>
              <a:off x="611" y="2896"/>
              <a:ext cx="1" cy="1"/>
            </a:xfrm>
            <a:prstGeom prst="line">
              <a:avLst/>
            </a:prstGeom>
            <a:noFill/>
            <a:ln w="38100">
              <a:solidFill>
                <a:srgbClr val="FF0000"/>
              </a:solidFill>
              <a:round/>
              <a:headEnd/>
              <a:tailEnd/>
            </a:ln>
          </p:spPr>
          <p:txBody>
            <a:bodyPr/>
            <a:lstStyle/>
            <a:p>
              <a:endParaRPr lang="zh-CN" altLang="en-US"/>
            </a:p>
          </p:txBody>
        </p:sp>
        <p:sp>
          <p:nvSpPr>
            <p:cNvPr id="69620" name="Freeform 335"/>
            <p:cNvSpPr>
              <a:spLocks/>
            </p:cNvSpPr>
            <p:nvPr/>
          </p:nvSpPr>
          <p:spPr bwMode="auto">
            <a:xfrm>
              <a:off x="611" y="2896"/>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621" name="Freeform 336"/>
            <p:cNvSpPr>
              <a:spLocks/>
            </p:cNvSpPr>
            <p:nvPr/>
          </p:nvSpPr>
          <p:spPr bwMode="auto">
            <a:xfrm>
              <a:off x="619" y="2887"/>
              <a:ext cx="1" cy="9"/>
            </a:xfrm>
            <a:custGeom>
              <a:avLst/>
              <a:gdLst>
                <a:gd name="T0" fmla="*/ 0 w 1"/>
                <a:gd name="T1" fmla="*/ 9 h 9"/>
                <a:gd name="T2" fmla="*/ 0 w 1"/>
                <a:gd name="T3" fmla="*/ 0 h 9"/>
                <a:gd name="T4" fmla="*/ 0 w 1"/>
                <a:gd name="T5" fmla="*/ 0 h 9"/>
                <a:gd name="T6" fmla="*/ 0 60000 65536"/>
                <a:gd name="T7" fmla="*/ 0 60000 65536"/>
                <a:gd name="T8" fmla="*/ 0 60000 65536"/>
                <a:gd name="T9" fmla="*/ 0 w 1"/>
                <a:gd name="T10" fmla="*/ 0 h 9"/>
                <a:gd name="T11" fmla="*/ 1 w 1"/>
                <a:gd name="T12" fmla="*/ 9 h 9"/>
              </a:gdLst>
              <a:ahLst/>
              <a:cxnLst>
                <a:cxn ang="T6">
                  <a:pos x="T0" y="T1"/>
                </a:cxn>
                <a:cxn ang="T7">
                  <a:pos x="T2" y="T3"/>
                </a:cxn>
                <a:cxn ang="T8">
                  <a:pos x="T4" y="T5"/>
                </a:cxn>
              </a:cxnLst>
              <a:rect l="T9" t="T10" r="T11" b="T12"/>
              <a:pathLst>
                <a:path w="1" h="9">
                  <a:moveTo>
                    <a:pt x="0" y="9"/>
                  </a:moveTo>
                  <a:lnTo>
                    <a:pt x="0" y="0"/>
                  </a:lnTo>
                </a:path>
              </a:pathLst>
            </a:custGeom>
            <a:noFill/>
            <a:ln w="38100">
              <a:solidFill>
                <a:srgbClr val="FF0000"/>
              </a:solidFill>
              <a:prstDash val="solid"/>
              <a:round/>
              <a:headEnd/>
              <a:tailEnd/>
            </a:ln>
          </p:spPr>
          <p:txBody>
            <a:bodyPr/>
            <a:lstStyle/>
            <a:p>
              <a:endParaRPr lang="zh-CN" altLang="en-US"/>
            </a:p>
          </p:txBody>
        </p:sp>
        <p:sp>
          <p:nvSpPr>
            <p:cNvPr id="69622" name="Line 337"/>
            <p:cNvSpPr>
              <a:spLocks noChangeShapeType="1"/>
            </p:cNvSpPr>
            <p:nvPr/>
          </p:nvSpPr>
          <p:spPr bwMode="auto">
            <a:xfrm>
              <a:off x="619" y="2887"/>
              <a:ext cx="1" cy="1"/>
            </a:xfrm>
            <a:prstGeom prst="line">
              <a:avLst/>
            </a:prstGeom>
            <a:noFill/>
            <a:ln w="38100">
              <a:solidFill>
                <a:srgbClr val="FF0000"/>
              </a:solidFill>
              <a:round/>
              <a:headEnd/>
              <a:tailEnd/>
            </a:ln>
          </p:spPr>
          <p:txBody>
            <a:bodyPr/>
            <a:lstStyle/>
            <a:p>
              <a:endParaRPr lang="zh-CN" altLang="en-US"/>
            </a:p>
          </p:txBody>
        </p:sp>
        <p:sp>
          <p:nvSpPr>
            <p:cNvPr id="69623" name="Line 338"/>
            <p:cNvSpPr>
              <a:spLocks noChangeShapeType="1"/>
            </p:cNvSpPr>
            <p:nvPr/>
          </p:nvSpPr>
          <p:spPr bwMode="auto">
            <a:xfrm>
              <a:off x="619" y="2887"/>
              <a:ext cx="1" cy="1"/>
            </a:xfrm>
            <a:prstGeom prst="line">
              <a:avLst/>
            </a:prstGeom>
            <a:noFill/>
            <a:ln w="38100">
              <a:solidFill>
                <a:srgbClr val="FF0000"/>
              </a:solidFill>
              <a:round/>
              <a:headEnd/>
              <a:tailEnd/>
            </a:ln>
          </p:spPr>
          <p:txBody>
            <a:bodyPr/>
            <a:lstStyle/>
            <a:p>
              <a:endParaRPr lang="zh-CN" altLang="en-US"/>
            </a:p>
          </p:txBody>
        </p:sp>
        <p:sp>
          <p:nvSpPr>
            <p:cNvPr id="69624" name="Freeform 339"/>
            <p:cNvSpPr>
              <a:spLocks/>
            </p:cNvSpPr>
            <p:nvPr/>
          </p:nvSpPr>
          <p:spPr bwMode="auto">
            <a:xfrm>
              <a:off x="619" y="2879"/>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625" name="Freeform 340"/>
            <p:cNvSpPr>
              <a:spLocks/>
            </p:cNvSpPr>
            <p:nvPr/>
          </p:nvSpPr>
          <p:spPr bwMode="auto">
            <a:xfrm>
              <a:off x="619" y="2879"/>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626" name="Line 341"/>
            <p:cNvSpPr>
              <a:spLocks noChangeShapeType="1"/>
            </p:cNvSpPr>
            <p:nvPr/>
          </p:nvSpPr>
          <p:spPr bwMode="auto">
            <a:xfrm>
              <a:off x="627" y="2879"/>
              <a:ext cx="1" cy="1"/>
            </a:xfrm>
            <a:prstGeom prst="line">
              <a:avLst/>
            </a:prstGeom>
            <a:noFill/>
            <a:ln w="38100">
              <a:solidFill>
                <a:srgbClr val="FF0000"/>
              </a:solidFill>
              <a:round/>
              <a:headEnd/>
              <a:tailEnd/>
            </a:ln>
          </p:spPr>
          <p:txBody>
            <a:bodyPr/>
            <a:lstStyle/>
            <a:p>
              <a:endParaRPr lang="zh-CN" altLang="en-US"/>
            </a:p>
          </p:txBody>
        </p:sp>
        <p:sp>
          <p:nvSpPr>
            <p:cNvPr id="69627" name="Freeform 342"/>
            <p:cNvSpPr>
              <a:spLocks/>
            </p:cNvSpPr>
            <p:nvPr/>
          </p:nvSpPr>
          <p:spPr bwMode="auto">
            <a:xfrm>
              <a:off x="627" y="2871"/>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628" name="Line 343"/>
            <p:cNvSpPr>
              <a:spLocks noChangeShapeType="1"/>
            </p:cNvSpPr>
            <p:nvPr/>
          </p:nvSpPr>
          <p:spPr bwMode="auto">
            <a:xfrm>
              <a:off x="627" y="2871"/>
              <a:ext cx="1" cy="1"/>
            </a:xfrm>
            <a:prstGeom prst="line">
              <a:avLst/>
            </a:prstGeom>
            <a:noFill/>
            <a:ln w="38100">
              <a:solidFill>
                <a:srgbClr val="FF0000"/>
              </a:solidFill>
              <a:round/>
              <a:headEnd/>
              <a:tailEnd/>
            </a:ln>
          </p:spPr>
          <p:txBody>
            <a:bodyPr/>
            <a:lstStyle/>
            <a:p>
              <a:endParaRPr lang="zh-CN" altLang="en-US"/>
            </a:p>
          </p:txBody>
        </p:sp>
        <p:sp>
          <p:nvSpPr>
            <p:cNvPr id="69629" name="Line 344"/>
            <p:cNvSpPr>
              <a:spLocks noChangeShapeType="1"/>
            </p:cNvSpPr>
            <p:nvPr/>
          </p:nvSpPr>
          <p:spPr bwMode="auto">
            <a:xfrm>
              <a:off x="627" y="2871"/>
              <a:ext cx="1" cy="1"/>
            </a:xfrm>
            <a:prstGeom prst="line">
              <a:avLst/>
            </a:prstGeom>
            <a:noFill/>
            <a:ln w="38100">
              <a:solidFill>
                <a:srgbClr val="FF0000"/>
              </a:solidFill>
              <a:round/>
              <a:headEnd/>
              <a:tailEnd/>
            </a:ln>
          </p:spPr>
          <p:txBody>
            <a:bodyPr/>
            <a:lstStyle/>
            <a:p>
              <a:endParaRPr lang="zh-CN" altLang="en-US"/>
            </a:p>
          </p:txBody>
        </p:sp>
        <p:sp>
          <p:nvSpPr>
            <p:cNvPr id="69630" name="Freeform 345"/>
            <p:cNvSpPr>
              <a:spLocks/>
            </p:cNvSpPr>
            <p:nvPr/>
          </p:nvSpPr>
          <p:spPr bwMode="auto">
            <a:xfrm>
              <a:off x="627" y="2863"/>
              <a:ext cx="8" cy="8"/>
            </a:xfrm>
            <a:custGeom>
              <a:avLst/>
              <a:gdLst>
                <a:gd name="T0" fmla="*/ 0 w 8"/>
                <a:gd name="T1" fmla="*/ 8 h 8"/>
                <a:gd name="T2" fmla="*/ 0 w 8"/>
                <a:gd name="T3" fmla="*/ 0 h 8"/>
                <a:gd name="T4" fmla="*/ 8 w 8"/>
                <a:gd name="T5" fmla="*/ 0 h 8"/>
                <a:gd name="T6" fmla="*/ 0 60000 65536"/>
                <a:gd name="T7" fmla="*/ 0 60000 65536"/>
                <a:gd name="T8" fmla="*/ 0 60000 65536"/>
                <a:gd name="T9" fmla="*/ 0 w 8"/>
                <a:gd name="T10" fmla="*/ 0 h 8"/>
                <a:gd name="T11" fmla="*/ 8 w 8"/>
                <a:gd name="T12" fmla="*/ 8 h 8"/>
              </a:gdLst>
              <a:ahLst/>
              <a:cxnLst>
                <a:cxn ang="T6">
                  <a:pos x="T0" y="T1"/>
                </a:cxn>
                <a:cxn ang="T7">
                  <a:pos x="T2" y="T3"/>
                </a:cxn>
                <a:cxn ang="T8">
                  <a:pos x="T4" y="T5"/>
                </a:cxn>
              </a:cxnLst>
              <a:rect l="T9" t="T10" r="T11" b="T12"/>
              <a:pathLst>
                <a:path w="8" h="8">
                  <a:moveTo>
                    <a:pt x="0" y="8"/>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631" name="Line 346"/>
            <p:cNvSpPr>
              <a:spLocks noChangeShapeType="1"/>
            </p:cNvSpPr>
            <p:nvPr/>
          </p:nvSpPr>
          <p:spPr bwMode="auto">
            <a:xfrm>
              <a:off x="635" y="2863"/>
              <a:ext cx="1" cy="1"/>
            </a:xfrm>
            <a:prstGeom prst="line">
              <a:avLst/>
            </a:prstGeom>
            <a:noFill/>
            <a:ln w="38100">
              <a:solidFill>
                <a:srgbClr val="FF0000"/>
              </a:solidFill>
              <a:round/>
              <a:headEnd/>
              <a:tailEnd/>
            </a:ln>
          </p:spPr>
          <p:txBody>
            <a:bodyPr/>
            <a:lstStyle/>
            <a:p>
              <a:endParaRPr lang="zh-CN" altLang="en-US"/>
            </a:p>
          </p:txBody>
        </p:sp>
        <p:sp>
          <p:nvSpPr>
            <p:cNvPr id="69632" name="Line 347"/>
            <p:cNvSpPr>
              <a:spLocks noChangeShapeType="1"/>
            </p:cNvSpPr>
            <p:nvPr/>
          </p:nvSpPr>
          <p:spPr bwMode="auto">
            <a:xfrm>
              <a:off x="635" y="2863"/>
              <a:ext cx="1" cy="1"/>
            </a:xfrm>
            <a:prstGeom prst="line">
              <a:avLst/>
            </a:prstGeom>
            <a:noFill/>
            <a:ln w="38100">
              <a:solidFill>
                <a:srgbClr val="FF0000"/>
              </a:solidFill>
              <a:round/>
              <a:headEnd/>
              <a:tailEnd/>
            </a:ln>
          </p:spPr>
          <p:txBody>
            <a:bodyPr/>
            <a:lstStyle/>
            <a:p>
              <a:endParaRPr lang="zh-CN" altLang="en-US"/>
            </a:p>
          </p:txBody>
        </p:sp>
        <p:sp>
          <p:nvSpPr>
            <p:cNvPr id="69633" name="Freeform 348"/>
            <p:cNvSpPr>
              <a:spLocks/>
            </p:cNvSpPr>
            <p:nvPr/>
          </p:nvSpPr>
          <p:spPr bwMode="auto">
            <a:xfrm>
              <a:off x="635" y="2855"/>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634" name="Line 349"/>
            <p:cNvSpPr>
              <a:spLocks noChangeShapeType="1"/>
            </p:cNvSpPr>
            <p:nvPr/>
          </p:nvSpPr>
          <p:spPr bwMode="auto">
            <a:xfrm>
              <a:off x="635" y="2855"/>
              <a:ext cx="1" cy="1"/>
            </a:xfrm>
            <a:prstGeom prst="line">
              <a:avLst/>
            </a:prstGeom>
            <a:noFill/>
            <a:ln w="38100">
              <a:solidFill>
                <a:srgbClr val="FF0000"/>
              </a:solidFill>
              <a:round/>
              <a:headEnd/>
              <a:tailEnd/>
            </a:ln>
          </p:spPr>
          <p:txBody>
            <a:bodyPr/>
            <a:lstStyle/>
            <a:p>
              <a:endParaRPr lang="zh-CN" altLang="en-US"/>
            </a:p>
          </p:txBody>
        </p:sp>
        <p:sp>
          <p:nvSpPr>
            <p:cNvPr id="69635" name="Line 350"/>
            <p:cNvSpPr>
              <a:spLocks noChangeShapeType="1"/>
            </p:cNvSpPr>
            <p:nvPr/>
          </p:nvSpPr>
          <p:spPr bwMode="auto">
            <a:xfrm>
              <a:off x="635" y="2855"/>
              <a:ext cx="1" cy="1"/>
            </a:xfrm>
            <a:prstGeom prst="line">
              <a:avLst/>
            </a:prstGeom>
            <a:noFill/>
            <a:ln w="38100">
              <a:solidFill>
                <a:srgbClr val="FF0000"/>
              </a:solidFill>
              <a:round/>
              <a:headEnd/>
              <a:tailEnd/>
            </a:ln>
          </p:spPr>
          <p:txBody>
            <a:bodyPr/>
            <a:lstStyle/>
            <a:p>
              <a:endParaRPr lang="zh-CN" altLang="en-US"/>
            </a:p>
          </p:txBody>
        </p:sp>
        <p:sp>
          <p:nvSpPr>
            <p:cNvPr id="69636" name="Freeform 351"/>
            <p:cNvSpPr>
              <a:spLocks/>
            </p:cNvSpPr>
            <p:nvPr/>
          </p:nvSpPr>
          <p:spPr bwMode="auto">
            <a:xfrm>
              <a:off x="635" y="2855"/>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637" name="Freeform 352"/>
            <p:cNvSpPr>
              <a:spLocks/>
            </p:cNvSpPr>
            <p:nvPr/>
          </p:nvSpPr>
          <p:spPr bwMode="auto">
            <a:xfrm>
              <a:off x="643" y="2847"/>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638" name="Line 353"/>
            <p:cNvSpPr>
              <a:spLocks noChangeShapeType="1"/>
            </p:cNvSpPr>
            <p:nvPr/>
          </p:nvSpPr>
          <p:spPr bwMode="auto">
            <a:xfrm>
              <a:off x="643" y="2847"/>
              <a:ext cx="1" cy="1"/>
            </a:xfrm>
            <a:prstGeom prst="line">
              <a:avLst/>
            </a:prstGeom>
            <a:noFill/>
            <a:ln w="38100">
              <a:solidFill>
                <a:srgbClr val="FF0000"/>
              </a:solidFill>
              <a:round/>
              <a:headEnd/>
              <a:tailEnd/>
            </a:ln>
          </p:spPr>
          <p:txBody>
            <a:bodyPr/>
            <a:lstStyle/>
            <a:p>
              <a:endParaRPr lang="zh-CN" altLang="en-US"/>
            </a:p>
          </p:txBody>
        </p:sp>
        <p:sp>
          <p:nvSpPr>
            <p:cNvPr id="69639" name="Line 354"/>
            <p:cNvSpPr>
              <a:spLocks noChangeShapeType="1"/>
            </p:cNvSpPr>
            <p:nvPr/>
          </p:nvSpPr>
          <p:spPr bwMode="auto">
            <a:xfrm>
              <a:off x="643" y="2847"/>
              <a:ext cx="1" cy="1"/>
            </a:xfrm>
            <a:prstGeom prst="line">
              <a:avLst/>
            </a:prstGeom>
            <a:noFill/>
            <a:ln w="38100">
              <a:solidFill>
                <a:srgbClr val="FF0000"/>
              </a:solidFill>
              <a:round/>
              <a:headEnd/>
              <a:tailEnd/>
            </a:ln>
          </p:spPr>
          <p:txBody>
            <a:bodyPr/>
            <a:lstStyle/>
            <a:p>
              <a:endParaRPr lang="zh-CN" altLang="en-US"/>
            </a:p>
          </p:txBody>
        </p:sp>
        <p:sp>
          <p:nvSpPr>
            <p:cNvPr id="69640" name="Freeform 355"/>
            <p:cNvSpPr>
              <a:spLocks/>
            </p:cNvSpPr>
            <p:nvPr/>
          </p:nvSpPr>
          <p:spPr bwMode="auto">
            <a:xfrm>
              <a:off x="643" y="2839"/>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641" name="Freeform 356"/>
            <p:cNvSpPr>
              <a:spLocks/>
            </p:cNvSpPr>
            <p:nvPr/>
          </p:nvSpPr>
          <p:spPr bwMode="auto">
            <a:xfrm>
              <a:off x="643" y="2839"/>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642" name="Line 357"/>
            <p:cNvSpPr>
              <a:spLocks noChangeShapeType="1"/>
            </p:cNvSpPr>
            <p:nvPr/>
          </p:nvSpPr>
          <p:spPr bwMode="auto">
            <a:xfrm>
              <a:off x="651" y="2839"/>
              <a:ext cx="1" cy="1"/>
            </a:xfrm>
            <a:prstGeom prst="line">
              <a:avLst/>
            </a:prstGeom>
            <a:noFill/>
            <a:ln w="38100">
              <a:solidFill>
                <a:srgbClr val="FF0000"/>
              </a:solidFill>
              <a:round/>
              <a:headEnd/>
              <a:tailEnd/>
            </a:ln>
          </p:spPr>
          <p:txBody>
            <a:bodyPr/>
            <a:lstStyle/>
            <a:p>
              <a:endParaRPr lang="zh-CN" altLang="en-US"/>
            </a:p>
          </p:txBody>
        </p:sp>
        <p:sp>
          <p:nvSpPr>
            <p:cNvPr id="69643" name="Freeform 358"/>
            <p:cNvSpPr>
              <a:spLocks/>
            </p:cNvSpPr>
            <p:nvPr/>
          </p:nvSpPr>
          <p:spPr bwMode="auto">
            <a:xfrm>
              <a:off x="651" y="2831"/>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644" name="Line 359"/>
            <p:cNvSpPr>
              <a:spLocks noChangeShapeType="1"/>
            </p:cNvSpPr>
            <p:nvPr/>
          </p:nvSpPr>
          <p:spPr bwMode="auto">
            <a:xfrm>
              <a:off x="651" y="2831"/>
              <a:ext cx="1" cy="1"/>
            </a:xfrm>
            <a:prstGeom prst="line">
              <a:avLst/>
            </a:prstGeom>
            <a:noFill/>
            <a:ln w="38100">
              <a:solidFill>
                <a:srgbClr val="FF0000"/>
              </a:solidFill>
              <a:round/>
              <a:headEnd/>
              <a:tailEnd/>
            </a:ln>
          </p:spPr>
          <p:txBody>
            <a:bodyPr/>
            <a:lstStyle/>
            <a:p>
              <a:endParaRPr lang="zh-CN" altLang="en-US"/>
            </a:p>
          </p:txBody>
        </p:sp>
        <p:sp>
          <p:nvSpPr>
            <p:cNvPr id="69645" name="Line 360"/>
            <p:cNvSpPr>
              <a:spLocks noChangeShapeType="1"/>
            </p:cNvSpPr>
            <p:nvPr/>
          </p:nvSpPr>
          <p:spPr bwMode="auto">
            <a:xfrm>
              <a:off x="651" y="2831"/>
              <a:ext cx="1" cy="1"/>
            </a:xfrm>
            <a:prstGeom prst="line">
              <a:avLst/>
            </a:prstGeom>
            <a:noFill/>
            <a:ln w="38100">
              <a:solidFill>
                <a:srgbClr val="FF0000"/>
              </a:solidFill>
              <a:round/>
              <a:headEnd/>
              <a:tailEnd/>
            </a:ln>
          </p:spPr>
          <p:txBody>
            <a:bodyPr/>
            <a:lstStyle/>
            <a:p>
              <a:endParaRPr lang="zh-CN" altLang="en-US"/>
            </a:p>
          </p:txBody>
        </p:sp>
        <p:sp>
          <p:nvSpPr>
            <p:cNvPr id="69646" name="Freeform 361"/>
            <p:cNvSpPr>
              <a:spLocks/>
            </p:cNvSpPr>
            <p:nvPr/>
          </p:nvSpPr>
          <p:spPr bwMode="auto">
            <a:xfrm>
              <a:off x="651" y="2823"/>
              <a:ext cx="8" cy="8"/>
            </a:xfrm>
            <a:custGeom>
              <a:avLst/>
              <a:gdLst>
                <a:gd name="T0" fmla="*/ 0 w 8"/>
                <a:gd name="T1" fmla="*/ 8 h 8"/>
                <a:gd name="T2" fmla="*/ 0 w 8"/>
                <a:gd name="T3" fmla="*/ 0 h 8"/>
                <a:gd name="T4" fmla="*/ 8 w 8"/>
                <a:gd name="T5" fmla="*/ 0 h 8"/>
                <a:gd name="T6" fmla="*/ 0 60000 65536"/>
                <a:gd name="T7" fmla="*/ 0 60000 65536"/>
                <a:gd name="T8" fmla="*/ 0 60000 65536"/>
                <a:gd name="T9" fmla="*/ 0 w 8"/>
                <a:gd name="T10" fmla="*/ 0 h 8"/>
                <a:gd name="T11" fmla="*/ 8 w 8"/>
                <a:gd name="T12" fmla="*/ 8 h 8"/>
              </a:gdLst>
              <a:ahLst/>
              <a:cxnLst>
                <a:cxn ang="T6">
                  <a:pos x="T0" y="T1"/>
                </a:cxn>
                <a:cxn ang="T7">
                  <a:pos x="T2" y="T3"/>
                </a:cxn>
                <a:cxn ang="T8">
                  <a:pos x="T4" y="T5"/>
                </a:cxn>
              </a:cxnLst>
              <a:rect l="T9" t="T10" r="T11" b="T12"/>
              <a:pathLst>
                <a:path w="8" h="8">
                  <a:moveTo>
                    <a:pt x="0" y="8"/>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647" name="Line 362"/>
            <p:cNvSpPr>
              <a:spLocks noChangeShapeType="1"/>
            </p:cNvSpPr>
            <p:nvPr/>
          </p:nvSpPr>
          <p:spPr bwMode="auto">
            <a:xfrm>
              <a:off x="659" y="2823"/>
              <a:ext cx="1" cy="1"/>
            </a:xfrm>
            <a:prstGeom prst="line">
              <a:avLst/>
            </a:prstGeom>
            <a:noFill/>
            <a:ln w="38100">
              <a:solidFill>
                <a:srgbClr val="FF0000"/>
              </a:solidFill>
              <a:round/>
              <a:headEnd/>
              <a:tailEnd/>
            </a:ln>
          </p:spPr>
          <p:txBody>
            <a:bodyPr/>
            <a:lstStyle/>
            <a:p>
              <a:endParaRPr lang="zh-CN" altLang="en-US"/>
            </a:p>
          </p:txBody>
        </p:sp>
        <p:sp>
          <p:nvSpPr>
            <p:cNvPr id="69648" name="Line 363"/>
            <p:cNvSpPr>
              <a:spLocks noChangeShapeType="1"/>
            </p:cNvSpPr>
            <p:nvPr/>
          </p:nvSpPr>
          <p:spPr bwMode="auto">
            <a:xfrm>
              <a:off x="659" y="2823"/>
              <a:ext cx="1" cy="1"/>
            </a:xfrm>
            <a:prstGeom prst="line">
              <a:avLst/>
            </a:prstGeom>
            <a:noFill/>
            <a:ln w="38100">
              <a:solidFill>
                <a:srgbClr val="FF0000"/>
              </a:solidFill>
              <a:round/>
              <a:headEnd/>
              <a:tailEnd/>
            </a:ln>
          </p:spPr>
          <p:txBody>
            <a:bodyPr/>
            <a:lstStyle/>
            <a:p>
              <a:endParaRPr lang="zh-CN" altLang="en-US"/>
            </a:p>
          </p:txBody>
        </p:sp>
        <p:sp>
          <p:nvSpPr>
            <p:cNvPr id="69649" name="Freeform 364"/>
            <p:cNvSpPr>
              <a:spLocks/>
            </p:cNvSpPr>
            <p:nvPr/>
          </p:nvSpPr>
          <p:spPr bwMode="auto">
            <a:xfrm>
              <a:off x="659" y="2814"/>
              <a:ext cx="1" cy="9"/>
            </a:xfrm>
            <a:custGeom>
              <a:avLst/>
              <a:gdLst>
                <a:gd name="T0" fmla="*/ 0 w 1"/>
                <a:gd name="T1" fmla="*/ 9 h 9"/>
                <a:gd name="T2" fmla="*/ 0 w 1"/>
                <a:gd name="T3" fmla="*/ 0 h 9"/>
                <a:gd name="T4" fmla="*/ 0 w 1"/>
                <a:gd name="T5" fmla="*/ 0 h 9"/>
                <a:gd name="T6" fmla="*/ 0 60000 65536"/>
                <a:gd name="T7" fmla="*/ 0 60000 65536"/>
                <a:gd name="T8" fmla="*/ 0 60000 65536"/>
                <a:gd name="T9" fmla="*/ 0 w 1"/>
                <a:gd name="T10" fmla="*/ 0 h 9"/>
                <a:gd name="T11" fmla="*/ 1 w 1"/>
                <a:gd name="T12" fmla="*/ 9 h 9"/>
              </a:gdLst>
              <a:ahLst/>
              <a:cxnLst>
                <a:cxn ang="T6">
                  <a:pos x="T0" y="T1"/>
                </a:cxn>
                <a:cxn ang="T7">
                  <a:pos x="T2" y="T3"/>
                </a:cxn>
                <a:cxn ang="T8">
                  <a:pos x="T4" y="T5"/>
                </a:cxn>
              </a:cxnLst>
              <a:rect l="T9" t="T10" r="T11" b="T12"/>
              <a:pathLst>
                <a:path w="1" h="9">
                  <a:moveTo>
                    <a:pt x="0" y="9"/>
                  </a:moveTo>
                  <a:lnTo>
                    <a:pt x="0" y="0"/>
                  </a:lnTo>
                </a:path>
              </a:pathLst>
            </a:custGeom>
            <a:noFill/>
            <a:ln w="38100">
              <a:solidFill>
                <a:srgbClr val="FF0000"/>
              </a:solidFill>
              <a:prstDash val="solid"/>
              <a:round/>
              <a:headEnd/>
              <a:tailEnd/>
            </a:ln>
          </p:spPr>
          <p:txBody>
            <a:bodyPr/>
            <a:lstStyle/>
            <a:p>
              <a:endParaRPr lang="zh-CN" altLang="en-US"/>
            </a:p>
          </p:txBody>
        </p:sp>
        <p:sp>
          <p:nvSpPr>
            <p:cNvPr id="69650" name="Line 365"/>
            <p:cNvSpPr>
              <a:spLocks noChangeShapeType="1"/>
            </p:cNvSpPr>
            <p:nvPr/>
          </p:nvSpPr>
          <p:spPr bwMode="auto">
            <a:xfrm>
              <a:off x="659" y="2814"/>
              <a:ext cx="1" cy="1"/>
            </a:xfrm>
            <a:prstGeom prst="line">
              <a:avLst/>
            </a:prstGeom>
            <a:noFill/>
            <a:ln w="38100">
              <a:solidFill>
                <a:srgbClr val="FF0000"/>
              </a:solidFill>
              <a:round/>
              <a:headEnd/>
              <a:tailEnd/>
            </a:ln>
          </p:spPr>
          <p:txBody>
            <a:bodyPr/>
            <a:lstStyle/>
            <a:p>
              <a:endParaRPr lang="zh-CN" altLang="en-US"/>
            </a:p>
          </p:txBody>
        </p:sp>
        <p:sp>
          <p:nvSpPr>
            <p:cNvPr id="69651" name="Line 366"/>
            <p:cNvSpPr>
              <a:spLocks noChangeShapeType="1"/>
            </p:cNvSpPr>
            <p:nvPr/>
          </p:nvSpPr>
          <p:spPr bwMode="auto">
            <a:xfrm>
              <a:off x="659" y="2814"/>
              <a:ext cx="1" cy="1"/>
            </a:xfrm>
            <a:prstGeom prst="line">
              <a:avLst/>
            </a:prstGeom>
            <a:noFill/>
            <a:ln w="38100">
              <a:solidFill>
                <a:srgbClr val="FF0000"/>
              </a:solidFill>
              <a:round/>
              <a:headEnd/>
              <a:tailEnd/>
            </a:ln>
          </p:spPr>
          <p:txBody>
            <a:bodyPr/>
            <a:lstStyle/>
            <a:p>
              <a:endParaRPr lang="zh-CN" altLang="en-US"/>
            </a:p>
          </p:txBody>
        </p:sp>
        <p:sp>
          <p:nvSpPr>
            <p:cNvPr id="69652" name="Freeform 367"/>
            <p:cNvSpPr>
              <a:spLocks/>
            </p:cNvSpPr>
            <p:nvPr/>
          </p:nvSpPr>
          <p:spPr bwMode="auto">
            <a:xfrm>
              <a:off x="659" y="2806"/>
              <a:ext cx="9" cy="8"/>
            </a:xfrm>
            <a:custGeom>
              <a:avLst/>
              <a:gdLst>
                <a:gd name="T0" fmla="*/ 0 w 9"/>
                <a:gd name="T1" fmla="*/ 8 h 8"/>
                <a:gd name="T2" fmla="*/ 0 w 9"/>
                <a:gd name="T3" fmla="*/ 0 h 8"/>
                <a:gd name="T4" fmla="*/ 9 w 9"/>
                <a:gd name="T5" fmla="*/ 0 h 8"/>
                <a:gd name="T6" fmla="*/ 0 60000 65536"/>
                <a:gd name="T7" fmla="*/ 0 60000 65536"/>
                <a:gd name="T8" fmla="*/ 0 60000 65536"/>
                <a:gd name="T9" fmla="*/ 0 w 9"/>
                <a:gd name="T10" fmla="*/ 0 h 8"/>
                <a:gd name="T11" fmla="*/ 9 w 9"/>
                <a:gd name="T12" fmla="*/ 8 h 8"/>
              </a:gdLst>
              <a:ahLst/>
              <a:cxnLst>
                <a:cxn ang="T6">
                  <a:pos x="T0" y="T1"/>
                </a:cxn>
                <a:cxn ang="T7">
                  <a:pos x="T2" y="T3"/>
                </a:cxn>
                <a:cxn ang="T8">
                  <a:pos x="T4" y="T5"/>
                </a:cxn>
              </a:cxnLst>
              <a:rect l="T9" t="T10" r="T11" b="T12"/>
              <a:pathLst>
                <a:path w="9" h="8">
                  <a:moveTo>
                    <a:pt x="0" y="8"/>
                  </a:moveTo>
                  <a:lnTo>
                    <a:pt x="0" y="0"/>
                  </a:lnTo>
                  <a:lnTo>
                    <a:pt x="9" y="0"/>
                  </a:lnTo>
                </a:path>
              </a:pathLst>
            </a:custGeom>
            <a:noFill/>
            <a:ln w="38100">
              <a:solidFill>
                <a:srgbClr val="FF0000"/>
              </a:solidFill>
              <a:prstDash val="solid"/>
              <a:round/>
              <a:headEnd/>
              <a:tailEnd/>
            </a:ln>
          </p:spPr>
          <p:txBody>
            <a:bodyPr/>
            <a:lstStyle/>
            <a:p>
              <a:endParaRPr lang="zh-CN" altLang="en-US"/>
            </a:p>
          </p:txBody>
        </p:sp>
        <p:sp>
          <p:nvSpPr>
            <p:cNvPr id="69653" name="Line 368"/>
            <p:cNvSpPr>
              <a:spLocks noChangeShapeType="1"/>
            </p:cNvSpPr>
            <p:nvPr/>
          </p:nvSpPr>
          <p:spPr bwMode="auto">
            <a:xfrm>
              <a:off x="668" y="2806"/>
              <a:ext cx="1" cy="1"/>
            </a:xfrm>
            <a:prstGeom prst="line">
              <a:avLst/>
            </a:prstGeom>
            <a:noFill/>
            <a:ln w="38100">
              <a:solidFill>
                <a:srgbClr val="FF0000"/>
              </a:solidFill>
              <a:round/>
              <a:headEnd/>
              <a:tailEnd/>
            </a:ln>
          </p:spPr>
          <p:txBody>
            <a:bodyPr/>
            <a:lstStyle/>
            <a:p>
              <a:endParaRPr lang="zh-CN" altLang="en-US"/>
            </a:p>
          </p:txBody>
        </p:sp>
        <p:sp>
          <p:nvSpPr>
            <p:cNvPr id="69654" name="Line 369"/>
            <p:cNvSpPr>
              <a:spLocks noChangeShapeType="1"/>
            </p:cNvSpPr>
            <p:nvPr/>
          </p:nvSpPr>
          <p:spPr bwMode="auto">
            <a:xfrm>
              <a:off x="668" y="2806"/>
              <a:ext cx="1" cy="1"/>
            </a:xfrm>
            <a:prstGeom prst="line">
              <a:avLst/>
            </a:prstGeom>
            <a:noFill/>
            <a:ln w="38100">
              <a:solidFill>
                <a:srgbClr val="FF0000"/>
              </a:solidFill>
              <a:round/>
              <a:headEnd/>
              <a:tailEnd/>
            </a:ln>
          </p:spPr>
          <p:txBody>
            <a:bodyPr/>
            <a:lstStyle/>
            <a:p>
              <a:endParaRPr lang="zh-CN" altLang="en-US"/>
            </a:p>
          </p:txBody>
        </p:sp>
        <p:sp>
          <p:nvSpPr>
            <p:cNvPr id="69655" name="Line 370"/>
            <p:cNvSpPr>
              <a:spLocks noChangeShapeType="1"/>
            </p:cNvSpPr>
            <p:nvPr/>
          </p:nvSpPr>
          <p:spPr bwMode="auto">
            <a:xfrm>
              <a:off x="668" y="2806"/>
              <a:ext cx="1" cy="1"/>
            </a:xfrm>
            <a:prstGeom prst="line">
              <a:avLst/>
            </a:prstGeom>
            <a:noFill/>
            <a:ln w="38100">
              <a:solidFill>
                <a:srgbClr val="FF0000"/>
              </a:solidFill>
              <a:round/>
              <a:headEnd/>
              <a:tailEnd/>
            </a:ln>
          </p:spPr>
          <p:txBody>
            <a:bodyPr/>
            <a:lstStyle/>
            <a:p>
              <a:endParaRPr lang="zh-CN" altLang="en-US"/>
            </a:p>
          </p:txBody>
        </p:sp>
        <p:sp>
          <p:nvSpPr>
            <p:cNvPr id="69656" name="Freeform 371"/>
            <p:cNvSpPr>
              <a:spLocks/>
            </p:cNvSpPr>
            <p:nvPr/>
          </p:nvSpPr>
          <p:spPr bwMode="auto">
            <a:xfrm>
              <a:off x="668" y="2798"/>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657" name="Freeform 372"/>
            <p:cNvSpPr>
              <a:spLocks/>
            </p:cNvSpPr>
            <p:nvPr/>
          </p:nvSpPr>
          <p:spPr bwMode="auto">
            <a:xfrm>
              <a:off x="668" y="2798"/>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658" name="Line 373"/>
            <p:cNvSpPr>
              <a:spLocks noChangeShapeType="1"/>
            </p:cNvSpPr>
            <p:nvPr/>
          </p:nvSpPr>
          <p:spPr bwMode="auto">
            <a:xfrm>
              <a:off x="676" y="2798"/>
              <a:ext cx="1" cy="1"/>
            </a:xfrm>
            <a:prstGeom prst="line">
              <a:avLst/>
            </a:prstGeom>
            <a:noFill/>
            <a:ln w="38100">
              <a:solidFill>
                <a:srgbClr val="FF0000"/>
              </a:solidFill>
              <a:round/>
              <a:headEnd/>
              <a:tailEnd/>
            </a:ln>
          </p:spPr>
          <p:txBody>
            <a:bodyPr/>
            <a:lstStyle/>
            <a:p>
              <a:endParaRPr lang="zh-CN" altLang="en-US"/>
            </a:p>
          </p:txBody>
        </p:sp>
        <p:sp>
          <p:nvSpPr>
            <p:cNvPr id="69659" name="Freeform 374"/>
            <p:cNvSpPr>
              <a:spLocks/>
            </p:cNvSpPr>
            <p:nvPr/>
          </p:nvSpPr>
          <p:spPr bwMode="auto">
            <a:xfrm>
              <a:off x="676" y="2790"/>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660" name="Line 375"/>
            <p:cNvSpPr>
              <a:spLocks noChangeShapeType="1"/>
            </p:cNvSpPr>
            <p:nvPr/>
          </p:nvSpPr>
          <p:spPr bwMode="auto">
            <a:xfrm>
              <a:off x="676" y="2790"/>
              <a:ext cx="1" cy="1"/>
            </a:xfrm>
            <a:prstGeom prst="line">
              <a:avLst/>
            </a:prstGeom>
            <a:noFill/>
            <a:ln w="38100">
              <a:solidFill>
                <a:srgbClr val="FF0000"/>
              </a:solidFill>
              <a:round/>
              <a:headEnd/>
              <a:tailEnd/>
            </a:ln>
          </p:spPr>
          <p:txBody>
            <a:bodyPr/>
            <a:lstStyle/>
            <a:p>
              <a:endParaRPr lang="zh-CN" altLang="en-US"/>
            </a:p>
          </p:txBody>
        </p:sp>
        <p:sp>
          <p:nvSpPr>
            <p:cNvPr id="69661" name="Line 376"/>
            <p:cNvSpPr>
              <a:spLocks noChangeShapeType="1"/>
            </p:cNvSpPr>
            <p:nvPr/>
          </p:nvSpPr>
          <p:spPr bwMode="auto">
            <a:xfrm>
              <a:off x="676" y="2790"/>
              <a:ext cx="1" cy="1"/>
            </a:xfrm>
            <a:prstGeom prst="line">
              <a:avLst/>
            </a:prstGeom>
            <a:noFill/>
            <a:ln w="38100">
              <a:solidFill>
                <a:srgbClr val="FF0000"/>
              </a:solidFill>
              <a:round/>
              <a:headEnd/>
              <a:tailEnd/>
            </a:ln>
          </p:spPr>
          <p:txBody>
            <a:bodyPr/>
            <a:lstStyle/>
            <a:p>
              <a:endParaRPr lang="zh-CN" altLang="en-US"/>
            </a:p>
          </p:txBody>
        </p:sp>
        <p:sp>
          <p:nvSpPr>
            <p:cNvPr id="69662" name="Freeform 377"/>
            <p:cNvSpPr>
              <a:spLocks/>
            </p:cNvSpPr>
            <p:nvPr/>
          </p:nvSpPr>
          <p:spPr bwMode="auto">
            <a:xfrm>
              <a:off x="676" y="2782"/>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663" name="Freeform 378"/>
            <p:cNvSpPr>
              <a:spLocks/>
            </p:cNvSpPr>
            <p:nvPr/>
          </p:nvSpPr>
          <p:spPr bwMode="auto">
            <a:xfrm>
              <a:off x="676" y="2782"/>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664" name="Line 379"/>
            <p:cNvSpPr>
              <a:spLocks noChangeShapeType="1"/>
            </p:cNvSpPr>
            <p:nvPr/>
          </p:nvSpPr>
          <p:spPr bwMode="auto">
            <a:xfrm>
              <a:off x="684" y="2782"/>
              <a:ext cx="1" cy="1"/>
            </a:xfrm>
            <a:prstGeom prst="line">
              <a:avLst/>
            </a:prstGeom>
            <a:noFill/>
            <a:ln w="38100">
              <a:solidFill>
                <a:srgbClr val="FF0000"/>
              </a:solidFill>
              <a:round/>
              <a:headEnd/>
              <a:tailEnd/>
            </a:ln>
          </p:spPr>
          <p:txBody>
            <a:bodyPr/>
            <a:lstStyle/>
            <a:p>
              <a:endParaRPr lang="zh-CN" altLang="en-US"/>
            </a:p>
          </p:txBody>
        </p:sp>
        <p:sp>
          <p:nvSpPr>
            <p:cNvPr id="69665" name="Freeform 380"/>
            <p:cNvSpPr>
              <a:spLocks/>
            </p:cNvSpPr>
            <p:nvPr/>
          </p:nvSpPr>
          <p:spPr bwMode="auto">
            <a:xfrm>
              <a:off x="684" y="2774"/>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666" name="Line 381"/>
            <p:cNvSpPr>
              <a:spLocks noChangeShapeType="1"/>
            </p:cNvSpPr>
            <p:nvPr/>
          </p:nvSpPr>
          <p:spPr bwMode="auto">
            <a:xfrm>
              <a:off x="684" y="2774"/>
              <a:ext cx="1" cy="1"/>
            </a:xfrm>
            <a:prstGeom prst="line">
              <a:avLst/>
            </a:prstGeom>
            <a:noFill/>
            <a:ln w="38100">
              <a:solidFill>
                <a:srgbClr val="FF0000"/>
              </a:solidFill>
              <a:round/>
              <a:headEnd/>
              <a:tailEnd/>
            </a:ln>
          </p:spPr>
          <p:txBody>
            <a:bodyPr/>
            <a:lstStyle/>
            <a:p>
              <a:endParaRPr lang="zh-CN" altLang="en-US"/>
            </a:p>
          </p:txBody>
        </p:sp>
        <p:sp>
          <p:nvSpPr>
            <p:cNvPr id="69667" name="Line 382"/>
            <p:cNvSpPr>
              <a:spLocks noChangeShapeType="1"/>
            </p:cNvSpPr>
            <p:nvPr/>
          </p:nvSpPr>
          <p:spPr bwMode="auto">
            <a:xfrm>
              <a:off x="684" y="2774"/>
              <a:ext cx="1" cy="1"/>
            </a:xfrm>
            <a:prstGeom prst="line">
              <a:avLst/>
            </a:prstGeom>
            <a:noFill/>
            <a:ln w="38100">
              <a:solidFill>
                <a:srgbClr val="FF0000"/>
              </a:solidFill>
              <a:round/>
              <a:headEnd/>
              <a:tailEnd/>
            </a:ln>
          </p:spPr>
          <p:txBody>
            <a:bodyPr/>
            <a:lstStyle/>
            <a:p>
              <a:endParaRPr lang="zh-CN" altLang="en-US"/>
            </a:p>
          </p:txBody>
        </p:sp>
        <p:sp>
          <p:nvSpPr>
            <p:cNvPr id="69668" name="Freeform 383"/>
            <p:cNvSpPr>
              <a:spLocks/>
            </p:cNvSpPr>
            <p:nvPr/>
          </p:nvSpPr>
          <p:spPr bwMode="auto">
            <a:xfrm>
              <a:off x="684" y="2774"/>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669" name="Freeform 384"/>
            <p:cNvSpPr>
              <a:spLocks/>
            </p:cNvSpPr>
            <p:nvPr/>
          </p:nvSpPr>
          <p:spPr bwMode="auto">
            <a:xfrm>
              <a:off x="692" y="2766"/>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670" name="Line 385"/>
            <p:cNvSpPr>
              <a:spLocks noChangeShapeType="1"/>
            </p:cNvSpPr>
            <p:nvPr/>
          </p:nvSpPr>
          <p:spPr bwMode="auto">
            <a:xfrm>
              <a:off x="692" y="2766"/>
              <a:ext cx="1" cy="1"/>
            </a:xfrm>
            <a:prstGeom prst="line">
              <a:avLst/>
            </a:prstGeom>
            <a:noFill/>
            <a:ln w="38100">
              <a:solidFill>
                <a:srgbClr val="FF0000"/>
              </a:solidFill>
              <a:round/>
              <a:headEnd/>
              <a:tailEnd/>
            </a:ln>
          </p:spPr>
          <p:txBody>
            <a:bodyPr/>
            <a:lstStyle/>
            <a:p>
              <a:endParaRPr lang="zh-CN" altLang="en-US"/>
            </a:p>
          </p:txBody>
        </p:sp>
        <p:sp>
          <p:nvSpPr>
            <p:cNvPr id="69671" name="Line 386"/>
            <p:cNvSpPr>
              <a:spLocks noChangeShapeType="1"/>
            </p:cNvSpPr>
            <p:nvPr/>
          </p:nvSpPr>
          <p:spPr bwMode="auto">
            <a:xfrm>
              <a:off x="692" y="2766"/>
              <a:ext cx="1" cy="1"/>
            </a:xfrm>
            <a:prstGeom prst="line">
              <a:avLst/>
            </a:prstGeom>
            <a:noFill/>
            <a:ln w="38100">
              <a:solidFill>
                <a:srgbClr val="FF0000"/>
              </a:solidFill>
              <a:round/>
              <a:headEnd/>
              <a:tailEnd/>
            </a:ln>
          </p:spPr>
          <p:txBody>
            <a:bodyPr/>
            <a:lstStyle/>
            <a:p>
              <a:endParaRPr lang="zh-CN" altLang="en-US"/>
            </a:p>
          </p:txBody>
        </p:sp>
        <p:sp>
          <p:nvSpPr>
            <p:cNvPr id="69672" name="Freeform 387"/>
            <p:cNvSpPr>
              <a:spLocks/>
            </p:cNvSpPr>
            <p:nvPr/>
          </p:nvSpPr>
          <p:spPr bwMode="auto">
            <a:xfrm>
              <a:off x="692" y="2758"/>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673" name="Freeform 388"/>
            <p:cNvSpPr>
              <a:spLocks/>
            </p:cNvSpPr>
            <p:nvPr/>
          </p:nvSpPr>
          <p:spPr bwMode="auto">
            <a:xfrm>
              <a:off x="692" y="2758"/>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674" name="Line 389"/>
            <p:cNvSpPr>
              <a:spLocks noChangeShapeType="1"/>
            </p:cNvSpPr>
            <p:nvPr/>
          </p:nvSpPr>
          <p:spPr bwMode="auto">
            <a:xfrm>
              <a:off x="700" y="2758"/>
              <a:ext cx="1" cy="1"/>
            </a:xfrm>
            <a:prstGeom prst="line">
              <a:avLst/>
            </a:prstGeom>
            <a:noFill/>
            <a:ln w="38100">
              <a:solidFill>
                <a:srgbClr val="FF0000"/>
              </a:solidFill>
              <a:round/>
              <a:headEnd/>
              <a:tailEnd/>
            </a:ln>
          </p:spPr>
          <p:txBody>
            <a:bodyPr/>
            <a:lstStyle/>
            <a:p>
              <a:endParaRPr lang="zh-CN" altLang="en-US"/>
            </a:p>
          </p:txBody>
        </p:sp>
        <p:sp>
          <p:nvSpPr>
            <p:cNvPr id="69675" name="Freeform 390"/>
            <p:cNvSpPr>
              <a:spLocks/>
            </p:cNvSpPr>
            <p:nvPr/>
          </p:nvSpPr>
          <p:spPr bwMode="auto">
            <a:xfrm>
              <a:off x="700" y="2750"/>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676" name="Line 391"/>
            <p:cNvSpPr>
              <a:spLocks noChangeShapeType="1"/>
            </p:cNvSpPr>
            <p:nvPr/>
          </p:nvSpPr>
          <p:spPr bwMode="auto">
            <a:xfrm>
              <a:off x="700" y="2750"/>
              <a:ext cx="1" cy="1"/>
            </a:xfrm>
            <a:prstGeom prst="line">
              <a:avLst/>
            </a:prstGeom>
            <a:noFill/>
            <a:ln w="38100">
              <a:solidFill>
                <a:srgbClr val="FF0000"/>
              </a:solidFill>
              <a:round/>
              <a:headEnd/>
              <a:tailEnd/>
            </a:ln>
          </p:spPr>
          <p:txBody>
            <a:bodyPr/>
            <a:lstStyle/>
            <a:p>
              <a:endParaRPr lang="zh-CN" altLang="en-US"/>
            </a:p>
          </p:txBody>
        </p:sp>
        <p:sp>
          <p:nvSpPr>
            <p:cNvPr id="69677" name="Line 392"/>
            <p:cNvSpPr>
              <a:spLocks noChangeShapeType="1"/>
            </p:cNvSpPr>
            <p:nvPr/>
          </p:nvSpPr>
          <p:spPr bwMode="auto">
            <a:xfrm>
              <a:off x="700" y="2750"/>
              <a:ext cx="1" cy="1"/>
            </a:xfrm>
            <a:prstGeom prst="line">
              <a:avLst/>
            </a:prstGeom>
            <a:noFill/>
            <a:ln w="38100">
              <a:solidFill>
                <a:srgbClr val="FF0000"/>
              </a:solidFill>
              <a:round/>
              <a:headEnd/>
              <a:tailEnd/>
            </a:ln>
          </p:spPr>
          <p:txBody>
            <a:bodyPr/>
            <a:lstStyle/>
            <a:p>
              <a:endParaRPr lang="zh-CN" altLang="en-US"/>
            </a:p>
          </p:txBody>
        </p:sp>
        <p:sp>
          <p:nvSpPr>
            <p:cNvPr id="69678" name="Freeform 393"/>
            <p:cNvSpPr>
              <a:spLocks/>
            </p:cNvSpPr>
            <p:nvPr/>
          </p:nvSpPr>
          <p:spPr bwMode="auto">
            <a:xfrm>
              <a:off x="700" y="2741"/>
              <a:ext cx="1" cy="9"/>
            </a:xfrm>
            <a:custGeom>
              <a:avLst/>
              <a:gdLst>
                <a:gd name="T0" fmla="*/ 0 w 1"/>
                <a:gd name="T1" fmla="*/ 9 h 9"/>
                <a:gd name="T2" fmla="*/ 0 w 1"/>
                <a:gd name="T3" fmla="*/ 0 h 9"/>
                <a:gd name="T4" fmla="*/ 0 w 1"/>
                <a:gd name="T5" fmla="*/ 0 h 9"/>
                <a:gd name="T6" fmla="*/ 0 60000 65536"/>
                <a:gd name="T7" fmla="*/ 0 60000 65536"/>
                <a:gd name="T8" fmla="*/ 0 60000 65536"/>
                <a:gd name="T9" fmla="*/ 0 w 1"/>
                <a:gd name="T10" fmla="*/ 0 h 9"/>
                <a:gd name="T11" fmla="*/ 1 w 1"/>
                <a:gd name="T12" fmla="*/ 9 h 9"/>
              </a:gdLst>
              <a:ahLst/>
              <a:cxnLst>
                <a:cxn ang="T6">
                  <a:pos x="T0" y="T1"/>
                </a:cxn>
                <a:cxn ang="T7">
                  <a:pos x="T2" y="T3"/>
                </a:cxn>
                <a:cxn ang="T8">
                  <a:pos x="T4" y="T5"/>
                </a:cxn>
              </a:cxnLst>
              <a:rect l="T9" t="T10" r="T11" b="T12"/>
              <a:pathLst>
                <a:path w="1" h="9">
                  <a:moveTo>
                    <a:pt x="0" y="9"/>
                  </a:moveTo>
                  <a:lnTo>
                    <a:pt x="0" y="0"/>
                  </a:lnTo>
                </a:path>
              </a:pathLst>
            </a:custGeom>
            <a:noFill/>
            <a:ln w="38100">
              <a:solidFill>
                <a:srgbClr val="FF0000"/>
              </a:solidFill>
              <a:prstDash val="solid"/>
              <a:round/>
              <a:headEnd/>
              <a:tailEnd/>
            </a:ln>
          </p:spPr>
          <p:txBody>
            <a:bodyPr/>
            <a:lstStyle/>
            <a:p>
              <a:endParaRPr lang="zh-CN" altLang="en-US"/>
            </a:p>
          </p:txBody>
        </p:sp>
        <p:sp>
          <p:nvSpPr>
            <p:cNvPr id="69679" name="Freeform 394"/>
            <p:cNvSpPr>
              <a:spLocks/>
            </p:cNvSpPr>
            <p:nvPr/>
          </p:nvSpPr>
          <p:spPr bwMode="auto">
            <a:xfrm>
              <a:off x="700" y="2741"/>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680" name="Line 395"/>
            <p:cNvSpPr>
              <a:spLocks noChangeShapeType="1"/>
            </p:cNvSpPr>
            <p:nvPr/>
          </p:nvSpPr>
          <p:spPr bwMode="auto">
            <a:xfrm>
              <a:off x="708" y="2741"/>
              <a:ext cx="1" cy="1"/>
            </a:xfrm>
            <a:prstGeom prst="line">
              <a:avLst/>
            </a:prstGeom>
            <a:noFill/>
            <a:ln w="38100">
              <a:solidFill>
                <a:srgbClr val="FF0000"/>
              </a:solidFill>
              <a:round/>
              <a:headEnd/>
              <a:tailEnd/>
            </a:ln>
          </p:spPr>
          <p:txBody>
            <a:bodyPr/>
            <a:lstStyle/>
            <a:p>
              <a:endParaRPr lang="zh-CN" altLang="en-US"/>
            </a:p>
          </p:txBody>
        </p:sp>
        <p:sp>
          <p:nvSpPr>
            <p:cNvPr id="69681" name="Line 396"/>
            <p:cNvSpPr>
              <a:spLocks noChangeShapeType="1"/>
            </p:cNvSpPr>
            <p:nvPr/>
          </p:nvSpPr>
          <p:spPr bwMode="auto">
            <a:xfrm>
              <a:off x="708" y="2741"/>
              <a:ext cx="1" cy="1"/>
            </a:xfrm>
            <a:prstGeom prst="line">
              <a:avLst/>
            </a:prstGeom>
            <a:noFill/>
            <a:ln w="38100">
              <a:solidFill>
                <a:srgbClr val="FF0000"/>
              </a:solidFill>
              <a:round/>
              <a:headEnd/>
              <a:tailEnd/>
            </a:ln>
          </p:spPr>
          <p:txBody>
            <a:bodyPr/>
            <a:lstStyle/>
            <a:p>
              <a:endParaRPr lang="zh-CN" altLang="en-US"/>
            </a:p>
          </p:txBody>
        </p:sp>
        <p:sp>
          <p:nvSpPr>
            <p:cNvPr id="69682" name="Freeform 397"/>
            <p:cNvSpPr>
              <a:spLocks/>
            </p:cNvSpPr>
            <p:nvPr/>
          </p:nvSpPr>
          <p:spPr bwMode="auto">
            <a:xfrm>
              <a:off x="708" y="2733"/>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683" name="Line 398"/>
            <p:cNvSpPr>
              <a:spLocks noChangeShapeType="1"/>
            </p:cNvSpPr>
            <p:nvPr/>
          </p:nvSpPr>
          <p:spPr bwMode="auto">
            <a:xfrm>
              <a:off x="708" y="2733"/>
              <a:ext cx="1" cy="1"/>
            </a:xfrm>
            <a:prstGeom prst="line">
              <a:avLst/>
            </a:prstGeom>
            <a:noFill/>
            <a:ln w="38100">
              <a:solidFill>
                <a:srgbClr val="FF0000"/>
              </a:solidFill>
              <a:round/>
              <a:headEnd/>
              <a:tailEnd/>
            </a:ln>
          </p:spPr>
          <p:txBody>
            <a:bodyPr/>
            <a:lstStyle/>
            <a:p>
              <a:endParaRPr lang="zh-CN" altLang="en-US"/>
            </a:p>
          </p:txBody>
        </p:sp>
        <p:sp>
          <p:nvSpPr>
            <p:cNvPr id="69684" name="Freeform 399"/>
            <p:cNvSpPr>
              <a:spLocks/>
            </p:cNvSpPr>
            <p:nvPr/>
          </p:nvSpPr>
          <p:spPr bwMode="auto">
            <a:xfrm>
              <a:off x="708" y="2733"/>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685" name="Freeform 400"/>
            <p:cNvSpPr>
              <a:spLocks/>
            </p:cNvSpPr>
            <p:nvPr/>
          </p:nvSpPr>
          <p:spPr bwMode="auto">
            <a:xfrm>
              <a:off x="716" y="2725"/>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686" name="Line 401"/>
            <p:cNvSpPr>
              <a:spLocks noChangeShapeType="1"/>
            </p:cNvSpPr>
            <p:nvPr/>
          </p:nvSpPr>
          <p:spPr bwMode="auto">
            <a:xfrm>
              <a:off x="716" y="2725"/>
              <a:ext cx="1" cy="1"/>
            </a:xfrm>
            <a:prstGeom prst="line">
              <a:avLst/>
            </a:prstGeom>
            <a:noFill/>
            <a:ln w="38100">
              <a:solidFill>
                <a:srgbClr val="FF0000"/>
              </a:solidFill>
              <a:round/>
              <a:headEnd/>
              <a:tailEnd/>
            </a:ln>
          </p:spPr>
          <p:txBody>
            <a:bodyPr/>
            <a:lstStyle/>
            <a:p>
              <a:endParaRPr lang="zh-CN" altLang="en-US"/>
            </a:p>
          </p:txBody>
        </p:sp>
        <p:sp>
          <p:nvSpPr>
            <p:cNvPr id="69687" name="Line 402"/>
            <p:cNvSpPr>
              <a:spLocks noChangeShapeType="1"/>
            </p:cNvSpPr>
            <p:nvPr/>
          </p:nvSpPr>
          <p:spPr bwMode="auto">
            <a:xfrm>
              <a:off x="716" y="2725"/>
              <a:ext cx="1" cy="1"/>
            </a:xfrm>
            <a:prstGeom prst="line">
              <a:avLst/>
            </a:prstGeom>
            <a:noFill/>
            <a:ln w="38100">
              <a:solidFill>
                <a:srgbClr val="FF0000"/>
              </a:solidFill>
              <a:round/>
              <a:headEnd/>
              <a:tailEnd/>
            </a:ln>
          </p:spPr>
          <p:txBody>
            <a:bodyPr/>
            <a:lstStyle/>
            <a:p>
              <a:endParaRPr lang="zh-CN" altLang="en-US"/>
            </a:p>
          </p:txBody>
        </p:sp>
        <p:sp>
          <p:nvSpPr>
            <p:cNvPr id="69688" name="Freeform 403"/>
            <p:cNvSpPr>
              <a:spLocks/>
            </p:cNvSpPr>
            <p:nvPr/>
          </p:nvSpPr>
          <p:spPr bwMode="auto">
            <a:xfrm>
              <a:off x="716" y="2717"/>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689" name="Freeform 404"/>
            <p:cNvSpPr>
              <a:spLocks/>
            </p:cNvSpPr>
            <p:nvPr/>
          </p:nvSpPr>
          <p:spPr bwMode="auto">
            <a:xfrm>
              <a:off x="716" y="2717"/>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grpSp>
      <p:grpSp>
        <p:nvGrpSpPr>
          <p:cNvPr id="4" name="Group 405"/>
          <p:cNvGrpSpPr>
            <a:grpSpLocks/>
          </p:cNvGrpSpPr>
          <p:nvPr/>
        </p:nvGrpSpPr>
        <p:grpSpPr bwMode="auto">
          <a:xfrm>
            <a:off x="1750485" y="3668713"/>
            <a:ext cx="639233" cy="646112"/>
            <a:chOff x="724" y="2311"/>
            <a:chExt cx="302" cy="407"/>
          </a:xfrm>
        </p:grpSpPr>
        <p:sp>
          <p:nvSpPr>
            <p:cNvPr id="69290" name="Line 406"/>
            <p:cNvSpPr>
              <a:spLocks noChangeShapeType="1"/>
            </p:cNvSpPr>
            <p:nvPr/>
          </p:nvSpPr>
          <p:spPr bwMode="auto">
            <a:xfrm>
              <a:off x="724" y="2717"/>
              <a:ext cx="1" cy="1"/>
            </a:xfrm>
            <a:prstGeom prst="line">
              <a:avLst/>
            </a:prstGeom>
            <a:noFill/>
            <a:ln w="38100">
              <a:solidFill>
                <a:srgbClr val="FF0000"/>
              </a:solidFill>
              <a:round/>
              <a:headEnd/>
              <a:tailEnd/>
            </a:ln>
          </p:spPr>
          <p:txBody>
            <a:bodyPr/>
            <a:lstStyle/>
            <a:p>
              <a:endParaRPr lang="zh-CN" altLang="en-US"/>
            </a:p>
          </p:txBody>
        </p:sp>
        <p:sp>
          <p:nvSpPr>
            <p:cNvPr id="69291" name="Line 407"/>
            <p:cNvSpPr>
              <a:spLocks noChangeShapeType="1"/>
            </p:cNvSpPr>
            <p:nvPr/>
          </p:nvSpPr>
          <p:spPr bwMode="auto">
            <a:xfrm>
              <a:off x="724" y="2717"/>
              <a:ext cx="1" cy="1"/>
            </a:xfrm>
            <a:prstGeom prst="line">
              <a:avLst/>
            </a:prstGeom>
            <a:noFill/>
            <a:ln w="38100">
              <a:solidFill>
                <a:srgbClr val="FF0000"/>
              </a:solidFill>
              <a:round/>
              <a:headEnd/>
              <a:tailEnd/>
            </a:ln>
          </p:spPr>
          <p:txBody>
            <a:bodyPr/>
            <a:lstStyle/>
            <a:p>
              <a:endParaRPr lang="zh-CN" altLang="en-US"/>
            </a:p>
          </p:txBody>
        </p:sp>
        <p:sp>
          <p:nvSpPr>
            <p:cNvPr id="69292" name="Freeform 408"/>
            <p:cNvSpPr>
              <a:spLocks/>
            </p:cNvSpPr>
            <p:nvPr/>
          </p:nvSpPr>
          <p:spPr bwMode="auto">
            <a:xfrm>
              <a:off x="724" y="2709"/>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293" name="Line 409"/>
            <p:cNvSpPr>
              <a:spLocks noChangeShapeType="1"/>
            </p:cNvSpPr>
            <p:nvPr/>
          </p:nvSpPr>
          <p:spPr bwMode="auto">
            <a:xfrm>
              <a:off x="724" y="2709"/>
              <a:ext cx="1" cy="1"/>
            </a:xfrm>
            <a:prstGeom prst="line">
              <a:avLst/>
            </a:prstGeom>
            <a:noFill/>
            <a:ln w="38100">
              <a:solidFill>
                <a:srgbClr val="FF0000"/>
              </a:solidFill>
              <a:round/>
              <a:headEnd/>
              <a:tailEnd/>
            </a:ln>
          </p:spPr>
          <p:txBody>
            <a:bodyPr/>
            <a:lstStyle/>
            <a:p>
              <a:endParaRPr lang="zh-CN" altLang="en-US"/>
            </a:p>
          </p:txBody>
        </p:sp>
        <p:sp>
          <p:nvSpPr>
            <p:cNvPr id="69294" name="Line 410"/>
            <p:cNvSpPr>
              <a:spLocks noChangeShapeType="1"/>
            </p:cNvSpPr>
            <p:nvPr/>
          </p:nvSpPr>
          <p:spPr bwMode="auto">
            <a:xfrm>
              <a:off x="724" y="2709"/>
              <a:ext cx="1" cy="1"/>
            </a:xfrm>
            <a:prstGeom prst="line">
              <a:avLst/>
            </a:prstGeom>
            <a:noFill/>
            <a:ln w="38100">
              <a:solidFill>
                <a:srgbClr val="FF0000"/>
              </a:solidFill>
              <a:round/>
              <a:headEnd/>
              <a:tailEnd/>
            </a:ln>
          </p:spPr>
          <p:txBody>
            <a:bodyPr/>
            <a:lstStyle/>
            <a:p>
              <a:endParaRPr lang="zh-CN" altLang="en-US"/>
            </a:p>
          </p:txBody>
        </p:sp>
        <p:sp>
          <p:nvSpPr>
            <p:cNvPr id="69295" name="Freeform 411"/>
            <p:cNvSpPr>
              <a:spLocks/>
            </p:cNvSpPr>
            <p:nvPr/>
          </p:nvSpPr>
          <p:spPr bwMode="auto">
            <a:xfrm>
              <a:off x="724" y="2701"/>
              <a:ext cx="8" cy="8"/>
            </a:xfrm>
            <a:custGeom>
              <a:avLst/>
              <a:gdLst>
                <a:gd name="T0" fmla="*/ 0 w 8"/>
                <a:gd name="T1" fmla="*/ 8 h 8"/>
                <a:gd name="T2" fmla="*/ 0 w 8"/>
                <a:gd name="T3" fmla="*/ 0 h 8"/>
                <a:gd name="T4" fmla="*/ 8 w 8"/>
                <a:gd name="T5" fmla="*/ 0 h 8"/>
                <a:gd name="T6" fmla="*/ 0 60000 65536"/>
                <a:gd name="T7" fmla="*/ 0 60000 65536"/>
                <a:gd name="T8" fmla="*/ 0 60000 65536"/>
                <a:gd name="T9" fmla="*/ 0 w 8"/>
                <a:gd name="T10" fmla="*/ 0 h 8"/>
                <a:gd name="T11" fmla="*/ 8 w 8"/>
                <a:gd name="T12" fmla="*/ 8 h 8"/>
              </a:gdLst>
              <a:ahLst/>
              <a:cxnLst>
                <a:cxn ang="T6">
                  <a:pos x="T0" y="T1"/>
                </a:cxn>
                <a:cxn ang="T7">
                  <a:pos x="T2" y="T3"/>
                </a:cxn>
                <a:cxn ang="T8">
                  <a:pos x="T4" y="T5"/>
                </a:cxn>
              </a:cxnLst>
              <a:rect l="T9" t="T10" r="T11" b="T12"/>
              <a:pathLst>
                <a:path w="8" h="8">
                  <a:moveTo>
                    <a:pt x="0" y="8"/>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296" name="Line 412"/>
            <p:cNvSpPr>
              <a:spLocks noChangeShapeType="1"/>
            </p:cNvSpPr>
            <p:nvPr/>
          </p:nvSpPr>
          <p:spPr bwMode="auto">
            <a:xfrm>
              <a:off x="732" y="2701"/>
              <a:ext cx="1" cy="1"/>
            </a:xfrm>
            <a:prstGeom prst="line">
              <a:avLst/>
            </a:prstGeom>
            <a:noFill/>
            <a:ln w="38100">
              <a:solidFill>
                <a:srgbClr val="FF0000"/>
              </a:solidFill>
              <a:round/>
              <a:headEnd/>
              <a:tailEnd/>
            </a:ln>
          </p:spPr>
          <p:txBody>
            <a:bodyPr/>
            <a:lstStyle/>
            <a:p>
              <a:endParaRPr lang="zh-CN" altLang="en-US"/>
            </a:p>
          </p:txBody>
        </p:sp>
        <p:sp>
          <p:nvSpPr>
            <p:cNvPr id="69297" name="Line 413"/>
            <p:cNvSpPr>
              <a:spLocks noChangeShapeType="1"/>
            </p:cNvSpPr>
            <p:nvPr/>
          </p:nvSpPr>
          <p:spPr bwMode="auto">
            <a:xfrm>
              <a:off x="732" y="2701"/>
              <a:ext cx="1" cy="1"/>
            </a:xfrm>
            <a:prstGeom prst="line">
              <a:avLst/>
            </a:prstGeom>
            <a:noFill/>
            <a:ln w="38100">
              <a:solidFill>
                <a:srgbClr val="FF0000"/>
              </a:solidFill>
              <a:round/>
              <a:headEnd/>
              <a:tailEnd/>
            </a:ln>
          </p:spPr>
          <p:txBody>
            <a:bodyPr/>
            <a:lstStyle/>
            <a:p>
              <a:endParaRPr lang="zh-CN" altLang="en-US"/>
            </a:p>
          </p:txBody>
        </p:sp>
        <p:sp>
          <p:nvSpPr>
            <p:cNvPr id="69298" name="Line 414"/>
            <p:cNvSpPr>
              <a:spLocks noChangeShapeType="1"/>
            </p:cNvSpPr>
            <p:nvPr/>
          </p:nvSpPr>
          <p:spPr bwMode="auto">
            <a:xfrm>
              <a:off x="732" y="2701"/>
              <a:ext cx="1" cy="1"/>
            </a:xfrm>
            <a:prstGeom prst="line">
              <a:avLst/>
            </a:prstGeom>
            <a:noFill/>
            <a:ln w="38100">
              <a:solidFill>
                <a:srgbClr val="FF0000"/>
              </a:solidFill>
              <a:round/>
              <a:headEnd/>
              <a:tailEnd/>
            </a:ln>
          </p:spPr>
          <p:txBody>
            <a:bodyPr/>
            <a:lstStyle/>
            <a:p>
              <a:endParaRPr lang="zh-CN" altLang="en-US"/>
            </a:p>
          </p:txBody>
        </p:sp>
        <p:sp>
          <p:nvSpPr>
            <p:cNvPr id="69299" name="Freeform 415"/>
            <p:cNvSpPr>
              <a:spLocks/>
            </p:cNvSpPr>
            <p:nvPr/>
          </p:nvSpPr>
          <p:spPr bwMode="auto">
            <a:xfrm>
              <a:off x="732" y="2693"/>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300" name="Freeform 416"/>
            <p:cNvSpPr>
              <a:spLocks/>
            </p:cNvSpPr>
            <p:nvPr/>
          </p:nvSpPr>
          <p:spPr bwMode="auto">
            <a:xfrm>
              <a:off x="732" y="2693"/>
              <a:ext cx="9" cy="1"/>
            </a:xfrm>
            <a:custGeom>
              <a:avLst/>
              <a:gdLst>
                <a:gd name="T0" fmla="*/ 0 w 9"/>
                <a:gd name="T1" fmla="*/ 0 h 1"/>
                <a:gd name="T2" fmla="*/ 0 w 9"/>
                <a:gd name="T3" fmla="*/ 0 h 1"/>
                <a:gd name="T4" fmla="*/ 9 w 9"/>
                <a:gd name="T5" fmla="*/ 0 h 1"/>
                <a:gd name="T6" fmla="*/ 0 60000 65536"/>
                <a:gd name="T7" fmla="*/ 0 60000 65536"/>
                <a:gd name="T8" fmla="*/ 0 60000 65536"/>
                <a:gd name="T9" fmla="*/ 0 w 9"/>
                <a:gd name="T10" fmla="*/ 0 h 1"/>
                <a:gd name="T11" fmla="*/ 9 w 9"/>
                <a:gd name="T12" fmla="*/ 1 h 1"/>
              </a:gdLst>
              <a:ahLst/>
              <a:cxnLst>
                <a:cxn ang="T6">
                  <a:pos x="T0" y="T1"/>
                </a:cxn>
                <a:cxn ang="T7">
                  <a:pos x="T2" y="T3"/>
                </a:cxn>
                <a:cxn ang="T8">
                  <a:pos x="T4" y="T5"/>
                </a:cxn>
              </a:cxnLst>
              <a:rect l="T9" t="T10" r="T11" b="T12"/>
              <a:pathLst>
                <a:path w="9" h="1">
                  <a:moveTo>
                    <a:pt x="0" y="0"/>
                  </a:moveTo>
                  <a:lnTo>
                    <a:pt x="0" y="0"/>
                  </a:lnTo>
                  <a:lnTo>
                    <a:pt x="9" y="0"/>
                  </a:lnTo>
                </a:path>
              </a:pathLst>
            </a:custGeom>
            <a:noFill/>
            <a:ln w="38100">
              <a:solidFill>
                <a:srgbClr val="FF0000"/>
              </a:solidFill>
              <a:prstDash val="solid"/>
              <a:round/>
              <a:headEnd/>
              <a:tailEnd/>
            </a:ln>
          </p:spPr>
          <p:txBody>
            <a:bodyPr/>
            <a:lstStyle/>
            <a:p>
              <a:endParaRPr lang="zh-CN" altLang="en-US"/>
            </a:p>
          </p:txBody>
        </p:sp>
        <p:sp>
          <p:nvSpPr>
            <p:cNvPr id="69301" name="Line 417"/>
            <p:cNvSpPr>
              <a:spLocks noChangeShapeType="1"/>
            </p:cNvSpPr>
            <p:nvPr/>
          </p:nvSpPr>
          <p:spPr bwMode="auto">
            <a:xfrm>
              <a:off x="741" y="2693"/>
              <a:ext cx="1" cy="1"/>
            </a:xfrm>
            <a:prstGeom prst="line">
              <a:avLst/>
            </a:prstGeom>
            <a:noFill/>
            <a:ln w="38100">
              <a:solidFill>
                <a:srgbClr val="FF0000"/>
              </a:solidFill>
              <a:round/>
              <a:headEnd/>
              <a:tailEnd/>
            </a:ln>
          </p:spPr>
          <p:txBody>
            <a:bodyPr/>
            <a:lstStyle/>
            <a:p>
              <a:endParaRPr lang="zh-CN" altLang="en-US"/>
            </a:p>
          </p:txBody>
        </p:sp>
        <p:sp>
          <p:nvSpPr>
            <p:cNvPr id="69302" name="Freeform 418"/>
            <p:cNvSpPr>
              <a:spLocks/>
            </p:cNvSpPr>
            <p:nvPr/>
          </p:nvSpPr>
          <p:spPr bwMode="auto">
            <a:xfrm>
              <a:off x="741" y="2685"/>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303" name="Line 419"/>
            <p:cNvSpPr>
              <a:spLocks noChangeShapeType="1"/>
            </p:cNvSpPr>
            <p:nvPr/>
          </p:nvSpPr>
          <p:spPr bwMode="auto">
            <a:xfrm>
              <a:off x="741" y="2685"/>
              <a:ext cx="1" cy="1"/>
            </a:xfrm>
            <a:prstGeom prst="line">
              <a:avLst/>
            </a:prstGeom>
            <a:noFill/>
            <a:ln w="38100">
              <a:solidFill>
                <a:srgbClr val="FF0000"/>
              </a:solidFill>
              <a:round/>
              <a:headEnd/>
              <a:tailEnd/>
            </a:ln>
          </p:spPr>
          <p:txBody>
            <a:bodyPr/>
            <a:lstStyle/>
            <a:p>
              <a:endParaRPr lang="zh-CN" altLang="en-US"/>
            </a:p>
          </p:txBody>
        </p:sp>
        <p:sp>
          <p:nvSpPr>
            <p:cNvPr id="69304" name="Line 420"/>
            <p:cNvSpPr>
              <a:spLocks noChangeShapeType="1"/>
            </p:cNvSpPr>
            <p:nvPr/>
          </p:nvSpPr>
          <p:spPr bwMode="auto">
            <a:xfrm>
              <a:off x="741" y="2685"/>
              <a:ext cx="1" cy="1"/>
            </a:xfrm>
            <a:prstGeom prst="line">
              <a:avLst/>
            </a:prstGeom>
            <a:noFill/>
            <a:ln w="38100">
              <a:solidFill>
                <a:srgbClr val="FF0000"/>
              </a:solidFill>
              <a:round/>
              <a:headEnd/>
              <a:tailEnd/>
            </a:ln>
          </p:spPr>
          <p:txBody>
            <a:bodyPr/>
            <a:lstStyle/>
            <a:p>
              <a:endParaRPr lang="zh-CN" altLang="en-US"/>
            </a:p>
          </p:txBody>
        </p:sp>
        <p:sp>
          <p:nvSpPr>
            <p:cNvPr id="69305" name="Freeform 421"/>
            <p:cNvSpPr>
              <a:spLocks/>
            </p:cNvSpPr>
            <p:nvPr/>
          </p:nvSpPr>
          <p:spPr bwMode="auto">
            <a:xfrm>
              <a:off x="741" y="2685"/>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306" name="Freeform 422"/>
            <p:cNvSpPr>
              <a:spLocks/>
            </p:cNvSpPr>
            <p:nvPr/>
          </p:nvSpPr>
          <p:spPr bwMode="auto">
            <a:xfrm>
              <a:off x="749" y="2677"/>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307" name="Line 423"/>
            <p:cNvSpPr>
              <a:spLocks noChangeShapeType="1"/>
            </p:cNvSpPr>
            <p:nvPr/>
          </p:nvSpPr>
          <p:spPr bwMode="auto">
            <a:xfrm>
              <a:off x="749" y="2677"/>
              <a:ext cx="1" cy="1"/>
            </a:xfrm>
            <a:prstGeom prst="line">
              <a:avLst/>
            </a:prstGeom>
            <a:noFill/>
            <a:ln w="38100">
              <a:solidFill>
                <a:srgbClr val="FF0000"/>
              </a:solidFill>
              <a:round/>
              <a:headEnd/>
              <a:tailEnd/>
            </a:ln>
          </p:spPr>
          <p:txBody>
            <a:bodyPr/>
            <a:lstStyle/>
            <a:p>
              <a:endParaRPr lang="zh-CN" altLang="en-US"/>
            </a:p>
          </p:txBody>
        </p:sp>
        <p:sp>
          <p:nvSpPr>
            <p:cNvPr id="69308" name="Line 424"/>
            <p:cNvSpPr>
              <a:spLocks noChangeShapeType="1"/>
            </p:cNvSpPr>
            <p:nvPr/>
          </p:nvSpPr>
          <p:spPr bwMode="auto">
            <a:xfrm>
              <a:off x="749" y="2677"/>
              <a:ext cx="1" cy="1"/>
            </a:xfrm>
            <a:prstGeom prst="line">
              <a:avLst/>
            </a:prstGeom>
            <a:noFill/>
            <a:ln w="38100">
              <a:solidFill>
                <a:srgbClr val="FF0000"/>
              </a:solidFill>
              <a:round/>
              <a:headEnd/>
              <a:tailEnd/>
            </a:ln>
          </p:spPr>
          <p:txBody>
            <a:bodyPr/>
            <a:lstStyle/>
            <a:p>
              <a:endParaRPr lang="zh-CN" altLang="en-US"/>
            </a:p>
          </p:txBody>
        </p:sp>
        <p:sp>
          <p:nvSpPr>
            <p:cNvPr id="69309" name="Freeform 425"/>
            <p:cNvSpPr>
              <a:spLocks/>
            </p:cNvSpPr>
            <p:nvPr/>
          </p:nvSpPr>
          <p:spPr bwMode="auto">
            <a:xfrm>
              <a:off x="749" y="2668"/>
              <a:ext cx="1" cy="9"/>
            </a:xfrm>
            <a:custGeom>
              <a:avLst/>
              <a:gdLst>
                <a:gd name="T0" fmla="*/ 0 w 1"/>
                <a:gd name="T1" fmla="*/ 9 h 9"/>
                <a:gd name="T2" fmla="*/ 0 w 1"/>
                <a:gd name="T3" fmla="*/ 0 h 9"/>
                <a:gd name="T4" fmla="*/ 0 w 1"/>
                <a:gd name="T5" fmla="*/ 0 h 9"/>
                <a:gd name="T6" fmla="*/ 0 60000 65536"/>
                <a:gd name="T7" fmla="*/ 0 60000 65536"/>
                <a:gd name="T8" fmla="*/ 0 60000 65536"/>
                <a:gd name="T9" fmla="*/ 0 w 1"/>
                <a:gd name="T10" fmla="*/ 0 h 9"/>
                <a:gd name="T11" fmla="*/ 1 w 1"/>
                <a:gd name="T12" fmla="*/ 9 h 9"/>
              </a:gdLst>
              <a:ahLst/>
              <a:cxnLst>
                <a:cxn ang="T6">
                  <a:pos x="T0" y="T1"/>
                </a:cxn>
                <a:cxn ang="T7">
                  <a:pos x="T2" y="T3"/>
                </a:cxn>
                <a:cxn ang="T8">
                  <a:pos x="T4" y="T5"/>
                </a:cxn>
              </a:cxnLst>
              <a:rect l="T9" t="T10" r="T11" b="T12"/>
              <a:pathLst>
                <a:path w="1" h="9">
                  <a:moveTo>
                    <a:pt x="0" y="9"/>
                  </a:moveTo>
                  <a:lnTo>
                    <a:pt x="0" y="0"/>
                  </a:lnTo>
                </a:path>
              </a:pathLst>
            </a:custGeom>
            <a:noFill/>
            <a:ln w="38100">
              <a:solidFill>
                <a:srgbClr val="FF0000"/>
              </a:solidFill>
              <a:prstDash val="solid"/>
              <a:round/>
              <a:headEnd/>
              <a:tailEnd/>
            </a:ln>
          </p:spPr>
          <p:txBody>
            <a:bodyPr/>
            <a:lstStyle/>
            <a:p>
              <a:endParaRPr lang="zh-CN" altLang="en-US"/>
            </a:p>
          </p:txBody>
        </p:sp>
        <p:sp>
          <p:nvSpPr>
            <p:cNvPr id="69310" name="Line 426"/>
            <p:cNvSpPr>
              <a:spLocks noChangeShapeType="1"/>
            </p:cNvSpPr>
            <p:nvPr/>
          </p:nvSpPr>
          <p:spPr bwMode="auto">
            <a:xfrm>
              <a:off x="749" y="2668"/>
              <a:ext cx="1" cy="1"/>
            </a:xfrm>
            <a:prstGeom prst="line">
              <a:avLst/>
            </a:prstGeom>
            <a:noFill/>
            <a:ln w="38100">
              <a:solidFill>
                <a:srgbClr val="FF0000"/>
              </a:solidFill>
              <a:round/>
              <a:headEnd/>
              <a:tailEnd/>
            </a:ln>
          </p:spPr>
          <p:txBody>
            <a:bodyPr/>
            <a:lstStyle/>
            <a:p>
              <a:endParaRPr lang="zh-CN" altLang="en-US"/>
            </a:p>
          </p:txBody>
        </p:sp>
        <p:sp>
          <p:nvSpPr>
            <p:cNvPr id="69311" name="Freeform 427"/>
            <p:cNvSpPr>
              <a:spLocks/>
            </p:cNvSpPr>
            <p:nvPr/>
          </p:nvSpPr>
          <p:spPr bwMode="auto">
            <a:xfrm>
              <a:off x="749" y="2668"/>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312" name="Line 428"/>
            <p:cNvSpPr>
              <a:spLocks noChangeShapeType="1"/>
            </p:cNvSpPr>
            <p:nvPr/>
          </p:nvSpPr>
          <p:spPr bwMode="auto">
            <a:xfrm>
              <a:off x="757" y="2668"/>
              <a:ext cx="1" cy="1"/>
            </a:xfrm>
            <a:prstGeom prst="line">
              <a:avLst/>
            </a:prstGeom>
            <a:noFill/>
            <a:ln w="38100">
              <a:solidFill>
                <a:srgbClr val="FF0000"/>
              </a:solidFill>
              <a:round/>
              <a:headEnd/>
              <a:tailEnd/>
            </a:ln>
          </p:spPr>
          <p:txBody>
            <a:bodyPr/>
            <a:lstStyle/>
            <a:p>
              <a:endParaRPr lang="zh-CN" altLang="en-US"/>
            </a:p>
          </p:txBody>
        </p:sp>
        <p:sp>
          <p:nvSpPr>
            <p:cNvPr id="69313" name="Freeform 429"/>
            <p:cNvSpPr>
              <a:spLocks/>
            </p:cNvSpPr>
            <p:nvPr/>
          </p:nvSpPr>
          <p:spPr bwMode="auto">
            <a:xfrm>
              <a:off x="757" y="2660"/>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314" name="Line 430"/>
            <p:cNvSpPr>
              <a:spLocks noChangeShapeType="1"/>
            </p:cNvSpPr>
            <p:nvPr/>
          </p:nvSpPr>
          <p:spPr bwMode="auto">
            <a:xfrm>
              <a:off x="757" y="2660"/>
              <a:ext cx="1" cy="1"/>
            </a:xfrm>
            <a:prstGeom prst="line">
              <a:avLst/>
            </a:prstGeom>
            <a:noFill/>
            <a:ln w="38100">
              <a:solidFill>
                <a:srgbClr val="FF0000"/>
              </a:solidFill>
              <a:round/>
              <a:headEnd/>
              <a:tailEnd/>
            </a:ln>
          </p:spPr>
          <p:txBody>
            <a:bodyPr/>
            <a:lstStyle/>
            <a:p>
              <a:endParaRPr lang="zh-CN" altLang="en-US"/>
            </a:p>
          </p:txBody>
        </p:sp>
        <p:sp>
          <p:nvSpPr>
            <p:cNvPr id="69315" name="Line 431"/>
            <p:cNvSpPr>
              <a:spLocks noChangeShapeType="1"/>
            </p:cNvSpPr>
            <p:nvPr/>
          </p:nvSpPr>
          <p:spPr bwMode="auto">
            <a:xfrm>
              <a:off x="757" y="2660"/>
              <a:ext cx="1" cy="1"/>
            </a:xfrm>
            <a:prstGeom prst="line">
              <a:avLst/>
            </a:prstGeom>
            <a:noFill/>
            <a:ln w="38100">
              <a:solidFill>
                <a:srgbClr val="FF0000"/>
              </a:solidFill>
              <a:round/>
              <a:headEnd/>
              <a:tailEnd/>
            </a:ln>
          </p:spPr>
          <p:txBody>
            <a:bodyPr/>
            <a:lstStyle/>
            <a:p>
              <a:endParaRPr lang="zh-CN" altLang="en-US"/>
            </a:p>
          </p:txBody>
        </p:sp>
        <p:sp>
          <p:nvSpPr>
            <p:cNvPr id="69316" name="Freeform 432"/>
            <p:cNvSpPr>
              <a:spLocks/>
            </p:cNvSpPr>
            <p:nvPr/>
          </p:nvSpPr>
          <p:spPr bwMode="auto">
            <a:xfrm>
              <a:off x="757" y="2652"/>
              <a:ext cx="8" cy="8"/>
            </a:xfrm>
            <a:custGeom>
              <a:avLst/>
              <a:gdLst>
                <a:gd name="T0" fmla="*/ 0 w 8"/>
                <a:gd name="T1" fmla="*/ 8 h 8"/>
                <a:gd name="T2" fmla="*/ 0 w 8"/>
                <a:gd name="T3" fmla="*/ 0 h 8"/>
                <a:gd name="T4" fmla="*/ 8 w 8"/>
                <a:gd name="T5" fmla="*/ 0 h 8"/>
                <a:gd name="T6" fmla="*/ 0 60000 65536"/>
                <a:gd name="T7" fmla="*/ 0 60000 65536"/>
                <a:gd name="T8" fmla="*/ 0 60000 65536"/>
                <a:gd name="T9" fmla="*/ 0 w 8"/>
                <a:gd name="T10" fmla="*/ 0 h 8"/>
                <a:gd name="T11" fmla="*/ 8 w 8"/>
                <a:gd name="T12" fmla="*/ 8 h 8"/>
              </a:gdLst>
              <a:ahLst/>
              <a:cxnLst>
                <a:cxn ang="T6">
                  <a:pos x="T0" y="T1"/>
                </a:cxn>
                <a:cxn ang="T7">
                  <a:pos x="T2" y="T3"/>
                </a:cxn>
                <a:cxn ang="T8">
                  <a:pos x="T4" y="T5"/>
                </a:cxn>
              </a:cxnLst>
              <a:rect l="T9" t="T10" r="T11" b="T12"/>
              <a:pathLst>
                <a:path w="8" h="8">
                  <a:moveTo>
                    <a:pt x="0" y="8"/>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317" name="Line 433"/>
            <p:cNvSpPr>
              <a:spLocks noChangeShapeType="1"/>
            </p:cNvSpPr>
            <p:nvPr/>
          </p:nvSpPr>
          <p:spPr bwMode="auto">
            <a:xfrm>
              <a:off x="765" y="2652"/>
              <a:ext cx="1" cy="1"/>
            </a:xfrm>
            <a:prstGeom prst="line">
              <a:avLst/>
            </a:prstGeom>
            <a:noFill/>
            <a:ln w="38100">
              <a:solidFill>
                <a:srgbClr val="FF0000"/>
              </a:solidFill>
              <a:round/>
              <a:headEnd/>
              <a:tailEnd/>
            </a:ln>
          </p:spPr>
          <p:txBody>
            <a:bodyPr/>
            <a:lstStyle/>
            <a:p>
              <a:endParaRPr lang="zh-CN" altLang="en-US"/>
            </a:p>
          </p:txBody>
        </p:sp>
        <p:sp>
          <p:nvSpPr>
            <p:cNvPr id="69318" name="Line 434"/>
            <p:cNvSpPr>
              <a:spLocks noChangeShapeType="1"/>
            </p:cNvSpPr>
            <p:nvPr/>
          </p:nvSpPr>
          <p:spPr bwMode="auto">
            <a:xfrm>
              <a:off x="765" y="2652"/>
              <a:ext cx="1" cy="1"/>
            </a:xfrm>
            <a:prstGeom prst="line">
              <a:avLst/>
            </a:prstGeom>
            <a:noFill/>
            <a:ln w="38100">
              <a:solidFill>
                <a:srgbClr val="FF0000"/>
              </a:solidFill>
              <a:round/>
              <a:headEnd/>
              <a:tailEnd/>
            </a:ln>
          </p:spPr>
          <p:txBody>
            <a:bodyPr/>
            <a:lstStyle/>
            <a:p>
              <a:endParaRPr lang="zh-CN" altLang="en-US"/>
            </a:p>
          </p:txBody>
        </p:sp>
        <p:sp>
          <p:nvSpPr>
            <p:cNvPr id="69319" name="Line 435"/>
            <p:cNvSpPr>
              <a:spLocks noChangeShapeType="1"/>
            </p:cNvSpPr>
            <p:nvPr/>
          </p:nvSpPr>
          <p:spPr bwMode="auto">
            <a:xfrm>
              <a:off x="765" y="2652"/>
              <a:ext cx="1" cy="1"/>
            </a:xfrm>
            <a:prstGeom prst="line">
              <a:avLst/>
            </a:prstGeom>
            <a:noFill/>
            <a:ln w="38100">
              <a:solidFill>
                <a:srgbClr val="FF0000"/>
              </a:solidFill>
              <a:round/>
              <a:headEnd/>
              <a:tailEnd/>
            </a:ln>
          </p:spPr>
          <p:txBody>
            <a:bodyPr/>
            <a:lstStyle/>
            <a:p>
              <a:endParaRPr lang="zh-CN" altLang="en-US"/>
            </a:p>
          </p:txBody>
        </p:sp>
        <p:sp>
          <p:nvSpPr>
            <p:cNvPr id="69320" name="Freeform 436"/>
            <p:cNvSpPr>
              <a:spLocks/>
            </p:cNvSpPr>
            <p:nvPr/>
          </p:nvSpPr>
          <p:spPr bwMode="auto">
            <a:xfrm>
              <a:off x="765" y="2644"/>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321" name="Freeform 437"/>
            <p:cNvSpPr>
              <a:spLocks/>
            </p:cNvSpPr>
            <p:nvPr/>
          </p:nvSpPr>
          <p:spPr bwMode="auto">
            <a:xfrm>
              <a:off x="765" y="2644"/>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322" name="Line 438"/>
            <p:cNvSpPr>
              <a:spLocks noChangeShapeType="1"/>
            </p:cNvSpPr>
            <p:nvPr/>
          </p:nvSpPr>
          <p:spPr bwMode="auto">
            <a:xfrm>
              <a:off x="773" y="2644"/>
              <a:ext cx="1" cy="1"/>
            </a:xfrm>
            <a:prstGeom prst="line">
              <a:avLst/>
            </a:prstGeom>
            <a:noFill/>
            <a:ln w="38100">
              <a:solidFill>
                <a:srgbClr val="FF0000"/>
              </a:solidFill>
              <a:round/>
              <a:headEnd/>
              <a:tailEnd/>
            </a:ln>
          </p:spPr>
          <p:txBody>
            <a:bodyPr/>
            <a:lstStyle/>
            <a:p>
              <a:endParaRPr lang="zh-CN" altLang="en-US"/>
            </a:p>
          </p:txBody>
        </p:sp>
        <p:sp>
          <p:nvSpPr>
            <p:cNvPr id="69323" name="Freeform 439"/>
            <p:cNvSpPr>
              <a:spLocks/>
            </p:cNvSpPr>
            <p:nvPr/>
          </p:nvSpPr>
          <p:spPr bwMode="auto">
            <a:xfrm>
              <a:off x="773" y="2636"/>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324" name="Line 440"/>
            <p:cNvSpPr>
              <a:spLocks noChangeShapeType="1"/>
            </p:cNvSpPr>
            <p:nvPr/>
          </p:nvSpPr>
          <p:spPr bwMode="auto">
            <a:xfrm>
              <a:off x="773" y="2636"/>
              <a:ext cx="1" cy="1"/>
            </a:xfrm>
            <a:prstGeom prst="line">
              <a:avLst/>
            </a:prstGeom>
            <a:noFill/>
            <a:ln w="38100">
              <a:solidFill>
                <a:srgbClr val="FF0000"/>
              </a:solidFill>
              <a:round/>
              <a:headEnd/>
              <a:tailEnd/>
            </a:ln>
          </p:spPr>
          <p:txBody>
            <a:bodyPr/>
            <a:lstStyle/>
            <a:p>
              <a:endParaRPr lang="zh-CN" altLang="en-US"/>
            </a:p>
          </p:txBody>
        </p:sp>
        <p:sp>
          <p:nvSpPr>
            <p:cNvPr id="69325" name="Line 441"/>
            <p:cNvSpPr>
              <a:spLocks noChangeShapeType="1"/>
            </p:cNvSpPr>
            <p:nvPr/>
          </p:nvSpPr>
          <p:spPr bwMode="auto">
            <a:xfrm>
              <a:off x="773" y="2636"/>
              <a:ext cx="1" cy="1"/>
            </a:xfrm>
            <a:prstGeom prst="line">
              <a:avLst/>
            </a:prstGeom>
            <a:noFill/>
            <a:ln w="38100">
              <a:solidFill>
                <a:srgbClr val="FF0000"/>
              </a:solidFill>
              <a:round/>
              <a:headEnd/>
              <a:tailEnd/>
            </a:ln>
          </p:spPr>
          <p:txBody>
            <a:bodyPr/>
            <a:lstStyle/>
            <a:p>
              <a:endParaRPr lang="zh-CN" altLang="en-US"/>
            </a:p>
          </p:txBody>
        </p:sp>
        <p:sp>
          <p:nvSpPr>
            <p:cNvPr id="69326" name="Line 442"/>
            <p:cNvSpPr>
              <a:spLocks noChangeShapeType="1"/>
            </p:cNvSpPr>
            <p:nvPr/>
          </p:nvSpPr>
          <p:spPr bwMode="auto">
            <a:xfrm>
              <a:off x="773" y="2636"/>
              <a:ext cx="1" cy="1"/>
            </a:xfrm>
            <a:prstGeom prst="line">
              <a:avLst/>
            </a:prstGeom>
            <a:noFill/>
            <a:ln w="38100">
              <a:solidFill>
                <a:srgbClr val="FF0000"/>
              </a:solidFill>
              <a:round/>
              <a:headEnd/>
              <a:tailEnd/>
            </a:ln>
          </p:spPr>
          <p:txBody>
            <a:bodyPr/>
            <a:lstStyle/>
            <a:p>
              <a:endParaRPr lang="zh-CN" altLang="en-US"/>
            </a:p>
          </p:txBody>
        </p:sp>
        <p:sp>
          <p:nvSpPr>
            <p:cNvPr id="69327" name="Freeform 443"/>
            <p:cNvSpPr>
              <a:spLocks/>
            </p:cNvSpPr>
            <p:nvPr/>
          </p:nvSpPr>
          <p:spPr bwMode="auto">
            <a:xfrm>
              <a:off x="773" y="2628"/>
              <a:ext cx="8" cy="8"/>
            </a:xfrm>
            <a:custGeom>
              <a:avLst/>
              <a:gdLst>
                <a:gd name="T0" fmla="*/ 0 w 8"/>
                <a:gd name="T1" fmla="*/ 8 h 8"/>
                <a:gd name="T2" fmla="*/ 0 w 8"/>
                <a:gd name="T3" fmla="*/ 0 h 8"/>
                <a:gd name="T4" fmla="*/ 8 w 8"/>
                <a:gd name="T5" fmla="*/ 0 h 8"/>
                <a:gd name="T6" fmla="*/ 0 60000 65536"/>
                <a:gd name="T7" fmla="*/ 0 60000 65536"/>
                <a:gd name="T8" fmla="*/ 0 60000 65536"/>
                <a:gd name="T9" fmla="*/ 0 w 8"/>
                <a:gd name="T10" fmla="*/ 0 h 8"/>
                <a:gd name="T11" fmla="*/ 8 w 8"/>
                <a:gd name="T12" fmla="*/ 8 h 8"/>
              </a:gdLst>
              <a:ahLst/>
              <a:cxnLst>
                <a:cxn ang="T6">
                  <a:pos x="T0" y="T1"/>
                </a:cxn>
                <a:cxn ang="T7">
                  <a:pos x="T2" y="T3"/>
                </a:cxn>
                <a:cxn ang="T8">
                  <a:pos x="T4" y="T5"/>
                </a:cxn>
              </a:cxnLst>
              <a:rect l="T9" t="T10" r="T11" b="T12"/>
              <a:pathLst>
                <a:path w="8" h="8">
                  <a:moveTo>
                    <a:pt x="0" y="8"/>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328" name="Line 444"/>
            <p:cNvSpPr>
              <a:spLocks noChangeShapeType="1"/>
            </p:cNvSpPr>
            <p:nvPr/>
          </p:nvSpPr>
          <p:spPr bwMode="auto">
            <a:xfrm>
              <a:off x="781" y="2628"/>
              <a:ext cx="1" cy="1"/>
            </a:xfrm>
            <a:prstGeom prst="line">
              <a:avLst/>
            </a:prstGeom>
            <a:noFill/>
            <a:ln w="38100">
              <a:solidFill>
                <a:srgbClr val="FF0000"/>
              </a:solidFill>
              <a:round/>
              <a:headEnd/>
              <a:tailEnd/>
            </a:ln>
          </p:spPr>
          <p:txBody>
            <a:bodyPr/>
            <a:lstStyle/>
            <a:p>
              <a:endParaRPr lang="zh-CN" altLang="en-US"/>
            </a:p>
          </p:txBody>
        </p:sp>
        <p:sp>
          <p:nvSpPr>
            <p:cNvPr id="69329" name="Line 445"/>
            <p:cNvSpPr>
              <a:spLocks noChangeShapeType="1"/>
            </p:cNvSpPr>
            <p:nvPr/>
          </p:nvSpPr>
          <p:spPr bwMode="auto">
            <a:xfrm>
              <a:off x="781" y="2628"/>
              <a:ext cx="1" cy="1"/>
            </a:xfrm>
            <a:prstGeom prst="line">
              <a:avLst/>
            </a:prstGeom>
            <a:noFill/>
            <a:ln w="38100">
              <a:solidFill>
                <a:srgbClr val="FF0000"/>
              </a:solidFill>
              <a:round/>
              <a:headEnd/>
              <a:tailEnd/>
            </a:ln>
          </p:spPr>
          <p:txBody>
            <a:bodyPr/>
            <a:lstStyle/>
            <a:p>
              <a:endParaRPr lang="zh-CN" altLang="en-US"/>
            </a:p>
          </p:txBody>
        </p:sp>
        <p:sp>
          <p:nvSpPr>
            <p:cNvPr id="69330" name="Freeform 446"/>
            <p:cNvSpPr>
              <a:spLocks/>
            </p:cNvSpPr>
            <p:nvPr/>
          </p:nvSpPr>
          <p:spPr bwMode="auto">
            <a:xfrm>
              <a:off x="781" y="2620"/>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331" name="Line 447"/>
            <p:cNvSpPr>
              <a:spLocks noChangeShapeType="1"/>
            </p:cNvSpPr>
            <p:nvPr/>
          </p:nvSpPr>
          <p:spPr bwMode="auto">
            <a:xfrm>
              <a:off x="781" y="2620"/>
              <a:ext cx="1" cy="1"/>
            </a:xfrm>
            <a:prstGeom prst="line">
              <a:avLst/>
            </a:prstGeom>
            <a:noFill/>
            <a:ln w="38100">
              <a:solidFill>
                <a:srgbClr val="FF0000"/>
              </a:solidFill>
              <a:round/>
              <a:headEnd/>
              <a:tailEnd/>
            </a:ln>
          </p:spPr>
          <p:txBody>
            <a:bodyPr/>
            <a:lstStyle/>
            <a:p>
              <a:endParaRPr lang="zh-CN" altLang="en-US"/>
            </a:p>
          </p:txBody>
        </p:sp>
        <p:sp>
          <p:nvSpPr>
            <p:cNvPr id="69332" name="Freeform 448"/>
            <p:cNvSpPr>
              <a:spLocks/>
            </p:cNvSpPr>
            <p:nvPr/>
          </p:nvSpPr>
          <p:spPr bwMode="auto">
            <a:xfrm>
              <a:off x="781" y="2620"/>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333" name="Line 449"/>
            <p:cNvSpPr>
              <a:spLocks noChangeShapeType="1"/>
            </p:cNvSpPr>
            <p:nvPr/>
          </p:nvSpPr>
          <p:spPr bwMode="auto">
            <a:xfrm>
              <a:off x="789" y="2620"/>
              <a:ext cx="1" cy="1"/>
            </a:xfrm>
            <a:prstGeom prst="line">
              <a:avLst/>
            </a:prstGeom>
            <a:noFill/>
            <a:ln w="38100">
              <a:solidFill>
                <a:srgbClr val="FF0000"/>
              </a:solidFill>
              <a:round/>
              <a:headEnd/>
              <a:tailEnd/>
            </a:ln>
          </p:spPr>
          <p:txBody>
            <a:bodyPr/>
            <a:lstStyle/>
            <a:p>
              <a:endParaRPr lang="zh-CN" altLang="en-US"/>
            </a:p>
          </p:txBody>
        </p:sp>
        <p:sp>
          <p:nvSpPr>
            <p:cNvPr id="69334" name="Freeform 450"/>
            <p:cNvSpPr>
              <a:spLocks/>
            </p:cNvSpPr>
            <p:nvPr/>
          </p:nvSpPr>
          <p:spPr bwMode="auto">
            <a:xfrm>
              <a:off x="789" y="2612"/>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335" name="Line 451"/>
            <p:cNvSpPr>
              <a:spLocks noChangeShapeType="1"/>
            </p:cNvSpPr>
            <p:nvPr/>
          </p:nvSpPr>
          <p:spPr bwMode="auto">
            <a:xfrm>
              <a:off x="789" y="2612"/>
              <a:ext cx="1" cy="1"/>
            </a:xfrm>
            <a:prstGeom prst="line">
              <a:avLst/>
            </a:prstGeom>
            <a:noFill/>
            <a:ln w="38100">
              <a:solidFill>
                <a:srgbClr val="FF0000"/>
              </a:solidFill>
              <a:round/>
              <a:headEnd/>
              <a:tailEnd/>
            </a:ln>
          </p:spPr>
          <p:txBody>
            <a:bodyPr/>
            <a:lstStyle/>
            <a:p>
              <a:endParaRPr lang="zh-CN" altLang="en-US"/>
            </a:p>
          </p:txBody>
        </p:sp>
        <p:sp>
          <p:nvSpPr>
            <p:cNvPr id="69336" name="Line 452"/>
            <p:cNvSpPr>
              <a:spLocks noChangeShapeType="1"/>
            </p:cNvSpPr>
            <p:nvPr/>
          </p:nvSpPr>
          <p:spPr bwMode="auto">
            <a:xfrm>
              <a:off x="789" y="2612"/>
              <a:ext cx="1" cy="1"/>
            </a:xfrm>
            <a:prstGeom prst="line">
              <a:avLst/>
            </a:prstGeom>
            <a:noFill/>
            <a:ln w="38100">
              <a:solidFill>
                <a:srgbClr val="FF0000"/>
              </a:solidFill>
              <a:round/>
              <a:headEnd/>
              <a:tailEnd/>
            </a:ln>
          </p:spPr>
          <p:txBody>
            <a:bodyPr/>
            <a:lstStyle/>
            <a:p>
              <a:endParaRPr lang="zh-CN" altLang="en-US"/>
            </a:p>
          </p:txBody>
        </p:sp>
        <p:sp>
          <p:nvSpPr>
            <p:cNvPr id="69337" name="Freeform 453"/>
            <p:cNvSpPr>
              <a:spLocks/>
            </p:cNvSpPr>
            <p:nvPr/>
          </p:nvSpPr>
          <p:spPr bwMode="auto">
            <a:xfrm>
              <a:off x="789" y="2612"/>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338" name="Freeform 454"/>
            <p:cNvSpPr>
              <a:spLocks/>
            </p:cNvSpPr>
            <p:nvPr/>
          </p:nvSpPr>
          <p:spPr bwMode="auto">
            <a:xfrm>
              <a:off x="797" y="2603"/>
              <a:ext cx="1" cy="9"/>
            </a:xfrm>
            <a:custGeom>
              <a:avLst/>
              <a:gdLst>
                <a:gd name="T0" fmla="*/ 0 w 1"/>
                <a:gd name="T1" fmla="*/ 9 h 9"/>
                <a:gd name="T2" fmla="*/ 0 w 1"/>
                <a:gd name="T3" fmla="*/ 0 h 9"/>
                <a:gd name="T4" fmla="*/ 0 w 1"/>
                <a:gd name="T5" fmla="*/ 0 h 9"/>
                <a:gd name="T6" fmla="*/ 0 60000 65536"/>
                <a:gd name="T7" fmla="*/ 0 60000 65536"/>
                <a:gd name="T8" fmla="*/ 0 60000 65536"/>
                <a:gd name="T9" fmla="*/ 0 w 1"/>
                <a:gd name="T10" fmla="*/ 0 h 9"/>
                <a:gd name="T11" fmla="*/ 1 w 1"/>
                <a:gd name="T12" fmla="*/ 9 h 9"/>
              </a:gdLst>
              <a:ahLst/>
              <a:cxnLst>
                <a:cxn ang="T6">
                  <a:pos x="T0" y="T1"/>
                </a:cxn>
                <a:cxn ang="T7">
                  <a:pos x="T2" y="T3"/>
                </a:cxn>
                <a:cxn ang="T8">
                  <a:pos x="T4" y="T5"/>
                </a:cxn>
              </a:cxnLst>
              <a:rect l="T9" t="T10" r="T11" b="T12"/>
              <a:pathLst>
                <a:path w="1" h="9">
                  <a:moveTo>
                    <a:pt x="0" y="9"/>
                  </a:moveTo>
                  <a:lnTo>
                    <a:pt x="0" y="0"/>
                  </a:lnTo>
                </a:path>
              </a:pathLst>
            </a:custGeom>
            <a:noFill/>
            <a:ln w="38100">
              <a:solidFill>
                <a:srgbClr val="FF0000"/>
              </a:solidFill>
              <a:prstDash val="solid"/>
              <a:round/>
              <a:headEnd/>
              <a:tailEnd/>
            </a:ln>
          </p:spPr>
          <p:txBody>
            <a:bodyPr/>
            <a:lstStyle/>
            <a:p>
              <a:endParaRPr lang="zh-CN" altLang="en-US"/>
            </a:p>
          </p:txBody>
        </p:sp>
        <p:sp>
          <p:nvSpPr>
            <p:cNvPr id="69339" name="Line 455"/>
            <p:cNvSpPr>
              <a:spLocks noChangeShapeType="1"/>
            </p:cNvSpPr>
            <p:nvPr/>
          </p:nvSpPr>
          <p:spPr bwMode="auto">
            <a:xfrm>
              <a:off x="797" y="2603"/>
              <a:ext cx="1" cy="1"/>
            </a:xfrm>
            <a:prstGeom prst="line">
              <a:avLst/>
            </a:prstGeom>
            <a:noFill/>
            <a:ln w="38100">
              <a:solidFill>
                <a:srgbClr val="FF0000"/>
              </a:solidFill>
              <a:round/>
              <a:headEnd/>
              <a:tailEnd/>
            </a:ln>
          </p:spPr>
          <p:txBody>
            <a:bodyPr/>
            <a:lstStyle/>
            <a:p>
              <a:endParaRPr lang="zh-CN" altLang="en-US"/>
            </a:p>
          </p:txBody>
        </p:sp>
        <p:sp>
          <p:nvSpPr>
            <p:cNvPr id="69340" name="Line 456"/>
            <p:cNvSpPr>
              <a:spLocks noChangeShapeType="1"/>
            </p:cNvSpPr>
            <p:nvPr/>
          </p:nvSpPr>
          <p:spPr bwMode="auto">
            <a:xfrm>
              <a:off x="797" y="2603"/>
              <a:ext cx="1" cy="1"/>
            </a:xfrm>
            <a:prstGeom prst="line">
              <a:avLst/>
            </a:prstGeom>
            <a:noFill/>
            <a:ln w="38100">
              <a:solidFill>
                <a:srgbClr val="FF0000"/>
              </a:solidFill>
              <a:round/>
              <a:headEnd/>
              <a:tailEnd/>
            </a:ln>
          </p:spPr>
          <p:txBody>
            <a:bodyPr/>
            <a:lstStyle/>
            <a:p>
              <a:endParaRPr lang="zh-CN" altLang="en-US"/>
            </a:p>
          </p:txBody>
        </p:sp>
        <p:sp>
          <p:nvSpPr>
            <p:cNvPr id="69341" name="Freeform 457"/>
            <p:cNvSpPr>
              <a:spLocks/>
            </p:cNvSpPr>
            <p:nvPr/>
          </p:nvSpPr>
          <p:spPr bwMode="auto">
            <a:xfrm>
              <a:off x="797" y="2595"/>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342" name="Line 458"/>
            <p:cNvSpPr>
              <a:spLocks noChangeShapeType="1"/>
            </p:cNvSpPr>
            <p:nvPr/>
          </p:nvSpPr>
          <p:spPr bwMode="auto">
            <a:xfrm>
              <a:off x="797" y="2595"/>
              <a:ext cx="1" cy="1"/>
            </a:xfrm>
            <a:prstGeom prst="line">
              <a:avLst/>
            </a:prstGeom>
            <a:noFill/>
            <a:ln w="38100">
              <a:solidFill>
                <a:srgbClr val="FF0000"/>
              </a:solidFill>
              <a:round/>
              <a:headEnd/>
              <a:tailEnd/>
            </a:ln>
          </p:spPr>
          <p:txBody>
            <a:bodyPr/>
            <a:lstStyle/>
            <a:p>
              <a:endParaRPr lang="zh-CN" altLang="en-US"/>
            </a:p>
          </p:txBody>
        </p:sp>
        <p:sp>
          <p:nvSpPr>
            <p:cNvPr id="69343" name="Freeform 459"/>
            <p:cNvSpPr>
              <a:spLocks/>
            </p:cNvSpPr>
            <p:nvPr/>
          </p:nvSpPr>
          <p:spPr bwMode="auto">
            <a:xfrm>
              <a:off x="797" y="2595"/>
              <a:ext cx="9" cy="1"/>
            </a:xfrm>
            <a:custGeom>
              <a:avLst/>
              <a:gdLst>
                <a:gd name="T0" fmla="*/ 0 w 9"/>
                <a:gd name="T1" fmla="*/ 0 h 1"/>
                <a:gd name="T2" fmla="*/ 0 w 9"/>
                <a:gd name="T3" fmla="*/ 0 h 1"/>
                <a:gd name="T4" fmla="*/ 9 w 9"/>
                <a:gd name="T5" fmla="*/ 0 h 1"/>
                <a:gd name="T6" fmla="*/ 0 60000 65536"/>
                <a:gd name="T7" fmla="*/ 0 60000 65536"/>
                <a:gd name="T8" fmla="*/ 0 60000 65536"/>
                <a:gd name="T9" fmla="*/ 0 w 9"/>
                <a:gd name="T10" fmla="*/ 0 h 1"/>
                <a:gd name="T11" fmla="*/ 9 w 9"/>
                <a:gd name="T12" fmla="*/ 1 h 1"/>
              </a:gdLst>
              <a:ahLst/>
              <a:cxnLst>
                <a:cxn ang="T6">
                  <a:pos x="T0" y="T1"/>
                </a:cxn>
                <a:cxn ang="T7">
                  <a:pos x="T2" y="T3"/>
                </a:cxn>
                <a:cxn ang="T8">
                  <a:pos x="T4" y="T5"/>
                </a:cxn>
              </a:cxnLst>
              <a:rect l="T9" t="T10" r="T11" b="T12"/>
              <a:pathLst>
                <a:path w="9" h="1">
                  <a:moveTo>
                    <a:pt x="0" y="0"/>
                  </a:moveTo>
                  <a:lnTo>
                    <a:pt x="0" y="0"/>
                  </a:lnTo>
                  <a:lnTo>
                    <a:pt x="9" y="0"/>
                  </a:lnTo>
                </a:path>
              </a:pathLst>
            </a:custGeom>
            <a:noFill/>
            <a:ln w="38100">
              <a:solidFill>
                <a:srgbClr val="FF0000"/>
              </a:solidFill>
              <a:prstDash val="solid"/>
              <a:round/>
              <a:headEnd/>
              <a:tailEnd/>
            </a:ln>
          </p:spPr>
          <p:txBody>
            <a:bodyPr/>
            <a:lstStyle/>
            <a:p>
              <a:endParaRPr lang="zh-CN" altLang="en-US"/>
            </a:p>
          </p:txBody>
        </p:sp>
        <p:sp>
          <p:nvSpPr>
            <p:cNvPr id="69344" name="Line 460"/>
            <p:cNvSpPr>
              <a:spLocks noChangeShapeType="1"/>
            </p:cNvSpPr>
            <p:nvPr/>
          </p:nvSpPr>
          <p:spPr bwMode="auto">
            <a:xfrm>
              <a:off x="806" y="2595"/>
              <a:ext cx="1" cy="1"/>
            </a:xfrm>
            <a:prstGeom prst="line">
              <a:avLst/>
            </a:prstGeom>
            <a:noFill/>
            <a:ln w="38100">
              <a:solidFill>
                <a:srgbClr val="FF0000"/>
              </a:solidFill>
              <a:round/>
              <a:headEnd/>
              <a:tailEnd/>
            </a:ln>
          </p:spPr>
          <p:txBody>
            <a:bodyPr/>
            <a:lstStyle/>
            <a:p>
              <a:endParaRPr lang="zh-CN" altLang="en-US"/>
            </a:p>
          </p:txBody>
        </p:sp>
        <p:sp>
          <p:nvSpPr>
            <p:cNvPr id="69345" name="Freeform 461"/>
            <p:cNvSpPr>
              <a:spLocks/>
            </p:cNvSpPr>
            <p:nvPr/>
          </p:nvSpPr>
          <p:spPr bwMode="auto">
            <a:xfrm>
              <a:off x="806" y="2587"/>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346" name="Line 462"/>
            <p:cNvSpPr>
              <a:spLocks noChangeShapeType="1"/>
            </p:cNvSpPr>
            <p:nvPr/>
          </p:nvSpPr>
          <p:spPr bwMode="auto">
            <a:xfrm>
              <a:off x="806" y="2587"/>
              <a:ext cx="1" cy="1"/>
            </a:xfrm>
            <a:prstGeom prst="line">
              <a:avLst/>
            </a:prstGeom>
            <a:noFill/>
            <a:ln w="38100">
              <a:solidFill>
                <a:srgbClr val="FF0000"/>
              </a:solidFill>
              <a:round/>
              <a:headEnd/>
              <a:tailEnd/>
            </a:ln>
          </p:spPr>
          <p:txBody>
            <a:bodyPr/>
            <a:lstStyle/>
            <a:p>
              <a:endParaRPr lang="zh-CN" altLang="en-US"/>
            </a:p>
          </p:txBody>
        </p:sp>
        <p:sp>
          <p:nvSpPr>
            <p:cNvPr id="69347" name="Line 463"/>
            <p:cNvSpPr>
              <a:spLocks noChangeShapeType="1"/>
            </p:cNvSpPr>
            <p:nvPr/>
          </p:nvSpPr>
          <p:spPr bwMode="auto">
            <a:xfrm>
              <a:off x="806" y="2587"/>
              <a:ext cx="1" cy="1"/>
            </a:xfrm>
            <a:prstGeom prst="line">
              <a:avLst/>
            </a:prstGeom>
            <a:noFill/>
            <a:ln w="38100">
              <a:solidFill>
                <a:srgbClr val="FF0000"/>
              </a:solidFill>
              <a:round/>
              <a:headEnd/>
              <a:tailEnd/>
            </a:ln>
          </p:spPr>
          <p:txBody>
            <a:bodyPr/>
            <a:lstStyle/>
            <a:p>
              <a:endParaRPr lang="zh-CN" altLang="en-US"/>
            </a:p>
          </p:txBody>
        </p:sp>
        <p:sp>
          <p:nvSpPr>
            <p:cNvPr id="69348" name="Freeform 464"/>
            <p:cNvSpPr>
              <a:spLocks/>
            </p:cNvSpPr>
            <p:nvPr/>
          </p:nvSpPr>
          <p:spPr bwMode="auto">
            <a:xfrm>
              <a:off x="806" y="2587"/>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349" name="Freeform 465"/>
            <p:cNvSpPr>
              <a:spLocks/>
            </p:cNvSpPr>
            <p:nvPr/>
          </p:nvSpPr>
          <p:spPr bwMode="auto">
            <a:xfrm>
              <a:off x="814" y="2579"/>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350" name="Line 466"/>
            <p:cNvSpPr>
              <a:spLocks noChangeShapeType="1"/>
            </p:cNvSpPr>
            <p:nvPr/>
          </p:nvSpPr>
          <p:spPr bwMode="auto">
            <a:xfrm>
              <a:off x="814" y="2579"/>
              <a:ext cx="1" cy="1"/>
            </a:xfrm>
            <a:prstGeom prst="line">
              <a:avLst/>
            </a:prstGeom>
            <a:noFill/>
            <a:ln w="38100">
              <a:solidFill>
                <a:srgbClr val="FF0000"/>
              </a:solidFill>
              <a:round/>
              <a:headEnd/>
              <a:tailEnd/>
            </a:ln>
          </p:spPr>
          <p:txBody>
            <a:bodyPr/>
            <a:lstStyle/>
            <a:p>
              <a:endParaRPr lang="zh-CN" altLang="en-US"/>
            </a:p>
          </p:txBody>
        </p:sp>
        <p:sp>
          <p:nvSpPr>
            <p:cNvPr id="69351" name="Line 467"/>
            <p:cNvSpPr>
              <a:spLocks noChangeShapeType="1"/>
            </p:cNvSpPr>
            <p:nvPr/>
          </p:nvSpPr>
          <p:spPr bwMode="auto">
            <a:xfrm>
              <a:off x="814" y="2579"/>
              <a:ext cx="1" cy="1"/>
            </a:xfrm>
            <a:prstGeom prst="line">
              <a:avLst/>
            </a:prstGeom>
            <a:noFill/>
            <a:ln w="38100">
              <a:solidFill>
                <a:srgbClr val="FF0000"/>
              </a:solidFill>
              <a:round/>
              <a:headEnd/>
              <a:tailEnd/>
            </a:ln>
          </p:spPr>
          <p:txBody>
            <a:bodyPr/>
            <a:lstStyle/>
            <a:p>
              <a:endParaRPr lang="zh-CN" altLang="en-US"/>
            </a:p>
          </p:txBody>
        </p:sp>
        <p:sp>
          <p:nvSpPr>
            <p:cNvPr id="69352" name="Freeform 468"/>
            <p:cNvSpPr>
              <a:spLocks/>
            </p:cNvSpPr>
            <p:nvPr/>
          </p:nvSpPr>
          <p:spPr bwMode="auto">
            <a:xfrm>
              <a:off x="814" y="2571"/>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353" name="Freeform 469"/>
            <p:cNvSpPr>
              <a:spLocks/>
            </p:cNvSpPr>
            <p:nvPr/>
          </p:nvSpPr>
          <p:spPr bwMode="auto">
            <a:xfrm>
              <a:off x="814" y="2571"/>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354" name="Line 470"/>
            <p:cNvSpPr>
              <a:spLocks noChangeShapeType="1"/>
            </p:cNvSpPr>
            <p:nvPr/>
          </p:nvSpPr>
          <p:spPr bwMode="auto">
            <a:xfrm>
              <a:off x="822" y="2571"/>
              <a:ext cx="1" cy="1"/>
            </a:xfrm>
            <a:prstGeom prst="line">
              <a:avLst/>
            </a:prstGeom>
            <a:noFill/>
            <a:ln w="38100">
              <a:solidFill>
                <a:srgbClr val="FF0000"/>
              </a:solidFill>
              <a:round/>
              <a:headEnd/>
              <a:tailEnd/>
            </a:ln>
          </p:spPr>
          <p:txBody>
            <a:bodyPr/>
            <a:lstStyle/>
            <a:p>
              <a:endParaRPr lang="zh-CN" altLang="en-US"/>
            </a:p>
          </p:txBody>
        </p:sp>
        <p:sp>
          <p:nvSpPr>
            <p:cNvPr id="69355" name="Line 471"/>
            <p:cNvSpPr>
              <a:spLocks noChangeShapeType="1"/>
            </p:cNvSpPr>
            <p:nvPr/>
          </p:nvSpPr>
          <p:spPr bwMode="auto">
            <a:xfrm>
              <a:off x="822" y="2571"/>
              <a:ext cx="1" cy="1"/>
            </a:xfrm>
            <a:prstGeom prst="line">
              <a:avLst/>
            </a:prstGeom>
            <a:noFill/>
            <a:ln w="38100">
              <a:solidFill>
                <a:srgbClr val="FF0000"/>
              </a:solidFill>
              <a:round/>
              <a:headEnd/>
              <a:tailEnd/>
            </a:ln>
          </p:spPr>
          <p:txBody>
            <a:bodyPr/>
            <a:lstStyle/>
            <a:p>
              <a:endParaRPr lang="zh-CN" altLang="en-US"/>
            </a:p>
          </p:txBody>
        </p:sp>
        <p:sp>
          <p:nvSpPr>
            <p:cNvPr id="69356" name="Freeform 472"/>
            <p:cNvSpPr>
              <a:spLocks/>
            </p:cNvSpPr>
            <p:nvPr/>
          </p:nvSpPr>
          <p:spPr bwMode="auto">
            <a:xfrm>
              <a:off x="822" y="2563"/>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357" name="Line 473"/>
            <p:cNvSpPr>
              <a:spLocks noChangeShapeType="1"/>
            </p:cNvSpPr>
            <p:nvPr/>
          </p:nvSpPr>
          <p:spPr bwMode="auto">
            <a:xfrm>
              <a:off x="822" y="2563"/>
              <a:ext cx="1" cy="1"/>
            </a:xfrm>
            <a:prstGeom prst="line">
              <a:avLst/>
            </a:prstGeom>
            <a:noFill/>
            <a:ln w="38100">
              <a:solidFill>
                <a:srgbClr val="FF0000"/>
              </a:solidFill>
              <a:round/>
              <a:headEnd/>
              <a:tailEnd/>
            </a:ln>
          </p:spPr>
          <p:txBody>
            <a:bodyPr/>
            <a:lstStyle/>
            <a:p>
              <a:endParaRPr lang="zh-CN" altLang="en-US"/>
            </a:p>
          </p:txBody>
        </p:sp>
        <p:sp>
          <p:nvSpPr>
            <p:cNvPr id="69358" name="Line 474"/>
            <p:cNvSpPr>
              <a:spLocks noChangeShapeType="1"/>
            </p:cNvSpPr>
            <p:nvPr/>
          </p:nvSpPr>
          <p:spPr bwMode="auto">
            <a:xfrm>
              <a:off x="822" y="2563"/>
              <a:ext cx="1" cy="1"/>
            </a:xfrm>
            <a:prstGeom prst="line">
              <a:avLst/>
            </a:prstGeom>
            <a:noFill/>
            <a:ln w="38100">
              <a:solidFill>
                <a:srgbClr val="FF0000"/>
              </a:solidFill>
              <a:round/>
              <a:headEnd/>
              <a:tailEnd/>
            </a:ln>
          </p:spPr>
          <p:txBody>
            <a:bodyPr/>
            <a:lstStyle/>
            <a:p>
              <a:endParaRPr lang="zh-CN" altLang="en-US"/>
            </a:p>
          </p:txBody>
        </p:sp>
        <p:sp>
          <p:nvSpPr>
            <p:cNvPr id="69359" name="Freeform 475"/>
            <p:cNvSpPr>
              <a:spLocks/>
            </p:cNvSpPr>
            <p:nvPr/>
          </p:nvSpPr>
          <p:spPr bwMode="auto">
            <a:xfrm>
              <a:off x="822" y="2563"/>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360" name="Freeform 476"/>
            <p:cNvSpPr>
              <a:spLocks/>
            </p:cNvSpPr>
            <p:nvPr/>
          </p:nvSpPr>
          <p:spPr bwMode="auto">
            <a:xfrm>
              <a:off x="830" y="2555"/>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361" name="Line 477"/>
            <p:cNvSpPr>
              <a:spLocks noChangeShapeType="1"/>
            </p:cNvSpPr>
            <p:nvPr/>
          </p:nvSpPr>
          <p:spPr bwMode="auto">
            <a:xfrm>
              <a:off x="830" y="2555"/>
              <a:ext cx="1" cy="1"/>
            </a:xfrm>
            <a:prstGeom prst="line">
              <a:avLst/>
            </a:prstGeom>
            <a:noFill/>
            <a:ln w="38100">
              <a:solidFill>
                <a:srgbClr val="FF0000"/>
              </a:solidFill>
              <a:round/>
              <a:headEnd/>
              <a:tailEnd/>
            </a:ln>
          </p:spPr>
          <p:txBody>
            <a:bodyPr/>
            <a:lstStyle/>
            <a:p>
              <a:endParaRPr lang="zh-CN" altLang="en-US"/>
            </a:p>
          </p:txBody>
        </p:sp>
        <p:sp>
          <p:nvSpPr>
            <p:cNvPr id="69362" name="Line 478"/>
            <p:cNvSpPr>
              <a:spLocks noChangeShapeType="1"/>
            </p:cNvSpPr>
            <p:nvPr/>
          </p:nvSpPr>
          <p:spPr bwMode="auto">
            <a:xfrm>
              <a:off x="830" y="2555"/>
              <a:ext cx="1" cy="1"/>
            </a:xfrm>
            <a:prstGeom prst="line">
              <a:avLst/>
            </a:prstGeom>
            <a:noFill/>
            <a:ln w="38100">
              <a:solidFill>
                <a:srgbClr val="FF0000"/>
              </a:solidFill>
              <a:round/>
              <a:headEnd/>
              <a:tailEnd/>
            </a:ln>
          </p:spPr>
          <p:txBody>
            <a:bodyPr/>
            <a:lstStyle/>
            <a:p>
              <a:endParaRPr lang="zh-CN" altLang="en-US"/>
            </a:p>
          </p:txBody>
        </p:sp>
        <p:sp>
          <p:nvSpPr>
            <p:cNvPr id="69363" name="Line 479"/>
            <p:cNvSpPr>
              <a:spLocks noChangeShapeType="1"/>
            </p:cNvSpPr>
            <p:nvPr/>
          </p:nvSpPr>
          <p:spPr bwMode="auto">
            <a:xfrm>
              <a:off x="830" y="2555"/>
              <a:ext cx="1" cy="1"/>
            </a:xfrm>
            <a:prstGeom prst="line">
              <a:avLst/>
            </a:prstGeom>
            <a:noFill/>
            <a:ln w="38100">
              <a:solidFill>
                <a:srgbClr val="FF0000"/>
              </a:solidFill>
              <a:round/>
              <a:headEnd/>
              <a:tailEnd/>
            </a:ln>
          </p:spPr>
          <p:txBody>
            <a:bodyPr/>
            <a:lstStyle/>
            <a:p>
              <a:endParaRPr lang="zh-CN" altLang="en-US"/>
            </a:p>
          </p:txBody>
        </p:sp>
        <p:sp>
          <p:nvSpPr>
            <p:cNvPr id="69364" name="Freeform 480"/>
            <p:cNvSpPr>
              <a:spLocks/>
            </p:cNvSpPr>
            <p:nvPr/>
          </p:nvSpPr>
          <p:spPr bwMode="auto">
            <a:xfrm>
              <a:off x="830" y="2547"/>
              <a:ext cx="8" cy="8"/>
            </a:xfrm>
            <a:custGeom>
              <a:avLst/>
              <a:gdLst>
                <a:gd name="T0" fmla="*/ 0 w 8"/>
                <a:gd name="T1" fmla="*/ 8 h 8"/>
                <a:gd name="T2" fmla="*/ 0 w 8"/>
                <a:gd name="T3" fmla="*/ 0 h 8"/>
                <a:gd name="T4" fmla="*/ 8 w 8"/>
                <a:gd name="T5" fmla="*/ 0 h 8"/>
                <a:gd name="T6" fmla="*/ 0 60000 65536"/>
                <a:gd name="T7" fmla="*/ 0 60000 65536"/>
                <a:gd name="T8" fmla="*/ 0 60000 65536"/>
                <a:gd name="T9" fmla="*/ 0 w 8"/>
                <a:gd name="T10" fmla="*/ 0 h 8"/>
                <a:gd name="T11" fmla="*/ 8 w 8"/>
                <a:gd name="T12" fmla="*/ 8 h 8"/>
              </a:gdLst>
              <a:ahLst/>
              <a:cxnLst>
                <a:cxn ang="T6">
                  <a:pos x="T0" y="T1"/>
                </a:cxn>
                <a:cxn ang="T7">
                  <a:pos x="T2" y="T3"/>
                </a:cxn>
                <a:cxn ang="T8">
                  <a:pos x="T4" y="T5"/>
                </a:cxn>
              </a:cxnLst>
              <a:rect l="T9" t="T10" r="T11" b="T12"/>
              <a:pathLst>
                <a:path w="8" h="8">
                  <a:moveTo>
                    <a:pt x="0" y="8"/>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365" name="Line 481"/>
            <p:cNvSpPr>
              <a:spLocks noChangeShapeType="1"/>
            </p:cNvSpPr>
            <p:nvPr/>
          </p:nvSpPr>
          <p:spPr bwMode="auto">
            <a:xfrm>
              <a:off x="838" y="2547"/>
              <a:ext cx="1" cy="1"/>
            </a:xfrm>
            <a:prstGeom prst="line">
              <a:avLst/>
            </a:prstGeom>
            <a:noFill/>
            <a:ln w="38100">
              <a:solidFill>
                <a:srgbClr val="FF0000"/>
              </a:solidFill>
              <a:round/>
              <a:headEnd/>
              <a:tailEnd/>
            </a:ln>
          </p:spPr>
          <p:txBody>
            <a:bodyPr/>
            <a:lstStyle/>
            <a:p>
              <a:endParaRPr lang="zh-CN" altLang="en-US"/>
            </a:p>
          </p:txBody>
        </p:sp>
        <p:sp>
          <p:nvSpPr>
            <p:cNvPr id="69366" name="Line 482"/>
            <p:cNvSpPr>
              <a:spLocks noChangeShapeType="1"/>
            </p:cNvSpPr>
            <p:nvPr/>
          </p:nvSpPr>
          <p:spPr bwMode="auto">
            <a:xfrm>
              <a:off x="838" y="2547"/>
              <a:ext cx="1" cy="1"/>
            </a:xfrm>
            <a:prstGeom prst="line">
              <a:avLst/>
            </a:prstGeom>
            <a:noFill/>
            <a:ln w="38100">
              <a:solidFill>
                <a:srgbClr val="FF0000"/>
              </a:solidFill>
              <a:round/>
              <a:headEnd/>
              <a:tailEnd/>
            </a:ln>
          </p:spPr>
          <p:txBody>
            <a:bodyPr/>
            <a:lstStyle/>
            <a:p>
              <a:endParaRPr lang="zh-CN" altLang="en-US"/>
            </a:p>
          </p:txBody>
        </p:sp>
        <p:sp>
          <p:nvSpPr>
            <p:cNvPr id="69367" name="Freeform 483"/>
            <p:cNvSpPr>
              <a:spLocks/>
            </p:cNvSpPr>
            <p:nvPr/>
          </p:nvSpPr>
          <p:spPr bwMode="auto">
            <a:xfrm>
              <a:off x="838" y="2539"/>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368" name="Line 484"/>
            <p:cNvSpPr>
              <a:spLocks noChangeShapeType="1"/>
            </p:cNvSpPr>
            <p:nvPr/>
          </p:nvSpPr>
          <p:spPr bwMode="auto">
            <a:xfrm>
              <a:off x="838" y="2539"/>
              <a:ext cx="1" cy="1"/>
            </a:xfrm>
            <a:prstGeom prst="line">
              <a:avLst/>
            </a:prstGeom>
            <a:noFill/>
            <a:ln w="38100">
              <a:solidFill>
                <a:srgbClr val="FF0000"/>
              </a:solidFill>
              <a:round/>
              <a:headEnd/>
              <a:tailEnd/>
            </a:ln>
          </p:spPr>
          <p:txBody>
            <a:bodyPr/>
            <a:lstStyle/>
            <a:p>
              <a:endParaRPr lang="zh-CN" altLang="en-US"/>
            </a:p>
          </p:txBody>
        </p:sp>
        <p:sp>
          <p:nvSpPr>
            <p:cNvPr id="69369" name="Freeform 485"/>
            <p:cNvSpPr>
              <a:spLocks/>
            </p:cNvSpPr>
            <p:nvPr/>
          </p:nvSpPr>
          <p:spPr bwMode="auto">
            <a:xfrm>
              <a:off x="838" y="2539"/>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370" name="Line 486"/>
            <p:cNvSpPr>
              <a:spLocks noChangeShapeType="1"/>
            </p:cNvSpPr>
            <p:nvPr/>
          </p:nvSpPr>
          <p:spPr bwMode="auto">
            <a:xfrm>
              <a:off x="846" y="2539"/>
              <a:ext cx="1" cy="1"/>
            </a:xfrm>
            <a:prstGeom prst="line">
              <a:avLst/>
            </a:prstGeom>
            <a:noFill/>
            <a:ln w="38100">
              <a:solidFill>
                <a:srgbClr val="FF0000"/>
              </a:solidFill>
              <a:round/>
              <a:headEnd/>
              <a:tailEnd/>
            </a:ln>
          </p:spPr>
          <p:txBody>
            <a:bodyPr/>
            <a:lstStyle/>
            <a:p>
              <a:endParaRPr lang="zh-CN" altLang="en-US"/>
            </a:p>
          </p:txBody>
        </p:sp>
        <p:sp>
          <p:nvSpPr>
            <p:cNvPr id="69371" name="Freeform 487"/>
            <p:cNvSpPr>
              <a:spLocks/>
            </p:cNvSpPr>
            <p:nvPr/>
          </p:nvSpPr>
          <p:spPr bwMode="auto">
            <a:xfrm>
              <a:off x="846" y="2530"/>
              <a:ext cx="1" cy="9"/>
            </a:xfrm>
            <a:custGeom>
              <a:avLst/>
              <a:gdLst>
                <a:gd name="T0" fmla="*/ 0 w 1"/>
                <a:gd name="T1" fmla="*/ 9 h 9"/>
                <a:gd name="T2" fmla="*/ 0 w 1"/>
                <a:gd name="T3" fmla="*/ 0 h 9"/>
                <a:gd name="T4" fmla="*/ 0 w 1"/>
                <a:gd name="T5" fmla="*/ 0 h 9"/>
                <a:gd name="T6" fmla="*/ 0 60000 65536"/>
                <a:gd name="T7" fmla="*/ 0 60000 65536"/>
                <a:gd name="T8" fmla="*/ 0 60000 65536"/>
                <a:gd name="T9" fmla="*/ 0 w 1"/>
                <a:gd name="T10" fmla="*/ 0 h 9"/>
                <a:gd name="T11" fmla="*/ 1 w 1"/>
                <a:gd name="T12" fmla="*/ 9 h 9"/>
              </a:gdLst>
              <a:ahLst/>
              <a:cxnLst>
                <a:cxn ang="T6">
                  <a:pos x="T0" y="T1"/>
                </a:cxn>
                <a:cxn ang="T7">
                  <a:pos x="T2" y="T3"/>
                </a:cxn>
                <a:cxn ang="T8">
                  <a:pos x="T4" y="T5"/>
                </a:cxn>
              </a:cxnLst>
              <a:rect l="T9" t="T10" r="T11" b="T12"/>
              <a:pathLst>
                <a:path w="1" h="9">
                  <a:moveTo>
                    <a:pt x="0" y="9"/>
                  </a:moveTo>
                  <a:lnTo>
                    <a:pt x="0" y="0"/>
                  </a:lnTo>
                </a:path>
              </a:pathLst>
            </a:custGeom>
            <a:noFill/>
            <a:ln w="38100">
              <a:solidFill>
                <a:srgbClr val="FF0000"/>
              </a:solidFill>
              <a:prstDash val="solid"/>
              <a:round/>
              <a:headEnd/>
              <a:tailEnd/>
            </a:ln>
          </p:spPr>
          <p:txBody>
            <a:bodyPr/>
            <a:lstStyle/>
            <a:p>
              <a:endParaRPr lang="zh-CN" altLang="en-US"/>
            </a:p>
          </p:txBody>
        </p:sp>
        <p:sp>
          <p:nvSpPr>
            <p:cNvPr id="69372" name="Line 488"/>
            <p:cNvSpPr>
              <a:spLocks noChangeShapeType="1"/>
            </p:cNvSpPr>
            <p:nvPr/>
          </p:nvSpPr>
          <p:spPr bwMode="auto">
            <a:xfrm>
              <a:off x="846" y="2530"/>
              <a:ext cx="1" cy="1"/>
            </a:xfrm>
            <a:prstGeom prst="line">
              <a:avLst/>
            </a:prstGeom>
            <a:noFill/>
            <a:ln w="38100">
              <a:solidFill>
                <a:srgbClr val="FF0000"/>
              </a:solidFill>
              <a:round/>
              <a:headEnd/>
              <a:tailEnd/>
            </a:ln>
          </p:spPr>
          <p:txBody>
            <a:bodyPr/>
            <a:lstStyle/>
            <a:p>
              <a:endParaRPr lang="zh-CN" altLang="en-US"/>
            </a:p>
          </p:txBody>
        </p:sp>
        <p:sp>
          <p:nvSpPr>
            <p:cNvPr id="69373" name="Line 489"/>
            <p:cNvSpPr>
              <a:spLocks noChangeShapeType="1"/>
            </p:cNvSpPr>
            <p:nvPr/>
          </p:nvSpPr>
          <p:spPr bwMode="auto">
            <a:xfrm>
              <a:off x="846" y="2530"/>
              <a:ext cx="1" cy="1"/>
            </a:xfrm>
            <a:prstGeom prst="line">
              <a:avLst/>
            </a:prstGeom>
            <a:noFill/>
            <a:ln w="38100">
              <a:solidFill>
                <a:srgbClr val="FF0000"/>
              </a:solidFill>
              <a:round/>
              <a:headEnd/>
              <a:tailEnd/>
            </a:ln>
          </p:spPr>
          <p:txBody>
            <a:bodyPr/>
            <a:lstStyle/>
            <a:p>
              <a:endParaRPr lang="zh-CN" altLang="en-US"/>
            </a:p>
          </p:txBody>
        </p:sp>
        <p:sp>
          <p:nvSpPr>
            <p:cNvPr id="69374" name="Line 490"/>
            <p:cNvSpPr>
              <a:spLocks noChangeShapeType="1"/>
            </p:cNvSpPr>
            <p:nvPr/>
          </p:nvSpPr>
          <p:spPr bwMode="auto">
            <a:xfrm>
              <a:off x="846" y="2530"/>
              <a:ext cx="1" cy="1"/>
            </a:xfrm>
            <a:prstGeom prst="line">
              <a:avLst/>
            </a:prstGeom>
            <a:noFill/>
            <a:ln w="38100">
              <a:solidFill>
                <a:srgbClr val="FF0000"/>
              </a:solidFill>
              <a:round/>
              <a:headEnd/>
              <a:tailEnd/>
            </a:ln>
          </p:spPr>
          <p:txBody>
            <a:bodyPr/>
            <a:lstStyle/>
            <a:p>
              <a:endParaRPr lang="zh-CN" altLang="en-US"/>
            </a:p>
          </p:txBody>
        </p:sp>
        <p:sp>
          <p:nvSpPr>
            <p:cNvPr id="69375" name="Freeform 491"/>
            <p:cNvSpPr>
              <a:spLocks/>
            </p:cNvSpPr>
            <p:nvPr/>
          </p:nvSpPr>
          <p:spPr bwMode="auto">
            <a:xfrm>
              <a:off x="846" y="2522"/>
              <a:ext cx="8" cy="8"/>
            </a:xfrm>
            <a:custGeom>
              <a:avLst/>
              <a:gdLst>
                <a:gd name="T0" fmla="*/ 0 w 8"/>
                <a:gd name="T1" fmla="*/ 8 h 8"/>
                <a:gd name="T2" fmla="*/ 0 w 8"/>
                <a:gd name="T3" fmla="*/ 0 h 8"/>
                <a:gd name="T4" fmla="*/ 8 w 8"/>
                <a:gd name="T5" fmla="*/ 0 h 8"/>
                <a:gd name="T6" fmla="*/ 0 60000 65536"/>
                <a:gd name="T7" fmla="*/ 0 60000 65536"/>
                <a:gd name="T8" fmla="*/ 0 60000 65536"/>
                <a:gd name="T9" fmla="*/ 0 w 8"/>
                <a:gd name="T10" fmla="*/ 0 h 8"/>
                <a:gd name="T11" fmla="*/ 8 w 8"/>
                <a:gd name="T12" fmla="*/ 8 h 8"/>
              </a:gdLst>
              <a:ahLst/>
              <a:cxnLst>
                <a:cxn ang="T6">
                  <a:pos x="T0" y="T1"/>
                </a:cxn>
                <a:cxn ang="T7">
                  <a:pos x="T2" y="T3"/>
                </a:cxn>
                <a:cxn ang="T8">
                  <a:pos x="T4" y="T5"/>
                </a:cxn>
              </a:cxnLst>
              <a:rect l="T9" t="T10" r="T11" b="T12"/>
              <a:pathLst>
                <a:path w="8" h="8">
                  <a:moveTo>
                    <a:pt x="0" y="8"/>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376" name="Line 492"/>
            <p:cNvSpPr>
              <a:spLocks noChangeShapeType="1"/>
            </p:cNvSpPr>
            <p:nvPr/>
          </p:nvSpPr>
          <p:spPr bwMode="auto">
            <a:xfrm>
              <a:off x="854" y="2522"/>
              <a:ext cx="1" cy="1"/>
            </a:xfrm>
            <a:prstGeom prst="line">
              <a:avLst/>
            </a:prstGeom>
            <a:noFill/>
            <a:ln w="38100">
              <a:solidFill>
                <a:srgbClr val="FF0000"/>
              </a:solidFill>
              <a:round/>
              <a:headEnd/>
              <a:tailEnd/>
            </a:ln>
          </p:spPr>
          <p:txBody>
            <a:bodyPr/>
            <a:lstStyle/>
            <a:p>
              <a:endParaRPr lang="zh-CN" altLang="en-US"/>
            </a:p>
          </p:txBody>
        </p:sp>
        <p:sp>
          <p:nvSpPr>
            <p:cNvPr id="69377" name="Line 493"/>
            <p:cNvSpPr>
              <a:spLocks noChangeShapeType="1"/>
            </p:cNvSpPr>
            <p:nvPr/>
          </p:nvSpPr>
          <p:spPr bwMode="auto">
            <a:xfrm>
              <a:off x="854" y="2522"/>
              <a:ext cx="1" cy="1"/>
            </a:xfrm>
            <a:prstGeom prst="line">
              <a:avLst/>
            </a:prstGeom>
            <a:noFill/>
            <a:ln w="38100">
              <a:solidFill>
                <a:srgbClr val="FF0000"/>
              </a:solidFill>
              <a:round/>
              <a:headEnd/>
              <a:tailEnd/>
            </a:ln>
          </p:spPr>
          <p:txBody>
            <a:bodyPr/>
            <a:lstStyle/>
            <a:p>
              <a:endParaRPr lang="zh-CN" altLang="en-US"/>
            </a:p>
          </p:txBody>
        </p:sp>
        <p:sp>
          <p:nvSpPr>
            <p:cNvPr id="69378" name="Line 494"/>
            <p:cNvSpPr>
              <a:spLocks noChangeShapeType="1"/>
            </p:cNvSpPr>
            <p:nvPr/>
          </p:nvSpPr>
          <p:spPr bwMode="auto">
            <a:xfrm>
              <a:off x="854" y="2522"/>
              <a:ext cx="1" cy="1"/>
            </a:xfrm>
            <a:prstGeom prst="line">
              <a:avLst/>
            </a:prstGeom>
            <a:noFill/>
            <a:ln w="38100">
              <a:solidFill>
                <a:srgbClr val="FF0000"/>
              </a:solidFill>
              <a:round/>
              <a:headEnd/>
              <a:tailEnd/>
            </a:ln>
          </p:spPr>
          <p:txBody>
            <a:bodyPr/>
            <a:lstStyle/>
            <a:p>
              <a:endParaRPr lang="zh-CN" altLang="en-US"/>
            </a:p>
          </p:txBody>
        </p:sp>
        <p:sp>
          <p:nvSpPr>
            <p:cNvPr id="69379" name="Freeform 495"/>
            <p:cNvSpPr>
              <a:spLocks/>
            </p:cNvSpPr>
            <p:nvPr/>
          </p:nvSpPr>
          <p:spPr bwMode="auto">
            <a:xfrm>
              <a:off x="854" y="2514"/>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380" name="Freeform 496"/>
            <p:cNvSpPr>
              <a:spLocks/>
            </p:cNvSpPr>
            <p:nvPr/>
          </p:nvSpPr>
          <p:spPr bwMode="auto">
            <a:xfrm>
              <a:off x="854" y="2514"/>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381" name="Line 497"/>
            <p:cNvSpPr>
              <a:spLocks noChangeShapeType="1"/>
            </p:cNvSpPr>
            <p:nvPr/>
          </p:nvSpPr>
          <p:spPr bwMode="auto">
            <a:xfrm>
              <a:off x="862" y="2514"/>
              <a:ext cx="1" cy="1"/>
            </a:xfrm>
            <a:prstGeom prst="line">
              <a:avLst/>
            </a:prstGeom>
            <a:noFill/>
            <a:ln w="38100">
              <a:solidFill>
                <a:srgbClr val="FF0000"/>
              </a:solidFill>
              <a:round/>
              <a:headEnd/>
              <a:tailEnd/>
            </a:ln>
          </p:spPr>
          <p:txBody>
            <a:bodyPr/>
            <a:lstStyle/>
            <a:p>
              <a:endParaRPr lang="zh-CN" altLang="en-US"/>
            </a:p>
          </p:txBody>
        </p:sp>
        <p:sp>
          <p:nvSpPr>
            <p:cNvPr id="69382" name="Line 498"/>
            <p:cNvSpPr>
              <a:spLocks noChangeShapeType="1"/>
            </p:cNvSpPr>
            <p:nvPr/>
          </p:nvSpPr>
          <p:spPr bwMode="auto">
            <a:xfrm>
              <a:off x="862" y="2514"/>
              <a:ext cx="1" cy="1"/>
            </a:xfrm>
            <a:prstGeom prst="line">
              <a:avLst/>
            </a:prstGeom>
            <a:noFill/>
            <a:ln w="38100">
              <a:solidFill>
                <a:srgbClr val="FF0000"/>
              </a:solidFill>
              <a:round/>
              <a:headEnd/>
              <a:tailEnd/>
            </a:ln>
          </p:spPr>
          <p:txBody>
            <a:bodyPr/>
            <a:lstStyle/>
            <a:p>
              <a:endParaRPr lang="zh-CN" altLang="en-US"/>
            </a:p>
          </p:txBody>
        </p:sp>
        <p:sp>
          <p:nvSpPr>
            <p:cNvPr id="69383" name="Freeform 499"/>
            <p:cNvSpPr>
              <a:spLocks/>
            </p:cNvSpPr>
            <p:nvPr/>
          </p:nvSpPr>
          <p:spPr bwMode="auto">
            <a:xfrm>
              <a:off x="862" y="2506"/>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384" name="Line 500"/>
            <p:cNvSpPr>
              <a:spLocks noChangeShapeType="1"/>
            </p:cNvSpPr>
            <p:nvPr/>
          </p:nvSpPr>
          <p:spPr bwMode="auto">
            <a:xfrm>
              <a:off x="862" y="2506"/>
              <a:ext cx="1" cy="1"/>
            </a:xfrm>
            <a:prstGeom prst="line">
              <a:avLst/>
            </a:prstGeom>
            <a:noFill/>
            <a:ln w="38100">
              <a:solidFill>
                <a:srgbClr val="FF0000"/>
              </a:solidFill>
              <a:round/>
              <a:headEnd/>
              <a:tailEnd/>
            </a:ln>
          </p:spPr>
          <p:txBody>
            <a:bodyPr/>
            <a:lstStyle/>
            <a:p>
              <a:endParaRPr lang="zh-CN" altLang="en-US"/>
            </a:p>
          </p:txBody>
        </p:sp>
        <p:sp>
          <p:nvSpPr>
            <p:cNvPr id="69385" name="Line 501"/>
            <p:cNvSpPr>
              <a:spLocks noChangeShapeType="1"/>
            </p:cNvSpPr>
            <p:nvPr/>
          </p:nvSpPr>
          <p:spPr bwMode="auto">
            <a:xfrm>
              <a:off x="862" y="2506"/>
              <a:ext cx="1" cy="1"/>
            </a:xfrm>
            <a:prstGeom prst="line">
              <a:avLst/>
            </a:prstGeom>
            <a:noFill/>
            <a:ln w="38100">
              <a:solidFill>
                <a:srgbClr val="FF0000"/>
              </a:solidFill>
              <a:round/>
              <a:headEnd/>
              <a:tailEnd/>
            </a:ln>
          </p:spPr>
          <p:txBody>
            <a:bodyPr/>
            <a:lstStyle/>
            <a:p>
              <a:endParaRPr lang="zh-CN" altLang="en-US"/>
            </a:p>
          </p:txBody>
        </p:sp>
        <p:sp>
          <p:nvSpPr>
            <p:cNvPr id="69386" name="Freeform 502"/>
            <p:cNvSpPr>
              <a:spLocks/>
            </p:cNvSpPr>
            <p:nvPr/>
          </p:nvSpPr>
          <p:spPr bwMode="auto">
            <a:xfrm>
              <a:off x="862" y="2506"/>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387" name="Freeform 503"/>
            <p:cNvSpPr>
              <a:spLocks/>
            </p:cNvSpPr>
            <p:nvPr/>
          </p:nvSpPr>
          <p:spPr bwMode="auto">
            <a:xfrm>
              <a:off x="870" y="2498"/>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388" name="Line 504"/>
            <p:cNvSpPr>
              <a:spLocks noChangeShapeType="1"/>
            </p:cNvSpPr>
            <p:nvPr/>
          </p:nvSpPr>
          <p:spPr bwMode="auto">
            <a:xfrm>
              <a:off x="870" y="2498"/>
              <a:ext cx="1" cy="1"/>
            </a:xfrm>
            <a:prstGeom prst="line">
              <a:avLst/>
            </a:prstGeom>
            <a:noFill/>
            <a:ln w="38100">
              <a:solidFill>
                <a:srgbClr val="FF0000"/>
              </a:solidFill>
              <a:round/>
              <a:headEnd/>
              <a:tailEnd/>
            </a:ln>
          </p:spPr>
          <p:txBody>
            <a:bodyPr/>
            <a:lstStyle/>
            <a:p>
              <a:endParaRPr lang="zh-CN" altLang="en-US"/>
            </a:p>
          </p:txBody>
        </p:sp>
        <p:sp>
          <p:nvSpPr>
            <p:cNvPr id="69389" name="Line 505"/>
            <p:cNvSpPr>
              <a:spLocks noChangeShapeType="1"/>
            </p:cNvSpPr>
            <p:nvPr/>
          </p:nvSpPr>
          <p:spPr bwMode="auto">
            <a:xfrm>
              <a:off x="870" y="2498"/>
              <a:ext cx="1" cy="1"/>
            </a:xfrm>
            <a:prstGeom prst="line">
              <a:avLst/>
            </a:prstGeom>
            <a:noFill/>
            <a:ln w="38100">
              <a:solidFill>
                <a:srgbClr val="FF0000"/>
              </a:solidFill>
              <a:round/>
              <a:headEnd/>
              <a:tailEnd/>
            </a:ln>
          </p:spPr>
          <p:txBody>
            <a:bodyPr/>
            <a:lstStyle/>
            <a:p>
              <a:endParaRPr lang="zh-CN" altLang="en-US"/>
            </a:p>
          </p:txBody>
        </p:sp>
        <p:sp>
          <p:nvSpPr>
            <p:cNvPr id="69390" name="Line 506"/>
            <p:cNvSpPr>
              <a:spLocks noChangeShapeType="1"/>
            </p:cNvSpPr>
            <p:nvPr/>
          </p:nvSpPr>
          <p:spPr bwMode="auto">
            <a:xfrm>
              <a:off x="870" y="2498"/>
              <a:ext cx="1" cy="1"/>
            </a:xfrm>
            <a:prstGeom prst="line">
              <a:avLst/>
            </a:prstGeom>
            <a:noFill/>
            <a:ln w="38100">
              <a:solidFill>
                <a:srgbClr val="FF0000"/>
              </a:solidFill>
              <a:round/>
              <a:headEnd/>
              <a:tailEnd/>
            </a:ln>
          </p:spPr>
          <p:txBody>
            <a:bodyPr/>
            <a:lstStyle/>
            <a:p>
              <a:endParaRPr lang="zh-CN" altLang="en-US"/>
            </a:p>
          </p:txBody>
        </p:sp>
        <p:sp>
          <p:nvSpPr>
            <p:cNvPr id="69391" name="Freeform 507"/>
            <p:cNvSpPr>
              <a:spLocks/>
            </p:cNvSpPr>
            <p:nvPr/>
          </p:nvSpPr>
          <p:spPr bwMode="auto">
            <a:xfrm>
              <a:off x="870" y="2490"/>
              <a:ext cx="9" cy="8"/>
            </a:xfrm>
            <a:custGeom>
              <a:avLst/>
              <a:gdLst>
                <a:gd name="T0" fmla="*/ 0 w 9"/>
                <a:gd name="T1" fmla="*/ 8 h 8"/>
                <a:gd name="T2" fmla="*/ 0 w 9"/>
                <a:gd name="T3" fmla="*/ 0 h 8"/>
                <a:gd name="T4" fmla="*/ 9 w 9"/>
                <a:gd name="T5" fmla="*/ 0 h 8"/>
                <a:gd name="T6" fmla="*/ 0 60000 65536"/>
                <a:gd name="T7" fmla="*/ 0 60000 65536"/>
                <a:gd name="T8" fmla="*/ 0 60000 65536"/>
                <a:gd name="T9" fmla="*/ 0 w 9"/>
                <a:gd name="T10" fmla="*/ 0 h 8"/>
                <a:gd name="T11" fmla="*/ 9 w 9"/>
                <a:gd name="T12" fmla="*/ 8 h 8"/>
              </a:gdLst>
              <a:ahLst/>
              <a:cxnLst>
                <a:cxn ang="T6">
                  <a:pos x="T0" y="T1"/>
                </a:cxn>
                <a:cxn ang="T7">
                  <a:pos x="T2" y="T3"/>
                </a:cxn>
                <a:cxn ang="T8">
                  <a:pos x="T4" y="T5"/>
                </a:cxn>
              </a:cxnLst>
              <a:rect l="T9" t="T10" r="T11" b="T12"/>
              <a:pathLst>
                <a:path w="9" h="8">
                  <a:moveTo>
                    <a:pt x="0" y="8"/>
                  </a:moveTo>
                  <a:lnTo>
                    <a:pt x="0" y="0"/>
                  </a:lnTo>
                  <a:lnTo>
                    <a:pt x="9" y="0"/>
                  </a:lnTo>
                </a:path>
              </a:pathLst>
            </a:custGeom>
            <a:noFill/>
            <a:ln w="38100">
              <a:solidFill>
                <a:srgbClr val="FF0000"/>
              </a:solidFill>
              <a:prstDash val="solid"/>
              <a:round/>
              <a:headEnd/>
              <a:tailEnd/>
            </a:ln>
          </p:spPr>
          <p:txBody>
            <a:bodyPr/>
            <a:lstStyle/>
            <a:p>
              <a:endParaRPr lang="zh-CN" altLang="en-US"/>
            </a:p>
          </p:txBody>
        </p:sp>
        <p:sp>
          <p:nvSpPr>
            <p:cNvPr id="69392" name="Line 508"/>
            <p:cNvSpPr>
              <a:spLocks noChangeShapeType="1"/>
            </p:cNvSpPr>
            <p:nvPr/>
          </p:nvSpPr>
          <p:spPr bwMode="auto">
            <a:xfrm>
              <a:off x="879" y="2490"/>
              <a:ext cx="1" cy="1"/>
            </a:xfrm>
            <a:prstGeom prst="line">
              <a:avLst/>
            </a:prstGeom>
            <a:noFill/>
            <a:ln w="38100">
              <a:solidFill>
                <a:srgbClr val="FF0000"/>
              </a:solidFill>
              <a:round/>
              <a:headEnd/>
              <a:tailEnd/>
            </a:ln>
          </p:spPr>
          <p:txBody>
            <a:bodyPr/>
            <a:lstStyle/>
            <a:p>
              <a:endParaRPr lang="zh-CN" altLang="en-US"/>
            </a:p>
          </p:txBody>
        </p:sp>
        <p:sp>
          <p:nvSpPr>
            <p:cNvPr id="69393" name="Line 509"/>
            <p:cNvSpPr>
              <a:spLocks noChangeShapeType="1"/>
            </p:cNvSpPr>
            <p:nvPr/>
          </p:nvSpPr>
          <p:spPr bwMode="auto">
            <a:xfrm>
              <a:off x="879" y="2490"/>
              <a:ext cx="1" cy="1"/>
            </a:xfrm>
            <a:prstGeom prst="line">
              <a:avLst/>
            </a:prstGeom>
            <a:noFill/>
            <a:ln w="38100">
              <a:solidFill>
                <a:srgbClr val="FF0000"/>
              </a:solidFill>
              <a:round/>
              <a:headEnd/>
              <a:tailEnd/>
            </a:ln>
          </p:spPr>
          <p:txBody>
            <a:bodyPr/>
            <a:lstStyle/>
            <a:p>
              <a:endParaRPr lang="zh-CN" altLang="en-US"/>
            </a:p>
          </p:txBody>
        </p:sp>
        <p:sp>
          <p:nvSpPr>
            <p:cNvPr id="69394" name="Line 510"/>
            <p:cNvSpPr>
              <a:spLocks noChangeShapeType="1"/>
            </p:cNvSpPr>
            <p:nvPr/>
          </p:nvSpPr>
          <p:spPr bwMode="auto">
            <a:xfrm>
              <a:off x="879" y="2490"/>
              <a:ext cx="1" cy="1"/>
            </a:xfrm>
            <a:prstGeom prst="line">
              <a:avLst/>
            </a:prstGeom>
            <a:noFill/>
            <a:ln w="38100">
              <a:solidFill>
                <a:srgbClr val="FF0000"/>
              </a:solidFill>
              <a:round/>
              <a:headEnd/>
              <a:tailEnd/>
            </a:ln>
          </p:spPr>
          <p:txBody>
            <a:bodyPr/>
            <a:lstStyle/>
            <a:p>
              <a:endParaRPr lang="zh-CN" altLang="en-US"/>
            </a:p>
          </p:txBody>
        </p:sp>
        <p:sp>
          <p:nvSpPr>
            <p:cNvPr id="69395" name="Freeform 511"/>
            <p:cNvSpPr>
              <a:spLocks/>
            </p:cNvSpPr>
            <p:nvPr/>
          </p:nvSpPr>
          <p:spPr bwMode="auto">
            <a:xfrm>
              <a:off x="879" y="2482"/>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396" name="Freeform 512"/>
            <p:cNvSpPr>
              <a:spLocks/>
            </p:cNvSpPr>
            <p:nvPr/>
          </p:nvSpPr>
          <p:spPr bwMode="auto">
            <a:xfrm>
              <a:off x="879" y="2482"/>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397" name="Line 513"/>
            <p:cNvSpPr>
              <a:spLocks noChangeShapeType="1"/>
            </p:cNvSpPr>
            <p:nvPr/>
          </p:nvSpPr>
          <p:spPr bwMode="auto">
            <a:xfrm>
              <a:off x="887" y="2482"/>
              <a:ext cx="1" cy="1"/>
            </a:xfrm>
            <a:prstGeom prst="line">
              <a:avLst/>
            </a:prstGeom>
            <a:noFill/>
            <a:ln w="38100">
              <a:solidFill>
                <a:srgbClr val="FF0000"/>
              </a:solidFill>
              <a:round/>
              <a:headEnd/>
              <a:tailEnd/>
            </a:ln>
          </p:spPr>
          <p:txBody>
            <a:bodyPr/>
            <a:lstStyle/>
            <a:p>
              <a:endParaRPr lang="zh-CN" altLang="en-US"/>
            </a:p>
          </p:txBody>
        </p:sp>
        <p:sp>
          <p:nvSpPr>
            <p:cNvPr id="69398" name="Line 514"/>
            <p:cNvSpPr>
              <a:spLocks noChangeShapeType="1"/>
            </p:cNvSpPr>
            <p:nvPr/>
          </p:nvSpPr>
          <p:spPr bwMode="auto">
            <a:xfrm>
              <a:off x="887" y="2482"/>
              <a:ext cx="1" cy="1"/>
            </a:xfrm>
            <a:prstGeom prst="line">
              <a:avLst/>
            </a:prstGeom>
            <a:noFill/>
            <a:ln w="38100">
              <a:solidFill>
                <a:srgbClr val="FF0000"/>
              </a:solidFill>
              <a:round/>
              <a:headEnd/>
              <a:tailEnd/>
            </a:ln>
          </p:spPr>
          <p:txBody>
            <a:bodyPr/>
            <a:lstStyle/>
            <a:p>
              <a:endParaRPr lang="zh-CN" altLang="en-US"/>
            </a:p>
          </p:txBody>
        </p:sp>
        <p:sp>
          <p:nvSpPr>
            <p:cNvPr id="69399" name="Freeform 515"/>
            <p:cNvSpPr>
              <a:spLocks/>
            </p:cNvSpPr>
            <p:nvPr/>
          </p:nvSpPr>
          <p:spPr bwMode="auto">
            <a:xfrm>
              <a:off x="887" y="2474"/>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400" name="Line 516"/>
            <p:cNvSpPr>
              <a:spLocks noChangeShapeType="1"/>
            </p:cNvSpPr>
            <p:nvPr/>
          </p:nvSpPr>
          <p:spPr bwMode="auto">
            <a:xfrm>
              <a:off x="887" y="2474"/>
              <a:ext cx="1" cy="1"/>
            </a:xfrm>
            <a:prstGeom prst="line">
              <a:avLst/>
            </a:prstGeom>
            <a:noFill/>
            <a:ln w="38100">
              <a:solidFill>
                <a:srgbClr val="FF0000"/>
              </a:solidFill>
              <a:round/>
              <a:headEnd/>
              <a:tailEnd/>
            </a:ln>
          </p:spPr>
          <p:txBody>
            <a:bodyPr/>
            <a:lstStyle/>
            <a:p>
              <a:endParaRPr lang="zh-CN" altLang="en-US"/>
            </a:p>
          </p:txBody>
        </p:sp>
        <p:sp>
          <p:nvSpPr>
            <p:cNvPr id="69401" name="Line 517"/>
            <p:cNvSpPr>
              <a:spLocks noChangeShapeType="1"/>
            </p:cNvSpPr>
            <p:nvPr/>
          </p:nvSpPr>
          <p:spPr bwMode="auto">
            <a:xfrm>
              <a:off x="887" y="2474"/>
              <a:ext cx="1" cy="1"/>
            </a:xfrm>
            <a:prstGeom prst="line">
              <a:avLst/>
            </a:prstGeom>
            <a:noFill/>
            <a:ln w="38100">
              <a:solidFill>
                <a:srgbClr val="FF0000"/>
              </a:solidFill>
              <a:round/>
              <a:headEnd/>
              <a:tailEnd/>
            </a:ln>
          </p:spPr>
          <p:txBody>
            <a:bodyPr/>
            <a:lstStyle/>
            <a:p>
              <a:endParaRPr lang="zh-CN" altLang="en-US"/>
            </a:p>
          </p:txBody>
        </p:sp>
        <p:sp>
          <p:nvSpPr>
            <p:cNvPr id="69402" name="Freeform 518"/>
            <p:cNvSpPr>
              <a:spLocks/>
            </p:cNvSpPr>
            <p:nvPr/>
          </p:nvSpPr>
          <p:spPr bwMode="auto">
            <a:xfrm>
              <a:off x="887" y="2474"/>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403" name="Freeform 519"/>
            <p:cNvSpPr>
              <a:spLocks/>
            </p:cNvSpPr>
            <p:nvPr/>
          </p:nvSpPr>
          <p:spPr bwMode="auto">
            <a:xfrm>
              <a:off x="895" y="2466"/>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404" name="Line 520"/>
            <p:cNvSpPr>
              <a:spLocks noChangeShapeType="1"/>
            </p:cNvSpPr>
            <p:nvPr/>
          </p:nvSpPr>
          <p:spPr bwMode="auto">
            <a:xfrm>
              <a:off x="895" y="2466"/>
              <a:ext cx="1" cy="1"/>
            </a:xfrm>
            <a:prstGeom prst="line">
              <a:avLst/>
            </a:prstGeom>
            <a:noFill/>
            <a:ln w="38100">
              <a:solidFill>
                <a:srgbClr val="FF0000"/>
              </a:solidFill>
              <a:round/>
              <a:headEnd/>
              <a:tailEnd/>
            </a:ln>
          </p:spPr>
          <p:txBody>
            <a:bodyPr/>
            <a:lstStyle/>
            <a:p>
              <a:endParaRPr lang="zh-CN" altLang="en-US"/>
            </a:p>
          </p:txBody>
        </p:sp>
        <p:sp>
          <p:nvSpPr>
            <p:cNvPr id="69405" name="Line 521"/>
            <p:cNvSpPr>
              <a:spLocks noChangeShapeType="1"/>
            </p:cNvSpPr>
            <p:nvPr/>
          </p:nvSpPr>
          <p:spPr bwMode="auto">
            <a:xfrm>
              <a:off x="895" y="2466"/>
              <a:ext cx="1" cy="1"/>
            </a:xfrm>
            <a:prstGeom prst="line">
              <a:avLst/>
            </a:prstGeom>
            <a:noFill/>
            <a:ln w="38100">
              <a:solidFill>
                <a:srgbClr val="FF0000"/>
              </a:solidFill>
              <a:round/>
              <a:headEnd/>
              <a:tailEnd/>
            </a:ln>
          </p:spPr>
          <p:txBody>
            <a:bodyPr/>
            <a:lstStyle/>
            <a:p>
              <a:endParaRPr lang="zh-CN" altLang="en-US"/>
            </a:p>
          </p:txBody>
        </p:sp>
        <p:sp>
          <p:nvSpPr>
            <p:cNvPr id="69406" name="Line 522"/>
            <p:cNvSpPr>
              <a:spLocks noChangeShapeType="1"/>
            </p:cNvSpPr>
            <p:nvPr/>
          </p:nvSpPr>
          <p:spPr bwMode="auto">
            <a:xfrm>
              <a:off x="895" y="2466"/>
              <a:ext cx="1" cy="1"/>
            </a:xfrm>
            <a:prstGeom prst="line">
              <a:avLst/>
            </a:prstGeom>
            <a:noFill/>
            <a:ln w="38100">
              <a:solidFill>
                <a:srgbClr val="FF0000"/>
              </a:solidFill>
              <a:round/>
              <a:headEnd/>
              <a:tailEnd/>
            </a:ln>
          </p:spPr>
          <p:txBody>
            <a:bodyPr/>
            <a:lstStyle/>
            <a:p>
              <a:endParaRPr lang="zh-CN" altLang="en-US"/>
            </a:p>
          </p:txBody>
        </p:sp>
        <p:sp>
          <p:nvSpPr>
            <p:cNvPr id="69407" name="Freeform 523"/>
            <p:cNvSpPr>
              <a:spLocks/>
            </p:cNvSpPr>
            <p:nvPr/>
          </p:nvSpPr>
          <p:spPr bwMode="auto">
            <a:xfrm>
              <a:off x="895" y="2457"/>
              <a:ext cx="8" cy="9"/>
            </a:xfrm>
            <a:custGeom>
              <a:avLst/>
              <a:gdLst>
                <a:gd name="T0" fmla="*/ 0 w 8"/>
                <a:gd name="T1" fmla="*/ 9 h 9"/>
                <a:gd name="T2" fmla="*/ 0 w 8"/>
                <a:gd name="T3" fmla="*/ 0 h 9"/>
                <a:gd name="T4" fmla="*/ 8 w 8"/>
                <a:gd name="T5" fmla="*/ 0 h 9"/>
                <a:gd name="T6" fmla="*/ 0 60000 65536"/>
                <a:gd name="T7" fmla="*/ 0 60000 65536"/>
                <a:gd name="T8" fmla="*/ 0 60000 65536"/>
                <a:gd name="T9" fmla="*/ 0 w 8"/>
                <a:gd name="T10" fmla="*/ 0 h 9"/>
                <a:gd name="T11" fmla="*/ 8 w 8"/>
                <a:gd name="T12" fmla="*/ 9 h 9"/>
              </a:gdLst>
              <a:ahLst/>
              <a:cxnLst>
                <a:cxn ang="T6">
                  <a:pos x="T0" y="T1"/>
                </a:cxn>
                <a:cxn ang="T7">
                  <a:pos x="T2" y="T3"/>
                </a:cxn>
                <a:cxn ang="T8">
                  <a:pos x="T4" y="T5"/>
                </a:cxn>
              </a:cxnLst>
              <a:rect l="T9" t="T10" r="T11" b="T12"/>
              <a:pathLst>
                <a:path w="8" h="9">
                  <a:moveTo>
                    <a:pt x="0" y="9"/>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408" name="Line 524"/>
            <p:cNvSpPr>
              <a:spLocks noChangeShapeType="1"/>
            </p:cNvSpPr>
            <p:nvPr/>
          </p:nvSpPr>
          <p:spPr bwMode="auto">
            <a:xfrm>
              <a:off x="903" y="2457"/>
              <a:ext cx="1" cy="1"/>
            </a:xfrm>
            <a:prstGeom prst="line">
              <a:avLst/>
            </a:prstGeom>
            <a:noFill/>
            <a:ln w="38100">
              <a:solidFill>
                <a:srgbClr val="FF0000"/>
              </a:solidFill>
              <a:round/>
              <a:headEnd/>
              <a:tailEnd/>
            </a:ln>
          </p:spPr>
          <p:txBody>
            <a:bodyPr/>
            <a:lstStyle/>
            <a:p>
              <a:endParaRPr lang="zh-CN" altLang="en-US"/>
            </a:p>
          </p:txBody>
        </p:sp>
        <p:sp>
          <p:nvSpPr>
            <p:cNvPr id="69409" name="Line 525"/>
            <p:cNvSpPr>
              <a:spLocks noChangeShapeType="1"/>
            </p:cNvSpPr>
            <p:nvPr/>
          </p:nvSpPr>
          <p:spPr bwMode="auto">
            <a:xfrm>
              <a:off x="903" y="2457"/>
              <a:ext cx="1" cy="1"/>
            </a:xfrm>
            <a:prstGeom prst="line">
              <a:avLst/>
            </a:prstGeom>
            <a:noFill/>
            <a:ln w="38100">
              <a:solidFill>
                <a:srgbClr val="FF0000"/>
              </a:solidFill>
              <a:round/>
              <a:headEnd/>
              <a:tailEnd/>
            </a:ln>
          </p:spPr>
          <p:txBody>
            <a:bodyPr/>
            <a:lstStyle/>
            <a:p>
              <a:endParaRPr lang="zh-CN" altLang="en-US"/>
            </a:p>
          </p:txBody>
        </p:sp>
        <p:sp>
          <p:nvSpPr>
            <p:cNvPr id="69410" name="Line 526"/>
            <p:cNvSpPr>
              <a:spLocks noChangeShapeType="1"/>
            </p:cNvSpPr>
            <p:nvPr/>
          </p:nvSpPr>
          <p:spPr bwMode="auto">
            <a:xfrm>
              <a:off x="903" y="2457"/>
              <a:ext cx="1" cy="1"/>
            </a:xfrm>
            <a:prstGeom prst="line">
              <a:avLst/>
            </a:prstGeom>
            <a:noFill/>
            <a:ln w="38100">
              <a:solidFill>
                <a:srgbClr val="FF0000"/>
              </a:solidFill>
              <a:round/>
              <a:headEnd/>
              <a:tailEnd/>
            </a:ln>
          </p:spPr>
          <p:txBody>
            <a:bodyPr/>
            <a:lstStyle/>
            <a:p>
              <a:endParaRPr lang="zh-CN" altLang="en-US"/>
            </a:p>
          </p:txBody>
        </p:sp>
        <p:sp>
          <p:nvSpPr>
            <p:cNvPr id="69411" name="Freeform 527"/>
            <p:cNvSpPr>
              <a:spLocks/>
            </p:cNvSpPr>
            <p:nvPr/>
          </p:nvSpPr>
          <p:spPr bwMode="auto">
            <a:xfrm>
              <a:off x="903" y="2449"/>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412" name="Freeform 528"/>
            <p:cNvSpPr>
              <a:spLocks/>
            </p:cNvSpPr>
            <p:nvPr/>
          </p:nvSpPr>
          <p:spPr bwMode="auto">
            <a:xfrm>
              <a:off x="903" y="2449"/>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413" name="Line 529"/>
            <p:cNvSpPr>
              <a:spLocks noChangeShapeType="1"/>
            </p:cNvSpPr>
            <p:nvPr/>
          </p:nvSpPr>
          <p:spPr bwMode="auto">
            <a:xfrm>
              <a:off x="911" y="2449"/>
              <a:ext cx="1" cy="1"/>
            </a:xfrm>
            <a:prstGeom prst="line">
              <a:avLst/>
            </a:prstGeom>
            <a:noFill/>
            <a:ln w="38100">
              <a:solidFill>
                <a:srgbClr val="FF0000"/>
              </a:solidFill>
              <a:round/>
              <a:headEnd/>
              <a:tailEnd/>
            </a:ln>
          </p:spPr>
          <p:txBody>
            <a:bodyPr/>
            <a:lstStyle/>
            <a:p>
              <a:endParaRPr lang="zh-CN" altLang="en-US"/>
            </a:p>
          </p:txBody>
        </p:sp>
        <p:sp>
          <p:nvSpPr>
            <p:cNvPr id="69414" name="Line 530"/>
            <p:cNvSpPr>
              <a:spLocks noChangeShapeType="1"/>
            </p:cNvSpPr>
            <p:nvPr/>
          </p:nvSpPr>
          <p:spPr bwMode="auto">
            <a:xfrm>
              <a:off x="911" y="2449"/>
              <a:ext cx="1" cy="1"/>
            </a:xfrm>
            <a:prstGeom prst="line">
              <a:avLst/>
            </a:prstGeom>
            <a:noFill/>
            <a:ln w="38100">
              <a:solidFill>
                <a:srgbClr val="FF0000"/>
              </a:solidFill>
              <a:round/>
              <a:headEnd/>
              <a:tailEnd/>
            </a:ln>
          </p:spPr>
          <p:txBody>
            <a:bodyPr/>
            <a:lstStyle/>
            <a:p>
              <a:endParaRPr lang="zh-CN" altLang="en-US"/>
            </a:p>
          </p:txBody>
        </p:sp>
        <p:sp>
          <p:nvSpPr>
            <p:cNvPr id="69415" name="Line 531"/>
            <p:cNvSpPr>
              <a:spLocks noChangeShapeType="1"/>
            </p:cNvSpPr>
            <p:nvPr/>
          </p:nvSpPr>
          <p:spPr bwMode="auto">
            <a:xfrm>
              <a:off x="911" y="2449"/>
              <a:ext cx="1" cy="1"/>
            </a:xfrm>
            <a:prstGeom prst="line">
              <a:avLst/>
            </a:prstGeom>
            <a:noFill/>
            <a:ln w="38100">
              <a:solidFill>
                <a:srgbClr val="FF0000"/>
              </a:solidFill>
              <a:round/>
              <a:headEnd/>
              <a:tailEnd/>
            </a:ln>
          </p:spPr>
          <p:txBody>
            <a:bodyPr/>
            <a:lstStyle/>
            <a:p>
              <a:endParaRPr lang="zh-CN" altLang="en-US"/>
            </a:p>
          </p:txBody>
        </p:sp>
        <p:sp>
          <p:nvSpPr>
            <p:cNvPr id="69416" name="Freeform 532"/>
            <p:cNvSpPr>
              <a:spLocks/>
            </p:cNvSpPr>
            <p:nvPr/>
          </p:nvSpPr>
          <p:spPr bwMode="auto">
            <a:xfrm>
              <a:off x="911" y="2441"/>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417" name="Line 533"/>
            <p:cNvSpPr>
              <a:spLocks noChangeShapeType="1"/>
            </p:cNvSpPr>
            <p:nvPr/>
          </p:nvSpPr>
          <p:spPr bwMode="auto">
            <a:xfrm>
              <a:off x="911" y="2441"/>
              <a:ext cx="1" cy="1"/>
            </a:xfrm>
            <a:prstGeom prst="line">
              <a:avLst/>
            </a:prstGeom>
            <a:noFill/>
            <a:ln w="38100">
              <a:solidFill>
                <a:srgbClr val="FF0000"/>
              </a:solidFill>
              <a:round/>
              <a:headEnd/>
              <a:tailEnd/>
            </a:ln>
          </p:spPr>
          <p:txBody>
            <a:bodyPr/>
            <a:lstStyle/>
            <a:p>
              <a:endParaRPr lang="zh-CN" altLang="en-US"/>
            </a:p>
          </p:txBody>
        </p:sp>
        <p:sp>
          <p:nvSpPr>
            <p:cNvPr id="69418" name="Freeform 534"/>
            <p:cNvSpPr>
              <a:spLocks/>
            </p:cNvSpPr>
            <p:nvPr/>
          </p:nvSpPr>
          <p:spPr bwMode="auto">
            <a:xfrm>
              <a:off x="911" y="2441"/>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419" name="Line 535"/>
            <p:cNvSpPr>
              <a:spLocks noChangeShapeType="1"/>
            </p:cNvSpPr>
            <p:nvPr/>
          </p:nvSpPr>
          <p:spPr bwMode="auto">
            <a:xfrm>
              <a:off x="919" y="2441"/>
              <a:ext cx="1" cy="1"/>
            </a:xfrm>
            <a:prstGeom prst="line">
              <a:avLst/>
            </a:prstGeom>
            <a:noFill/>
            <a:ln w="38100">
              <a:solidFill>
                <a:srgbClr val="FF0000"/>
              </a:solidFill>
              <a:round/>
              <a:headEnd/>
              <a:tailEnd/>
            </a:ln>
          </p:spPr>
          <p:txBody>
            <a:bodyPr/>
            <a:lstStyle/>
            <a:p>
              <a:endParaRPr lang="zh-CN" altLang="en-US"/>
            </a:p>
          </p:txBody>
        </p:sp>
        <p:sp>
          <p:nvSpPr>
            <p:cNvPr id="69420" name="Freeform 536"/>
            <p:cNvSpPr>
              <a:spLocks/>
            </p:cNvSpPr>
            <p:nvPr/>
          </p:nvSpPr>
          <p:spPr bwMode="auto">
            <a:xfrm>
              <a:off x="919" y="2433"/>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421" name="Line 537"/>
            <p:cNvSpPr>
              <a:spLocks noChangeShapeType="1"/>
            </p:cNvSpPr>
            <p:nvPr/>
          </p:nvSpPr>
          <p:spPr bwMode="auto">
            <a:xfrm>
              <a:off x="919" y="2433"/>
              <a:ext cx="1" cy="1"/>
            </a:xfrm>
            <a:prstGeom prst="line">
              <a:avLst/>
            </a:prstGeom>
            <a:noFill/>
            <a:ln w="38100">
              <a:solidFill>
                <a:srgbClr val="FF0000"/>
              </a:solidFill>
              <a:round/>
              <a:headEnd/>
              <a:tailEnd/>
            </a:ln>
          </p:spPr>
          <p:txBody>
            <a:bodyPr/>
            <a:lstStyle/>
            <a:p>
              <a:endParaRPr lang="zh-CN" altLang="en-US"/>
            </a:p>
          </p:txBody>
        </p:sp>
        <p:sp>
          <p:nvSpPr>
            <p:cNvPr id="69422" name="Line 538"/>
            <p:cNvSpPr>
              <a:spLocks noChangeShapeType="1"/>
            </p:cNvSpPr>
            <p:nvPr/>
          </p:nvSpPr>
          <p:spPr bwMode="auto">
            <a:xfrm>
              <a:off x="919" y="2433"/>
              <a:ext cx="1" cy="1"/>
            </a:xfrm>
            <a:prstGeom prst="line">
              <a:avLst/>
            </a:prstGeom>
            <a:noFill/>
            <a:ln w="38100">
              <a:solidFill>
                <a:srgbClr val="FF0000"/>
              </a:solidFill>
              <a:round/>
              <a:headEnd/>
              <a:tailEnd/>
            </a:ln>
          </p:spPr>
          <p:txBody>
            <a:bodyPr/>
            <a:lstStyle/>
            <a:p>
              <a:endParaRPr lang="zh-CN" altLang="en-US"/>
            </a:p>
          </p:txBody>
        </p:sp>
        <p:sp>
          <p:nvSpPr>
            <p:cNvPr id="69423" name="Freeform 539"/>
            <p:cNvSpPr>
              <a:spLocks/>
            </p:cNvSpPr>
            <p:nvPr/>
          </p:nvSpPr>
          <p:spPr bwMode="auto">
            <a:xfrm>
              <a:off x="919" y="2433"/>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424" name="Freeform 540"/>
            <p:cNvSpPr>
              <a:spLocks/>
            </p:cNvSpPr>
            <p:nvPr/>
          </p:nvSpPr>
          <p:spPr bwMode="auto">
            <a:xfrm>
              <a:off x="927" y="2425"/>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425" name="Line 541"/>
            <p:cNvSpPr>
              <a:spLocks noChangeShapeType="1"/>
            </p:cNvSpPr>
            <p:nvPr/>
          </p:nvSpPr>
          <p:spPr bwMode="auto">
            <a:xfrm>
              <a:off x="927" y="2425"/>
              <a:ext cx="1" cy="1"/>
            </a:xfrm>
            <a:prstGeom prst="line">
              <a:avLst/>
            </a:prstGeom>
            <a:noFill/>
            <a:ln w="38100">
              <a:solidFill>
                <a:srgbClr val="FF0000"/>
              </a:solidFill>
              <a:round/>
              <a:headEnd/>
              <a:tailEnd/>
            </a:ln>
          </p:spPr>
          <p:txBody>
            <a:bodyPr/>
            <a:lstStyle/>
            <a:p>
              <a:endParaRPr lang="zh-CN" altLang="en-US"/>
            </a:p>
          </p:txBody>
        </p:sp>
        <p:sp>
          <p:nvSpPr>
            <p:cNvPr id="69426" name="Line 542"/>
            <p:cNvSpPr>
              <a:spLocks noChangeShapeType="1"/>
            </p:cNvSpPr>
            <p:nvPr/>
          </p:nvSpPr>
          <p:spPr bwMode="auto">
            <a:xfrm>
              <a:off x="927" y="2425"/>
              <a:ext cx="1" cy="1"/>
            </a:xfrm>
            <a:prstGeom prst="line">
              <a:avLst/>
            </a:prstGeom>
            <a:noFill/>
            <a:ln w="38100">
              <a:solidFill>
                <a:srgbClr val="FF0000"/>
              </a:solidFill>
              <a:round/>
              <a:headEnd/>
              <a:tailEnd/>
            </a:ln>
          </p:spPr>
          <p:txBody>
            <a:bodyPr/>
            <a:lstStyle/>
            <a:p>
              <a:endParaRPr lang="zh-CN" altLang="en-US"/>
            </a:p>
          </p:txBody>
        </p:sp>
        <p:sp>
          <p:nvSpPr>
            <p:cNvPr id="69427" name="Line 543"/>
            <p:cNvSpPr>
              <a:spLocks noChangeShapeType="1"/>
            </p:cNvSpPr>
            <p:nvPr/>
          </p:nvSpPr>
          <p:spPr bwMode="auto">
            <a:xfrm>
              <a:off x="927" y="2425"/>
              <a:ext cx="1" cy="1"/>
            </a:xfrm>
            <a:prstGeom prst="line">
              <a:avLst/>
            </a:prstGeom>
            <a:noFill/>
            <a:ln w="38100">
              <a:solidFill>
                <a:srgbClr val="FF0000"/>
              </a:solidFill>
              <a:round/>
              <a:headEnd/>
              <a:tailEnd/>
            </a:ln>
          </p:spPr>
          <p:txBody>
            <a:bodyPr/>
            <a:lstStyle/>
            <a:p>
              <a:endParaRPr lang="zh-CN" altLang="en-US"/>
            </a:p>
          </p:txBody>
        </p:sp>
        <p:sp>
          <p:nvSpPr>
            <p:cNvPr id="69428" name="Freeform 544"/>
            <p:cNvSpPr>
              <a:spLocks/>
            </p:cNvSpPr>
            <p:nvPr/>
          </p:nvSpPr>
          <p:spPr bwMode="auto">
            <a:xfrm>
              <a:off x="927" y="2417"/>
              <a:ext cx="8" cy="8"/>
            </a:xfrm>
            <a:custGeom>
              <a:avLst/>
              <a:gdLst>
                <a:gd name="T0" fmla="*/ 0 w 8"/>
                <a:gd name="T1" fmla="*/ 8 h 8"/>
                <a:gd name="T2" fmla="*/ 0 w 8"/>
                <a:gd name="T3" fmla="*/ 0 h 8"/>
                <a:gd name="T4" fmla="*/ 8 w 8"/>
                <a:gd name="T5" fmla="*/ 0 h 8"/>
                <a:gd name="T6" fmla="*/ 0 60000 65536"/>
                <a:gd name="T7" fmla="*/ 0 60000 65536"/>
                <a:gd name="T8" fmla="*/ 0 60000 65536"/>
                <a:gd name="T9" fmla="*/ 0 w 8"/>
                <a:gd name="T10" fmla="*/ 0 h 8"/>
                <a:gd name="T11" fmla="*/ 8 w 8"/>
                <a:gd name="T12" fmla="*/ 8 h 8"/>
              </a:gdLst>
              <a:ahLst/>
              <a:cxnLst>
                <a:cxn ang="T6">
                  <a:pos x="T0" y="T1"/>
                </a:cxn>
                <a:cxn ang="T7">
                  <a:pos x="T2" y="T3"/>
                </a:cxn>
                <a:cxn ang="T8">
                  <a:pos x="T4" y="T5"/>
                </a:cxn>
              </a:cxnLst>
              <a:rect l="T9" t="T10" r="T11" b="T12"/>
              <a:pathLst>
                <a:path w="8" h="8">
                  <a:moveTo>
                    <a:pt x="0" y="8"/>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429" name="Line 545"/>
            <p:cNvSpPr>
              <a:spLocks noChangeShapeType="1"/>
            </p:cNvSpPr>
            <p:nvPr/>
          </p:nvSpPr>
          <p:spPr bwMode="auto">
            <a:xfrm>
              <a:off x="935" y="2417"/>
              <a:ext cx="1" cy="1"/>
            </a:xfrm>
            <a:prstGeom prst="line">
              <a:avLst/>
            </a:prstGeom>
            <a:noFill/>
            <a:ln w="38100">
              <a:solidFill>
                <a:srgbClr val="FF0000"/>
              </a:solidFill>
              <a:round/>
              <a:headEnd/>
              <a:tailEnd/>
            </a:ln>
          </p:spPr>
          <p:txBody>
            <a:bodyPr/>
            <a:lstStyle/>
            <a:p>
              <a:endParaRPr lang="zh-CN" altLang="en-US"/>
            </a:p>
          </p:txBody>
        </p:sp>
        <p:sp>
          <p:nvSpPr>
            <p:cNvPr id="69430" name="Line 546"/>
            <p:cNvSpPr>
              <a:spLocks noChangeShapeType="1"/>
            </p:cNvSpPr>
            <p:nvPr/>
          </p:nvSpPr>
          <p:spPr bwMode="auto">
            <a:xfrm>
              <a:off x="935" y="2417"/>
              <a:ext cx="1" cy="1"/>
            </a:xfrm>
            <a:prstGeom prst="line">
              <a:avLst/>
            </a:prstGeom>
            <a:noFill/>
            <a:ln w="38100">
              <a:solidFill>
                <a:srgbClr val="FF0000"/>
              </a:solidFill>
              <a:round/>
              <a:headEnd/>
              <a:tailEnd/>
            </a:ln>
          </p:spPr>
          <p:txBody>
            <a:bodyPr/>
            <a:lstStyle/>
            <a:p>
              <a:endParaRPr lang="zh-CN" altLang="en-US"/>
            </a:p>
          </p:txBody>
        </p:sp>
        <p:sp>
          <p:nvSpPr>
            <p:cNvPr id="69431" name="Line 547"/>
            <p:cNvSpPr>
              <a:spLocks noChangeShapeType="1"/>
            </p:cNvSpPr>
            <p:nvPr/>
          </p:nvSpPr>
          <p:spPr bwMode="auto">
            <a:xfrm>
              <a:off x="935" y="2417"/>
              <a:ext cx="1" cy="1"/>
            </a:xfrm>
            <a:prstGeom prst="line">
              <a:avLst/>
            </a:prstGeom>
            <a:noFill/>
            <a:ln w="38100">
              <a:solidFill>
                <a:srgbClr val="FF0000"/>
              </a:solidFill>
              <a:round/>
              <a:headEnd/>
              <a:tailEnd/>
            </a:ln>
          </p:spPr>
          <p:txBody>
            <a:bodyPr/>
            <a:lstStyle/>
            <a:p>
              <a:endParaRPr lang="zh-CN" altLang="en-US"/>
            </a:p>
          </p:txBody>
        </p:sp>
        <p:sp>
          <p:nvSpPr>
            <p:cNvPr id="69432" name="Line 548"/>
            <p:cNvSpPr>
              <a:spLocks noChangeShapeType="1"/>
            </p:cNvSpPr>
            <p:nvPr/>
          </p:nvSpPr>
          <p:spPr bwMode="auto">
            <a:xfrm>
              <a:off x="935" y="2417"/>
              <a:ext cx="1" cy="1"/>
            </a:xfrm>
            <a:prstGeom prst="line">
              <a:avLst/>
            </a:prstGeom>
            <a:noFill/>
            <a:ln w="38100">
              <a:solidFill>
                <a:srgbClr val="FF0000"/>
              </a:solidFill>
              <a:round/>
              <a:headEnd/>
              <a:tailEnd/>
            </a:ln>
          </p:spPr>
          <p:txBody>
            <a:bodyPr/>
            <a:lstStyle/>
            <a:p>
              <a:endParaRPr lang="zh-CN" altLang="en-US"/>
            </a:p>
          </p:txBody>
        </p:sp>
        <p:sp>
          <p:nvSpPr>
            <p:cNvPr id="69433" name="Freeform 549"/>
            <p:cNvSpPr>
              <a:spLocks/>
            </p:cNvSpPr>
            <p:nvPr/>
          </p:nvSpPr>
          <p:spPr bwMode="auto">
            <a:xfrm>
              <a:off x="935" y="2409"/>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434" name="Freeform 550"/>
            <p:cNvSpPr>
              <a:spLocks/>
            </p:cNvSpPr>
            <p:nvPr/>
          </p:nvSpPr>
          <p:spPr bwMode="auto">
            <a:xfrm>
              <a:off x="935" y="2409"/>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435" name="Line 551"/>
            <p:cNvSpPr>
              <a:spLocks noChangeShapeType="1"/>
            </p:cNvSpPr>
            <p:nvPr/>
          </p:nvSpPr>
          <p:spPr bwMode="auto">
            <a:xfrm>
              <a:off x="943" y="2409"/>
              <a:ext cx="1" cy="1"/>
            </a:xfrm>
            <a:prstGeom prst="line">
              <a:avLst/>
            </a:prstGeom>
            <a:noFill/>
            <a:ln w="38100">
              <a:solidFill>
                <a:srgbClr val="FF0000"/>
              </a:solidFill>
              <a:round/>
              <a:headEnd/>
              <a:tailEnd/>
            </a:ln>
          </p:spPr>
          <p:txBody>
            <a:bodyPr/>
            <a:lstStyle/>
            <a:p>
              <a:endParaRPr lang="zh-CN" altLang="en-US"/>
            </a:p>
          </p:txBody>
        </p:sp>
        <p:sp>
          <p:nvSpPr>
            <p:cNvPr id="69436" name="Line 552"/>
            <p:cNvSpPr>
              <a:spLocks noChangeShapeType="1"/>
            </p:cNvSpPr>
            <p:nvPr/>
          </p:nvSpPr>
          <p:spPr bwMode="auto">
            <a:xfrm>
              <a:off x="943" y="2409"/>
              <a:ext cx="1" cy="1"/>
            </a:xfrm>
            <a:prstGeom prst="line">
              <a:avLst/>
            </a:prstGeom>
            <a:noFill/>
            <a:ln w="38100">
              <a:solidFill>
                <a:srgbClr val="FF0000"/>
              </a:solidFill>
              <a:round/>
              <a:headEnd/>
              <a:tailEnd/>
            </a:ln>
          </p:spPr>
          <p:txBody>
            <a:bodyPr/>
            <a:lstStyle/>
            <a:p>
              <a:endParaRPr lang="zh-CN" altLang="en-US"/>
            </a:p>
          </p:txBody>
        </p:sp>
        <p:sp>
          <p:nvSpPr>
            <p:cNvPr id="69437" name="Freeform 553"/>
            <p:cNvSpPr>
              <a:spLocks/>
            </p:cNvSpPr>
            <p:nvPr/>
          </p:nvSpPr>
          <p:spPr bwMode="auto">
            <a:xfrm>
              <a:off x="943" y="2401"/>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438" name="Line 554"/>
            <p:cNvSpPr>
              <a:spLocks noChangeShapeType="1"/>
            </p:cNvSpPr>
            <p:nvPr/>
          </p:nvSpPr>
          <p:spPr bwMode="auto">
            <a:xfrm>
              <a:off x="943" y="2401"/>
              <a:ext cx="1" cy="1"/>
            </a:xfrm>
            <a:prstGeom prst="line">
              <a:avLst/>
            </a:prstGeom>
            <a:noFill/>
            <a:ln w="38100">
              <a:solidFill>
                <a:srgbClr val="FF0000"/>
              </a:solidFill>
              <a:round/>
              <a:headEnd/>
              <a:tailEnd/>
            </a:ln>
          </p:spPr>
          <p:txBody>
            <a:bodyPr/>
            <a:lstStyle/>
            <a:p>
              <a:endParaRPr lang="zh-CN" altLang="en-US"/>
            </a:p>
          </p:txBody>
        </p:sp>
        <p:sp>
          <p:nvSpPr>
            <p:cNvPr id="69439" name="Freeform 555"/>
            <p:cNvSpPr>
              <a:spLocks/>
            </p:cNvSpPr>
            <p:nvPr/>
          </p:nvSpPr>
          <p:spPr bwMode="auto">
            <a:xfrm>
              <a:off x="943" y="2401"/>
              <a:ext cx="9" cy="1"/>
            </a:xfrm>
            <a:custGeom>
              <a:avLst/>
              <a:gdLst>
                <a:gd name="T0" fmla="*/ 0 w 9"/>
                <a:gd name="T1" fmla="*/ 0 h 1"/>
                <a:gd name="T2" fmla="*/ 0 w 9"/>
                <a:gd name="T3" fmla="*/ 0 h 1"/>
                <a:gd name="T4" fmla="*/ 9 w 9"/>
                <a:gd name="T5" fmla="*/ 0 h 1"/>
                <a:gd name="T6" fmla="*/ 0 60000 65536"/>
                <a:gd name="T7" fmla="*/ 0 60000 65536"/>
                <a:gd name="T8" fmla="*/ 0 60000 65536"/>
                <a:gd name="T9" fmla="*/ 0 w 9"/>
                <a:gd name="T10" fmla="*/ 0 h 1"/>
                <a:gd name="T11" fmla="*/ 9 w 9"/>
                <a:gd name="T12" fmla="*/ 1 h 1"/>
              </a:gdLst>
              <a:ahLst/>
              <a:cxnLst>
                <a:cxn ang="T6">
                  <a:pos x="T0" y="T1"/>
                </a:cxn>
                <a:cxn ang="T7">
                  <a:pos x="T2" y="T3"/>
                </a:cxn>
                <a:cxn ang="T8">
                  <a:pos x="T4" y="T5"/>
                </a:cxn>
              </a:cxnLst>
              <a:rect l="T9" t="T10" r="T11" b="T12"/>
              <a:pathLst>
                <a:path w="9" h="1">
                  <a:moveTo>
                    <a:pt x="0" y="0"/>
                  </a:moveTo>
                  <a:lnTo>
                    <a:pt x="0" y="0"/>
                  </a:lnTo>
                  <a:lnTo>
                    <a:pt x="9" y="0"/>
                  </a:lnTo>
                </a:path>
              </a:pathLst>
            </a:custGeom>
            <a:noFill/>
            <a:ln w="38100">
              <a:solidFill>
                <a:srgbClr val="FF0000"/>
              </a:solidFill>
              <a:prstDash val="solid"/>
              <a:round/>
              <a:headEnd/>
              <a:tailEnd/>
            </a:ln>
          </p:spPr>
          <p:txBody>
            <a:bodyPr/>
            <a:lstStyle/>
            <a:p>
              <a:endParaRPr lang="zh-CN" altLang="en-US"/>
            </a:p>
          </p:txBody>
        </p:sp>
        <p:sp>
          <p:nvSpPr>
            <p:cNvPr id="69440" name="Line 556"/>
            <p:cNvSpPr>
              <a:spLocks noChangeShapeType="1"/>
            </p:cNvSpPr>
            <p:nvPr/>
          </p:nvSpPr>
          <p:spPr bwMode="auto">
            <a:xfrm>
              <a:off x="952" y="2401"/>
              <a:ext cx="1" cy="1"/>
            </a:xfrm>
            <a:prstGeom prst="line">
              <a:avLst/>
            </a:prstGeom>
            <a:noFill/>
            <a:ln w="38100">
              <a:solidFill>
                <a:srgbClr val="FF0000"/>
              </a:solidFill>
              <a:round/>
              <a:headEnd/>
              <a:tailEnd/>
            </a:ln>
          </p:spPr>
          <p:txBody>
            <a:bodyPr/>
            <a:lstStyle/>
            <a:p>
              <a:endParaRPr lang="zh-CN" altLang="en-US"/>
            </a:p>
          </p:txBody>
        </p:sp>
        <p:sp>
          <p:nvSpPr>
            <p:cNvPr id="69441" name="Freeform 557"/>
            <p:cNvSpPr>
              <a:spLocks/>
            </p:cNvSpPr>
            <p:nvPr/>
          </p:nvSpPr>
          <p:spPr bwMode="auto">
            <a:xfrm>
              <a:off x="952" y="2393"/>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442" name="Line 558"/>
            <p:cNvSpPr>
              <a:spLocks noChangeShapeType="1"/>
            </p:cNvSpPr>
            <p:nvPr/>
          </p:nvSpPr>
          <p:spPr bwMode="auto">
            <a:xfrm>
              <a:off x="952" y="2393"/>
              <a:ext cx="1" cy="1"/>
            </a:xfrm>
            <a:prstGeom prst="line">
              <a:avLst/>
            </a:prstGeom>
            <a:noFill/>
            <a:ln w="38100">
              <a:solidFill>
                <a:srgbClr val="FF0000"/>
              </a:solidFill>
              <a:round/>
              <a:headEnd/>
              <a:tailEnd/>
            </a:ln>
          </p:spPr>
          <p:txBody>
            <a:bodyPr/>
            <a:lstStyle/>
            <a:p>
              <a:endParaRPr lang="zh-CN" altLang="en-US"/>
            </a:p>
          </p:txBody>
        </p:sp>
        <p:sp>
          <p:nvSpPr>
            <p:cNvPr id="69443" name="Line 559"/>
            <p:cNvSpPr>
              <a:spLocks noChangeShapeType="1"/>
            </p:cNvSpPr>
            <p:nvPr/>
          </p:nvSpPr>
          <p:spPr bwMode="auto">
            <a:xfrm>
              <a:off x="952" y="2393"/>
              <a:ext cx="1" cy="1"/>
            </a:xfrm>
            <a:prstGeom prst="line">
              <a:avLst/>
            </a:prstGeom>
            <a:noFill/>
            <a:ln w="38100">
              <a:solidFill>
                <a:srgbClr val="FF0000"/>
              </a:solidFill>
              <a:round/>
              <a:headEnd/>
              <a:tailEnd/>
            </a:ln>
          </p:spPr>
          <p:txBody>
            <a:bodyPr/>
            <a:lstStyle/>
            <a:p>
              <a:endParaRPr lang="zh-CN" altLang="en-US"/>
            </a:p>
          </p:txBody>
        </p:sp>
        <p:sp>
          <p:nvSpPr>
            <p:cNvPr id="69444" name="Freeform 560"/>
            <p:cNvSpPr>
              <a:spLocks/>
            </p:cNvSpPr>
            <p:nvPr/>
          </p:nvSpPr>
          <p:spPr bwMode="auto">
            <a:xfrm>
              <a:off x="952" y="2393"/>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445" name="Line 561"/>
            <p:cNvSpPr>
              <a:spLocks noChangeShapeType="1"/>
            </p:cNvSpPr>
            <p:nvPr/>
          </p:nvSpPr>
          <p:spPr bwMode="auto">
            <a:xfrm>
              <a:off x="960" y="2393"/>
              <a:ext cx="1" cy="1"/>
            </a:xfrm>
            <a:prstGeom prst="line">
              <a:avLst/>
            </a:prstGeom>
            <a:noFill/>
            <a:ln w="38100">
              <a:solidFill>
                <a:srgbClr val="FF0000"/>
              </a:solidFill>
              <a:round/>
              <a:headEnd/>
              <a:tailEnd/>
            </a:ln>
          </p:spPr>
          <p:txBody>
            <a:bodyPr/>
            <a:lstStyle/>
            <a:p>
              <a:endParaRPr lang="zh-CN" altLang="en-US"/>
            </a:p>
          </p:txBody>
        </p:sp>
        <p:sp>
          <p:nvSpPr>
            <p:cNvPr id="69446" name="Freeform 562"/>
            <p:cNvSpPr>
              <a:spLocks/>
            </p:cNvSpPr>
            <p:nvPr/>
          </p:nvSpPr>
          <p:spPr bwMode="auto">
            <a:xfrm>
              <a:off x="960" y="2384"/>
              <a:ext cx="1" cy="9"/>
            </a:xfrm>
            <a:custGeom>
              <a:avLst/>
              <a:gdLst>
                <a:gd name="T0" fmla="*/ 0 w 1"/>
                <a:gd name="T1" fmla="*/ 9 h 9"/>
                <a:gd name="T2" fmla="*/ 0 w 1"/>
                <a:gd name="T3" fmla="*/ 0 h 9"/>
                <a:gd name="T4" fmla="*/ 0 w 1"/>
                <a:gd name="T5" fmla="*/ 0 h 9"/>
                <a:gd name="T6" fmla="*/ 0 60000 65536"/>
                <a:gd name="T7" fmla="*/ 0 60000 65536"/>
                <a:gd name="T8" fmla="*/ 0 60000 65536"/>
                <a:gd name="T9" fmla="*/ 0 w 1"/>
                <a:gd name="T10" fmla="*/ 0 h 9"/>
                <a:gd name="T11" fmla="*/ 1 w 1"/>
                <a:gd name="T12" fmla="*/ 9 h 9"/>
              </a:gdLst>
              <a:ahLst/>
              <a:cxnLst>
                <a:cxn ang="T6">
                  <a:pos x="T0" y="T1"/>
                </a:cxn>
                <a:cxn ang="T7">
                  <a:pos x="T2" y="T3"/>
                </a:cxn>
                <a:cxn ang="T8">
                  <a:pos x="T4" y="T5"/>
                </a:cxn>
              </a:cxnLst>
              <a:rect l="T9" t="T10" r="T11" b="T12"/>
              <a:pathLst>
                <a:path w="1" h="9">
                  <a:moveTo>
                    <a:pt x="0" y="9"/>
                  </a:moveTo>
                  <a:lnTo>
                    <a:pt x="0" y="0"/>
                  </a:lnTo>
                </a:path>
              </a:pathLst>
            </a:custGeom>
            <a:noFill/>
            <a:ln w="38100">
              <a:solidFill>
                <a:srgbClr val="FF0000"/>
              </a:solidFill>
              <a:prstDash val="solid"/>
              <a:round/>
              <a:headEnd/>
              <a:tailEnd/>
            </a:ln>
          </p:spPr>
          <p:txBody>
            <a:bodyPr/>
            <a:lstStyle/>
            <a:p>
              <a:endParaRPr lang="zh-CN" altLang="en-US"/>
            </a:p>
          </p:txBody>
        </p:sp>
        <p:sp>
          <p:nvSpPr>
            <p:cNvPr id="69447" name="Line 563"/>
            <p:cNvSpPr>
              <a:spLocks noChangeShapeType="1"/>
            </p:cNvSpPr>
            <p:nvPr/>
          </p:nvSpPr>
          <p:spPr bwMode="auto">
            <a:xfrm>
              <a:off x="960" y="2384"/>
              <a:ext cx="1" cy="1"/>
            </a:xfrm>
            <a:prstGeom prst="line">
              <a:avLst/>
            </a:prstGeom>
            <a:noFill/>
            <a:ln w="38100">
              <a:solidFill>
                <a:srgbClr val="FF0000"/>
              </a:solidFill>
              <a:round/>
              <a:headEnd/>
              <a:tailEnd/>
            </a:ln>
          </p:spPr>
          <p:txBody>
            <a:bodyPr/>
            <a:lstStyle/>
            <a:p>
              <a:endParaRPr lang="zh-CN" altLang="en-US"/>
            </a:p>
          </p:txBody>
        </p:sp>
        <p:sp>
          <p:nvSpPr>
            <p:cNvPr id="69448" name="Line 564"/>
            <p:cNvSpPr>
              <a:spLocks noChangeShapeType="1"/>
            </p:cNvSpPr>
            <p:nvPr/>
          </p:nvSpPr>
          <p:spPr bwMode="auto">
            <a:xfrm>
              <a:off x="960" y="2384"/>
              <a:ext cx="1" cy="1"/>
            </a:xfrm>
            <a:prstGeom prst="line">
              <a:avLst/>
            </a:prstGeom>
            <a:noFill/>
            <a:ln w="38100">
              <a:solidFill>
                <a:srgbClr val="FF0000"/>
              </a:solidFill>
              <a:round/>
              <a:headEnd/>
              <a:tailEnd/>
            </a:ln>
          </p:spPr>
          <p:txBody>
            <a:bodyPr/>
            <a:lstStyle/>
            <a:p>
              <a:endParaRPr lang="zh-CN" altLang="en-US"/>
            </a:p>
          </p:txBody>
        </p:sp>
        <p:sp>
          <p:nvSpPr>
            <p:cNvPr id="69449" name="Line 565"/>
            <p:cNvSpPr>
              <a:spLocks noChangeShapeType="1"/>
            </p:cNvSpPr>
            <p:nvPr/>
          </p:nvSpPr>
          <p:spPr bwMode="auto">
            <a:xfrm>
              <a:off x="960" y="2384"/>
              <a:ext cx="1" cy="1"/>
            </a:xfrm>
            <a:prstGeom prst="line">
              <a:avLst/>
            </a:prstGeom>
            <a:noFill/>
            <a:ln w="38100">
              <a:solidFill>
                <a:srgbClr val="FF0000"/>
              </a:solidFill>
              <a:round/>
              <a:headEnd/>
              <a:tailEnd/>
            </a:ln>
          </p:spPr>
          <p:txBody>
            <a:bodyPr/>
            <a:lstStyle/>
            <a:p>
              <a:endParaRPr lang="zh-CN" altLang="en-US"/>
            </a:p>
          </p:txBody>
        </p:sp>
        <p:sp>
          <p:nvSpPr>
            <p:cNvPr id="69450" name="Freeform 566"/>
            <p:cNvSpPr>
              <a:spLocks/>
            </p:cNvSpPr>
            <p:nvPr/>
          </p:nvSpPr>
          <p:spPr bwMode="auto">
            <a:xfrm>
              <a:off x="960" y="2376"/>
              <a:ext cx="8" cy="8"/>
            </a:xfrm>
            <a:custGeom>
              <a:avLst/>
              <a:gdLst>
                <a:gd name="T0" fmla="*/ 0 w 8"/>
                <a:gd name="T1" fmla="*/ 8 h 8"/>
                <a:gd name="T2" fmla="*/ 0 w 8"/>
                <a:gd name="T3" fmla="*/ 0 h 8"/>
                <a:gd name="T4" fmla="*/ 8 w 8"/>
                <a:gd name="T5" fmla="*/ 0 h 8"/>
                <a:gd name="T6" fmla="*/ 0 60000 65536"/>
                <a:gd name="T7" fmla="*/ 0 60000 65536"/>
                <a:gd name="T8" fmla="*/ 0 60000 65536"/>
                <a:gd name="T9" fmla="*/ 0 w 8"/>
                <a:gd name="T10" fmla="*/ 0 h 8"/>
                <a:gd name="T11" fmla="*/ 8 w 8"/>
                <a:gd name="T12" fmla="*/ 8 h 8"/>
              </a:gdLst>
              <a:ahLst/>
              <a:cxnLst>
                <a:cxn ang="T6">
                  <a:pos x="T0" y="T1"/>
                </a:cxn>
                <a:cxn ang="T7">
                  <a:pos x="T2" y="T3"/>
                </a:cxn>
                <a:cxn ang="T8">
                  <a:pos x="T4" y="T5"/>
                </a:cxn>
              </a:cxnLst>
              <a:rect l="T9" t="T10" r="T11" b="T12"/>
              <a:pathLst>
                <a:path w="8" h="8">
                  <a:moveTo>
                    <a:pt x="0" y="8"/>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451" name="Line 567"/>
            <p:cNvSpPr>
              <a:spLocks noChangeShapeType="1"/>
            </p:cNvSpPr>
            <p:nvPr/>
          </p:nvSpPr>
          <p:spPr bwMode="auto">
            <a:xfrm>
              <a:off x="968" y="2376"/>
              <a:ext cx="1" cy="1"/>
            </a:xfrm>
            <a:prstGeom prst="line">
              <a:avLst/>
            </a:prstGeom>
            <a:noFill/>
            <a:ln w="38100">
              <a:solidFill>
                <a:srgbClr val="FF0000"/>
              </a:solidFill>
              <a:round/>
              <a:headEnd/>
              <a:tailEnd/>
            </a:ln>
          </p:spPr>
          <p:txBody>
            <a:bodyPr/>
            <a:lstStyle/>
            <a:p>
              <a:endParaRPr lang="zh-CN" altLang="en-US"/>
            </a:p>
          </p:txBody>
        </p:sp>
        <p:sp>
          <p:nvSpPr>
            <p:cNvPr id="69452" name="Line 568"/>
            <p:cNvSpPr>
              <a:spLocks noChangeShapeType="1"/>
            </p:cNvSpPr>
            <p:nvPr/>
          </p:nvSpPr>
          <p:spPr bwMode="auto">
            <a:xfrm>
              <a:off x="968" y="2376"/>
              <a:ext cx="1" cy="1"/>
            </a:xfrm>
            <a:prstGeom prst="line">
              <a:avLst/>
            </a:prstGeom>
            <a:noFill/>
            <a:ln w="38100">
              <a:solidFill>
                <a:srgbClr val="FF0000"/>
              </a:solidFill>
              <a:round/>
              <a:headEnd/>
              <a:tailEnd/>
            </a:ln>
          </p:spPr>
          <p:txBody>
            <a:bodyPr/>
            <a:lstStyle/>
            <a:p>
              <a:endParaRPr lang="zh-CN" altLang="en-US"/>
            </a:p>
          </p:txBody>
        </p:sp>
        <p:sp>
          <p:nvSpPr>
            <p:cNvPr id="69453" name="Line 569"/>
            <p:cNvSpPr>
              <a:spLocks noChangeShapeType="1"/>
            </p:cNvSpPr>
            <p:nvPr/>
          </p:nvSpPr>
          <p:spPr bwMode="auto">
            <a:xfrm>
              <a:off x="968" y="2376"/>
              <a:ext cx="1" cy="1"/>
            </a:xfrm>
            <a:prstGeom prst="line">
              <a:avLst/>
            </a:prstGeom>
            <a:noFill/>
            <a:ln w="38100">
              <a:solidFill>
                <a:srgbClr val="FF0000"/>
              </a:solidFill>
              <a:round/>
              <a:headEnd/>
              <a:tailEnd/>
            </a:ln>
          </p:spPr>
          <p:txBody>
            <a:bodyPr/>
            <a:lstStyle/>
            <a:p>
              <a:endParaRPr lang="zh-CN" altLang="en-US"/>
            </a:p>
          </p:txBody>
        </p:sp>
        <p:sp>
          <p:nvSpPr>
            <p:cNvPr id="69454" name="Line 570"/>
            <p:cNvSpPr>
              <a:spLocks noChangeShapeType="1"/>
            </p:cNvSpPr>
            <p:nvPr/>
          </p:nvSpPr>
          <p:spPr bwMode="auto">
            <a:xfrm>
              <a:off x="968" y="2376"/>
              <a:ext cx="1" cy="1"/>
            </a:xfrm>
            <a:prstGeom prst="line">
              <a:avLst/>
            </a:prstGeom>
            <a:noFill/>
            <a:ln w="38100">
              <a:solidFill>
                <a:srgbClr val="FF0000"/>
              </a:solidFill>
              <a:round/>
              <a:headEnd/>
              <a:tailEnd/>
            </a:ln>
          </p:spPr>
          <p:txBody>
            <a:bodyPr/>
            <a:lstStyle/>
            <a:p>
              <a:endParaRPr lang="zh-CN" altLang="en-US"/>
            </a:p>
          </p:txBody>
        </p:sp>
        <p:sp>
          <p:nvSpPr>
            <p:cNvPr id="69455" name="Freeform 571"/>
            <p:cNvSpPr>
              <a:spLocks/>
            </p:cNvSpPr>
            <p:nvPr/>
          </p:nvSpPr>
          <p:spPr bwMode="auto">
            <a:xfrm>
              <a:off x="968" y="2368"/>
              <a:ext cx="8" cy="8"/>
            </a:xfrm>
            <a:custGeom>
              <a:avLst/>
              <a:gdLst>
                <a:gd name="T0" fmla="*/ 0 w 8"/>
                <a:gd name="T1" fmla="*/ 8 h 8"/>
                <a:gd name="T2" fmla="*/ 0 w 8"/>
                <a:gd name="T3" fmla="*/ 0 h 8"/>
                <a:gd name="T4" fmla="*/ 8 w 8"/>
                <a:gd name="T5" fmla="*/ 0 h 8"/>
                <a:gd name="T6" fmla="*/ 0 60000 65536"/>
                <a:gd name="T7" fmla="*/ 0 60000 65536"/>
                <a:gd name="T8" fmla="*/ 0 60000 65536"/>
                <a:gd name="T9" fmla="*/ 0 w 8"/>
                <a:gd name="T10" fmla="*/ 0 h 8"/>
                <a:gd name="T11" fmla="*/ 8 w 8"/>
                <a:gd name="T12" fmla="*/ 8 h 8"/>
              </a:gdLst>
              <a:ahLst/>
              <a:cxnLst>
                <a:cxn ang="T6">
                  <a:pos x="T0" y="T1"/>
                </a:cxn>
                <a:cxn ang="T7">
                  <a:pos x="T2" y="T3"/>
                </a:cxn>
                <a:cxn ang="T8">
                  <a:pos x="T4" y="T5"/>
                </a:cxn>
              </a:cxnLst>
              <a:rect l="T9" t="T10" r="T11" b="T12"/>
              <a:pathLst>
                <a:path w="8" h="8">
                  <a:moveTo>
                    <a:pt x="0" y="8"/>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456" name="Line 572"/>
            <p:cNvSpPr>
              <a:spLocks noChangeShapeType="1"/>
            </p:cNvSpPr>
            <p:nvPr/>
          </p:nvSpPr>
          <p:spPr bwMode="auto">
            <a:xfrm>
              <a:off x="976" y="2368"/>
              <a:ext cx="1" cy="1"/>
            </a:xfrm>
            <a:prstGeom prst="line">
              <a:avLst/>
            </a:prstGeom>
            <a:noFill/>
            <a:ln w="38100">
              <a:solidFill>
                <a:srgbClr val="FF0000"/>
              </a:solidFill>
              <a:round/>
              <a:headEnd/>
              <a:tailEnd/>
            </a:ln>
          </p:spPr>
          <p:txBody>
            <a:bodyPr/>
            <a:lstStyle/>
            <a:p>
              <a:endParaRPr lang="zh-CN" altLang="en-US"/>
            </a:p>
          </p:txBody>
        </p:sp>
        <p:sp>
          <p:nvSpPr>
            <p:cNvPr id="69457" name="Line 573"/>
            <p:cNvSpPr>
              <a:spLocks noChangeShapeType="1"/>
            </p:cNvSpPr>
            <p:nvPr/>
          </p:nvSpPr>
          <p:spPr bwMode="auto">
            <a:xfrm>
              <a:off x="976" y="2368"/>
              <a:ext cx="1" cy="1"/>
            </a:xfrm>
            <a:prstGeom prst="line">
              <a:avLst/>
            </a:prstGeom>
            <a:noFill/>
            <a:ln w="38100">
              <a:solidFill>
                <a:srgbClr val="FF0000"/>
              </a:solidFill>
              <a:round/>
              <a:headEnd/>
              <a:tailEnd/>
            </a:ln>
          </p:spPr>
          <p:txBody>
            <a:bodyPr/>
            <a:lstStyle/>
            <a:p>
              <a:endParaRPr lang="zh-CN" altLang="en-US"/>
            </a:p>
          </p:txBody>
        </p:sp>
        <p:sp>
          <p:nvSpPr>
            <p:cNvPr id="69458" name="Line 574"/>
            <p:cNvSpPr>
              <a:spLocks noChangeShapeType="1"/>
            </p:cNvSpPr>
            <p:nvPr/>
          </p:nvSpPr>
          <p:spPr bwMode="auto">
            <a:xfrm>
              <a:off x="976" y="2368"/>
              <a:ext cx="1" cy="1"/>
            </a:xfrm>
            <a:prstGeom prst="line">
              <a:avLst/>
            </a:prstGeom>
            <a:noFill/>
            <a:ln w="38100">
              <a:solidFill>
                <a:srgbClr val="FF0000"/>
              </a:solidFill>
              <a:round/>
              <a:headEnd/>
              <a:tailEnd/>
            </a:ln>
          </p:spPr>
          <p:txBody>
            <a:bodyPr/>
            <a:lstStyle/>
            <a:p>
              <a:endParaRPr lang="zh-CN" altLang="en-US"/>
            </a:p>
          </p:txBody>
        </p:sp>
        <p:sp>
          <p:nvSpPr>
            <p:cNvPr id="69459" name="Freeform 575"/>
            <p:cNvSpPr>
              <a:spLocks/>
            </p:cNvSpPr>
            <p:nvPr/>
          </p:nvSpPr>
          <p:spPr bwMode="auto">
            <a:xfrm>
              <a:off x="976" y="2360"/>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460" name="Freeform 576"/>
            <p:cNvSpPr>
              <a:spLocks/>
            </p:cNvSpPr>
            <p:nvPr/>
          </p:nvSpPr>
          <p:spPr bwMode="auto">
            <a:xfrm>
              <a:off x="976" y="2360"/>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461" name="Line 577"/>
            <p:cNvSpPr>
              <a:spLocks noChangeShapeType="1"/>
            </p:cNvSpPr>
            <p:nvPr/>
          </p:nvSpPr>
          <p:spPr bwMode="auto">
            <a:xfrm>
              <a:off x="984" y="2360"/>
              <a:ext cx="1" cy="1"/>
            </a:xfrm>
            <a:prstGeom prst="line">
              <a:avLst/>
            </a:prstGeom>
            <a:noFill/>
            <a:ln w="38100">
              <a:solidFill>
                <a:srgbClr val="FF0000"/>
              </a:solidFill>
              <a:round/>
              <a:headEnd/>
              <a:tailEnd/>
            </a:ln>
          </p:spPr>
          <p:txBody>
            <a:bodyPr/>
            <a:lstStyle/>
            <a:p>
              <a:endParaRPr lang="zh-CN" altLang="en-US"/>
            </a:p>
          </p:txBody>
        </p:sp>
        <p:sp>
          <p:nvSpPr>
            <p:cNvPr id="69462" name="Line 578"/>
            <p:cNvSpPr>
              <a:spLocks noChangeShapeType="1"/>
            </p:cNvSpPr>
            <p:nvPr/>
          </p:nvSpPr>
          <p:spPr bwMode="auto">
            <a:xfrm>
              <a:off x="984" y="2360"/>
              <a:ext cx="1" cy="1"/>
            </a:xfrm>
            <a:prstGeom prst="line">
              <a:avLst/>
            </a:prstGeom>
            <a:noFill/>
            <a:ln w="38100">
              <a:solidFill>
                <a:srgbClr val="FF0000"/>
              </a:solidFill>
              <a:round/>
              <a:headEnd/>
              <a:tailEnd/>
            </a:ln>
          </p:spPr>
          <p:txBody>
            <a:bodyPr/>
            <a:lstStyle/>
            <a:p>
              <a:endParaRPr lang="zh-CN" altLang="en-US"/>
            </a:p>
          </p:txBody>
        </p:sp>
        <p:sp>
          <p:nvSpPr>
            <p:cNvPr id="69463" name="Line 579"/>
            <p:cNvSpPr>
              <a:spLocks noChangeShapeType="1"/>
            </p:cNvSpPr>
            <p:nvPr/>
          </p:nvSpPr>
          <p:spPr bwMode="auto">
            <a:xfrm>
              <a:off x="984" y="2360"/>
              <a:ext cx="1" cy="1"/>
            </a:xfrm>
            <a:prstGeom prst="line">
              <a:avLst/>
            </a:prstGeom>
            <a:noFill/>
            <a:ln w="38100">
              <a:solidFill>
                <a:srgbClr val="FF0000"/>
              </a:solidFill>
              <a:round/>
              <a:headEnd/>
              <a:tailEnd/>
            </a:ln>
          </p:spPr>
          <p:txBody>
            <a:bodyPr/>
            <a:lstStyle/>
            <a:p>
              <a:endParaRPr lang="zh-CN" altLang="en-US"/>
            </a:p>
          </p:txBody>
        </p:sp>
        <p:sp>
          <p:nvSpPr>
            <p:cNvPr id="69464" name="Freeform 580"/>
            <p:cNvSpPr>
              <a:spLocks/>
            </p:cNvSpPr>
            <p:nvPr/>
          </p:nvSpPr>
          <p:spPr bwMode="auto">
            <a:xfrm>
              <a:off x="984" y="2352"/>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465" name="Line 581"/>
            <p:cNvSpPr>
              <a:spLocks noChangeShapeType="1"/>
            </p:cNvSpPr>
            <p:nvPr/>
          </p:nvSpPr>
          <p:spPr bwMode="auto">
            <a:xfrm>
              <a:off x="984" y="2352"/>
              <a:ext cx="1" cy="1"/>
            </a:xfrm>
            <a:prstGeom prst="line">
              <a:avLst/>
            </a:prstGeom>
            <a:noFill/>
            <a:ln w="38100">
              <a:solidFill>
                <a:srgbClr val="FF0000"/>
              </a:solidFill>
              <a:round/>
              <a:headEnd/>
              <a:tailEnd/>
            </a:ln>
          </p:spPr>
          <p:txBody>
            <a:bodyPr/>
            <a:lstStyle/>
            <a:p>
              <a:endParaRPr lang="zh-CN" altLang="en-US"/>
            </a:p>
          </p:txBody>
        </p:sp>
        <p:sp>
          <p:nvSpPr>
            <p:cNvPr id="69466" name="Freeform 582"/>
            <p:cNvSpPr>
              <a:spLocks/>
            </p:cNvSpPr>
            <p:nvPr/>
          </p:nvSpPr>
          <p:spPr bwMode="auto">
            <a:xfrm>
              <a:off x="984" y="2352"/>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467" name="Line 583"/>
            <p:cNvSpPr>
              <a:spLocks noChangeShapeType="1"/>
            </p:cNvSpPr>
            <p:nvPr/>
          </p:nvSpPr>
          <p:spPr bwMode="auto">
            <a:xfrm>
              <a:off x="992" y="2352"/>
              <a:ext cx="1" cy="1"/>
            </a:xfrm>
            <a:prstGeom prst="line">
              <a:avLst/>
            </a:prstGeom>
            <a:noFill/>
            <a:ln w="38100">
              <a:solidFill>
                <a:srgbClr val="FF0000"/>
              </a:solidFill>
              <a:round/>
              <a:headEnd/>
              <a:tailEnd/>
            </a:ln>
          </p:spPr>
          <p:txBody>
            <a:bodyPr/>
            <a:lstStyle/>
            <a:p>
              <a:endParaRPr lang="zh-CN" altLang="en-US"/>
            </a:p>
          </p:txBody>
        </p:sp>
        <p:sp>
          <p:nvSpPr>
            <p:cNvPr id="69468" name="Freeform 584"/>
            <p:cNvSpPr>
              <a:spLocks/>
            </p:cNvSpPr>
            <p:nvPr/>
          </p:nvSpPr>
          <p:spPr bwMode="auto">
            <a:xfrm>
              <a:off x="992" y="2344"/>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469" name="Line 585"/>
            <p:cNvSpPr>
              <a:spLocks noChangeShapeType="1"/>
            </p:cNvSpPr>
            <p:nvPr/>
          </p:nvSpPr>
          <p:spPr bwMode="auto">
            <a:xfrm>
              <a:off x="992" y="2344"/>
              <a:ext cx="1" cy="1"/>
            </a:xfrm>
            <a:prstGeom prst="line">
              <a:avLst/>
            </a:prstGeom>
            <a:noFill/>
            <a:ln w="38100">
              <a:solidFill>
                <a:srgbClr val="FF0000"/>
              </a:solidFill>
              <a:round/>
              <a:headEnd/>
              <a:tailEnd/>
            </a:ln>
          </p:spPr>
          <p:txBody>
            <a:bodyPr/>
            <a:lstStyle/>
            <a:p>
              <a:endParaRPr lang="zh-CN" altLang="en-US"/>
            </a:p>
          </p:txBody>
        </p:sp>
        <p:sp>
          <p:nvSpPr>
            <p:cNvPr id="69470" name="Line 586"/>
            <p:cNvSpPr>
              <a:spLocks noChangeShapeType="1"/>
            </p:cNvSpPr>
            <p:nvPr/>
          </p:nvSpPr>
          <p:spPr bwMode="auto">
            <a:xfrm>
              <a:off x="992" y="2344"/>
              <a:ext cx="1" cy="1"/>
            </a:xfrm>
            <a:prstGeom prst="line">
              <a:avLst/>
            </a:prstGeom>
            <a:noFill/>
            <a:ln w="38100">
              <a:solidFill>
                <a:srgbClr val="FF0000"/>
              </a:solidFill>
              <a:round/>
              <a:headEnd/>
              <a:tailEnd/>
            </a:ln>
          </p:spPr>
          <p:txBody>
            <a:bodyPr/>
            <a:lstStyle/>
            <a:p>
              <a:endParaRPr lang="zh-CN" altLang="en-US"/>
            </a:p>
          </p:txBody>
        </p:sp>
        <p:sp>
          <p:nvSpPr>
            <p:cNvPr id="69471" name="Freeform 587"/>
            <p:cNvSpPr>
              <a:spLocks/>
            </p:cNvSpPr>
            <p:nvPr/>
          </p:nvSpPr>
          <p:spPr bwMode="auto">
            <a:xfrm>
              <a:off x="992" y="2344"/>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472" name="Line 588"/>
            <p:cNvSpPr>
              <a:spLocks noChangeShapeType="1"/>
            </p:cNvSpPr>
            <p:nvPr/>
          </p:nvSpPr>
          <p:spPr bwMode="auto">
            <a:xfrm>
              <a:off x="1000" y="2344"/>
              <a:ext cx="1" cy="1"/>
            </a:xfrm>
            <a:prstGeom prst="line">
              <a:avLst/>
            </a:prstGeom>
            <a:noFill/>
            <a:ln w="38100">
              <a:solidFill>
                <a:srgbClr val="FF0000"/>
              </a:solidFill>
              <a:round/>
              <a:headEnd/>
              <a:tailEnd/>
            </a:ln>
          </p:spPr>
          <p:txBody>
            <a:bodyPr/>
            <a:lstStyle/>
            <a:p>
              <a:endParaRPr lang="zh-CN" altLang="en-US"/>
            </a:p>
          </p:txBody>
        </p:sp>
        <p:sp>
          <p:nvSpPr>
            <p:cNvPr id="69473" name="Freeform 589"/>
            <p:cNvSpPr>
              <a:spLocks/>
            </p:cNvSpPr>
            <p:nvPr/>
          </p:nvSpPr>
          <p:spPr bwMode="auto">
            <a:xfrm>
              <a:off x="1000" y="2336"/>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474" name="Line 590"/>
            <p:cNvSpPr>
              <a:spLocks noChangeShapeType="1"/>
            </p:cNvSpPr>
            <p:nvPr/>
          </p:nvSpPr>
          <p:spPr bwMode="auto">
            <a:xfrm>
              <a:off x="1000" y="2336"/>
              <a:ext cx="1" cy="1"/>
            </a:xfrm>
            <a:prstGeom prst="line">
              <a:avLst/>
            </a:prstGeom>
            <a:noFill/>
            <a:ln w="38100">
              <a:solidFill>
                <a:srgbClr val="FF0000"/>
              </a:solidFill>
              <a:round/>
              <a:headEnd/>
              <a:tailEnd/>
            </a:ln>
          </p:spPr>
          <p:txBody>
            <a:bodyPr/>
            <a:lstStyle/>
            <a:p>
              <a:endParaRPr lang="zh-CN" altLang="en-US"/>
            </a:p>
          </p:txBody>
        </p:sp>
        <p:sp>
          <p:nvSpPr>
            <p:cNvPr id="69475" name="Line 591"/>
            <p:cNvSpPr>
              <a:spLocks noChangeShapeType="1"/>
            </p:cNvSpPr>
            <p:nvPr/>
          </p:nvSpPr>
          <p:spPr bwMode="auto">
            <a:xfrm>
              <a:off x="1000" y="2336"/>
              <a:ext cx="1" cy="1"/>
            </a:xfrm>
            <a:prstGeom prst="line">
              <a:avLst/>
            </a:prstGeom>
            <a:noFill/>
            <a:ln w="38100">
              <a:solidFill>
                <a:srgbClr val="FF0000"/>
              </a:solidFill>
              <a:round/>
              <a:headEnd/>
              <a:tailEnd/>
            </a:ln>
          </p:spPr>
          <p:txBody>
            <a:bodyPr/>
            <a:lstStyle/>
            <a:p>
              <a:endParaRPr lang="zh-CN" altLang="en-US"/>
            </a:p>
          </p:txBody>
        </p:sp>
        <p:sp>
          <p:nvSpPr>
            <p:cNvPr id="69476" name="Freeform 592"/>
            <p:cNvSpPr>
              <a:spLocks/>
            </p:cNvSpPr>
            <p:nvPr/>
          </p:nvSpPr>
          <p:spPr bwMode="auto">
            <a:xfrm>
              <a:off x="1000" y="2336"/>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477" name="Line 593"/>
            <p:cNvSpPr>
              <a:spLocks noChangeShapeType="1"/>
            </p:cNvSpPr>
            <p:nvPr/>
          </p:nvSpPr>
          <p:spPr bwMode="auto">
            <a:xfrm>
              <a:off x="1008" y="2336"/>
              <a:ext cx="1" cy="1"/>
            </a:xfrm>
            <a:prstGeom prst="line">
              <a:avLst/>
            </a:prstGeom>
            <a:noFill/>
            <a:ln w="38100">
              <a:solidFill>
                <a:srgbClr val="FF0000"/>
              </a:solidFill>
              <a:round/>
              <a:headEnd/>
              <a:tailEnd/>
            </a:ln>
          </p:spPr>
          <p:txBody>
            <a:bodyPr/>
            <a:lstStyle/>
            <a:p>
              <a:endParaRPr lang="zh-CN" altLang="en-US"/>
            </a:p>
          </p:txBody>
        </p:sp>
        <p:sp>
          <p:nvSpPr>
            <p:cNvPr id="69478" name="Freeform 594"/>
            <p:cNvSpPr>
              <a:spLocks/>
            </p:cNvSpPr>
            <p:nvPr/>
          </p:nvSpPr>
          <p:spPr bwMode="auto">
            <a:xfrm>
              <a:off x="1008" y="2328"/>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479" name="Line 595"/>
            <p:cNvSpPr>
              <a:spLocks noChangeShapeType="1"/>
            </p:cNvSpPr>
            <p:nvPr/>
          </p:nvSpPr>
          <p:spPr bwMode="auto">
            <a:xfrm>
              <a:off x="1008" y="2328"/>
              <a:ext cx="1" cy="1"/>
            </a:xfrm>
            <a:prstGeom prst="line">
              <a:avLst/>
            </a:prstGeom>
            <a:noFill/>
            <a:ln w="38100">
              <a:solidFill>
                <a:srgbClr val="FF0000"/>
              </a:solidFill>
              <a:round/>
              <a:headEnd/>
              <a:tailEnd/>
            </a:ln>
          </p:spPr>
          <p:txBody>
            <a:bodyPr/>
            <a:lstStyle/>
            <a:p>
              <a:endParaRPr lang="zh-CN" altLang="en-US"/>
            </a:p>
          </p:txBody>
        </p:sp>
        <p:sp>
          <p:nvSpPr>
            <p:cNvPr id="69480" name="Line 596"/>
            <p:cNvSpPr>
              <a:spLocks noChangeShapeType="1"/>
            </p:cNvSpPr>
            <p:nvPr/>
          </p:nvSpPr>
          <p:spPr bwMode="auto">
            <a:xfrm>
              <a:off x="1008" y="2328"/>
              <a:ext cx="1" cy="1"/>
            </a:xfrm>
            <a:prstGeom prst="line">
              <a:avLst/>
            </a:prstGeom>
            <a:noFill/>
            <a:ln w="38100">
              <a:solidFill>
                <a:srgbClr val="FF0000"/>
              </a:solidFill>
              <a:round/>
              <a:headEnd/>
              <a:tailEnd/>
            </a:ln>
          </p:spPr>
          <p:txBody>
            <a:bodyPr/>
            <a:lstStyle/>
            <a:p>
              <a:endParaRPr lang="zh-CN" altLang="en-US"/>
            </a:p>
          </p:txBody>
        </p:sp>
        <p:sp>
          <p:nvSpPr>
            <p:cNvPr id="69481" name="Line 597"/>
            <p:cNvSpPr>
              <a:spLocks noChangeShapeType="1"/>
            </p:cNvSpPr>
            <p:nvPr/>
          </p:nvSpPr>
          <p:spPr bwMode="auto">
            <a:xfrm>
              <a:off x="1008" y="2328"/>
              <a:ext cx="1" cy="1"/>
            </a:xfrm>
            <a:prstGeom prst="line">
              <a:avLst/>
            </a:prstGeom>
            <a:noFill/>
            <a:ln w="38100">
              <a:solidFill>
                <a:srgbClr val="FF0000"/>
              </a:solidFill>
              <a:round/>
              <a:headEnd/>
              <a:tailEnd/>
            </a:ln>
          </p:spPr>
          <p:txBody>
            <a:bodyPr/>
            <a:lstStyle/>
            <a:p>
              <a:endParaRPr lang="zh-CN" altLang="en-US"/>
            </a:p>
          </p:txBody>
        </p:sp>
        <p:sp>
          <p:nvSpPr>
            <p:cNvPr id="69482" name="Freeform 598"/>
            <p:cNvSpPr>
              <a:spLocks/>
            </p:cNvSpPr>
            <p:nvPr/>
          </p:nvSpPr>
          <p:spPr bwMode="auto">
            <a:xfrm>
              <a:off x="1008" y="2328"/>
              <a:ext cx="9" cy="1"/>
            </a:xfrm>
            <a:custGeom>
              <a:avLst/>
              <a:gdLst>
                <a:gd name="T0" fmla="*/ 0 w 9"/>
                <a:gd name="T1" fmla="*/ 0 h 1"/>
                <a:gd name="T2" fmla="*/ 0 w 9"/>
                <a:gd name="T3" fmla="*/ 0 h 1"/>
                <a:gd name="T4" fmla="*/ 9 w 9"/>
                <a:gd name="T5" fmla="*/ 0 h 1"/>
                <a:gd name="T6" fmla="*/ 0 60000 65536"/>
                <a:gd name="T7" fmla="*/ 0 60000 65536"/>
                <a:gd name="T8" fmla="*/ 0 60000 65536"/>
                <a:gd name="T9" fmla="*/ 0 w 9"/>
                <a:gd name="T10" fmla="*/ 0 h 1"/>
                <a:gd name="T11" fmla="*/ 9 w 9"/>
                <a:gd name="T12" fmla="*/ 1 h 1"/>
              </a:gdLst>
              <a:ahLst/>
              <a:cxnLst>
                <a:cxn ang="T6">
                  <a:pos x="T0" y="T1"/>
                </a:cxn>
                <a:cxn ang="T7">
                  <a:pos x="T2" y="T3"/>
                </a:cxn>
                <a:cxn ang="T8">
                  <a:pos x="T4" y="T5"/>
                </a:cxn>
              </a:cxnLst>
              <a:rect l="T9" t="T10" r="T11" b="T12"/>
              <a:pathLst>
                <a:path w="9" h="1">
                  <a:moveTo>
                    <a:pt x="0" y="0"/>
                  </a:moveTo>
                  <a:lnTo>
                    <a:pt x="0" y="0"/>
                  </a:lnTo>
                  <a:lnTo>
                    <a:pt x="9" y="0"/>
                  </a:lnTo>
                </a:path>
              </a:pathLst>
            </a:custGeom>
            <a:noFill/>
            <a:ln w="38100">
              <a:solidFill>
                <a:srgbClr val="FF0000"/>
              </a:solidFill>
              <a:prstDash val="solid"/>
              <a:round/>
              <a:headEnd/>
              <a:tailEnd/>
            </a:ln>
          </p:spPr>
          <p:txBody>
            <a:bodyPr/>
            <a:lstStyle/>
            <a:p>
              <a:endParaRPr lang="zh-CN" altLang="en-US"/>
            </a:p>
          </p:txBody>
        </p:sp>
        <p:sp>
          <p:nvSpPr>
            <p:cNvPr id="69483" name="Freeform 599"/>
            <p:cNvSpPr>
              <a:spLocks/>
            </p:cNvSpPr>
            <p:nvPr/>
          </p:nvSpPr>
          <p:spPr bwMode="auto">
            <a:xfrm>
              <a:off x="1017" y="2320"/>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484" name="Line 600"/>
            <p:cNvSpPr>
              <a:spLocks noChangeShapeType="1"/>
            </p:cNvSpPr>
            <p:nvPr/>
          </p:nvSpPr>
          <p:spPr bwMode="auto">
            <a:xfrm>
              <a:off x="1017" y="2320"/>
              <a:ext cx="1" cy="1"/>
            </a:xfrm>
            <a:prstGeom prst="line">
              <a:avLst/>
            </a:prstGeom>
            <a:noFill/>
            <a:ln w="38100">
              <a:solidFill>
                <a:srgbClr val="FF0000"/>
              </a:solidFill>
              <a:round/>
              <a:headEnd/>
              <a:tailEnd/>
            </a:ln>
          </p:spPr>
          <p:txBody>
            <a:bodyPr/>
            <a:lstStyle/>
            <a:p>
              <a:endParaRPr lang="zh-CN" altLang="en-US"/>
            </a:p>
          </p:txBody>
        </p:sp>
        <p:sp>
          <p:nvSpPr>
            <p:cNvPr id="69485" name="Line 601"/>
            <p:cNvSpPr>
              <a:spLocks noChangeShapeType="1"/>
            </p:cNvSpPr>
            <p:nvPr/>
          </p:nvSpPr>
          <p:spPr bwMode="auto">
            <a:xfrm>
              <a:off x="1017" y="2320"/>
              <a:ext cx="1" cy="1"/>
            </a:xfrm>
            <a:prstGeom prst="line">
              <a:avLst/>
            </a:prstGeom>
            <a:noFill/>
            <a:ln w="38100">
              <a:solidFill>
                <a:srgbClr val="FF0000"/>
              </a:solidFill>
              <a:round/>
              <a:headEnd/>
              <a:tailEnd/>
            </a:ln>
          </p:spPr>
          <p:txBody>
            <a:bodyPr/>
            <a:lstStyle/>
            <a:p>
              <a:endParaRPr lang="zh-CN" altLang="en-US"/>
            </a:p>
          </p:txBody>
        </p:sp>
        <p:sp>
          <p:nvSpPr>
            <p:cNvPr id="69486" name="Line 602"/>
            <p:cNvSpPr>
              <a:spLocks noChangeShapeType="1"/>
            </p:cNvSpPr>
            <p:nvPr/>
          </p:nvSpPr>
          <p:spPr bwMode="auto">
            <a:xfrm>
              <a:off x="1017" y="2320"/>
              <a:ext cx="1" cy="1"/>
            </a:xfrm>
            <a:prstGeom prst="line">
              <a:avLst/>
            </a:prstGeom>
            <a:noFill/>
            <a:ln w="38100">
              <a:solidFill>
                <a:srgbClr val="FF0000"/>
              </a:solidFill>
              <a:round/>
              <a:headEnd/>
              <a:tailEnd/>
            </a:ln>
          </p:spPr>
          <p:txBody>
            <a:bodyPr/>
            <a:lstStyle/>
            <a:p>
              <a:endParaRPr lang="zh-CN" altLang="en-US"/>
            </a:p>
          </p:txBody>
        </p:sp>
        <p:sp>
          <p:nvSpPr>
            <p:cNvPr id="69487" name="Freeform 603"/>
            <p:cNvSpPr>
              <a:spLocks/>
            </p:cNvSpPr>
            <p:nvPr/>
          </p:nvSpPr>
          <p:spPr bwMode="auto">
            <a:xfrm>
              <a:off x="1017" y="2311"/>
              <a:ext cx="8" cy="9"/>
            </a:xfrm>
            <a:custGeom>
              <a:avLst/>
              <a:gdLst>
                <a:gd name="T0" fmla="*/ 0 w 8"/>
                <a:gd name="T1" fmla="*/ 9 h 9"/>
                <a:gd name="T2" fmla="*/ 0 w 8"/>
                <a:gd name="T3" fmla="*/ 0 h 9"/>
                <a:gd name="T4" fmla="*/ 8 w 8"/>
                <a:gd name="T5" fmla="*/ 0 h 9"/>
                <a:gd name="T6" fmla="*/ 0 60000 65536"/>
                <a:gd name="T7" fmla="*/ 0 60000 65536"/>
                <a:gd name="T8" fmla="*/ 0 60000 65536"/>
                <a:gd name="T9" fmla="*/ 0 w 8"/>
                <a:gd name="T10" fmla="*/ 0 h 9"/>
                <a:gd name="T11" fmla="*/ 8 w 8"/>
                <a:gd name="T12" fmla="*/ 9 h 9"/>
              </a:gdLst>
              <a:ahLst/>
              <a:cxnLst>
                <a:cxn ang="T6">
                  <a:pos x="T0" y="T1"/>
                </a:cxn>
                <a:cxn ang="T7">
                  <a:pos x="T2" y="T3"/>
                </a:cxn>
                <a:cxn ang="T8">
                  <a:pos x="T4" y="T5"/>
                </a:cxn>
              </a:cxnLst>
              <a:rect l="T9" t="T10" r="T11" b="T12"/>
              <a:pathLst>
                <a:path w="8" h="9">
                  <a:moveTo>
                    <a:pt x="0" y="9"/>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488" name="Line 604"/>
            <p:cNvSpPr>
              <a:spLocks noChangeShapeType="1"/>
            </p:cNvSpPr>
            <p:nvPr/>
          </p:nvSpPr>
          <p:spPr bwMode="auto">
            <a:xfrm>
              <a:off x="1025" y="2311"/>
              <a:ext cx="1" cy="1"/>
            </a:xfrm>
            <a:prstGeom prst="line">
              <a:avLst/>
            </a:prstGeom>
            <a:noFill/>
            <a:ln w="38100">
              <a:solidFill>
                <a:srgbClr val="FF0000"/>
              </a:solidFill>
              <a:round/>
              <a:headEnd/>
              <a:tailEnd/>
            </a:ln>
          </p:spPr>
          <p:txBody>
            <a:bodyPr/>
            <a:lstStyle/>
            <a:p>
              <a:endParaRPr lang="zh-CN" altLang="en-US"/>
            </a:p>
          </p:txBody>
        </p:sp>
        <p:sp>
          <p:nvSpPr>
            <p:cNvPr id="69489" name="Line 605"/>
            <p:cNvSpPr>
              <a:spLocks noChangeShapeType="1"/>
            </p:cNvSpPr>
            <p:nvPr/>
          </p:nvSpPr>
          <p:spPr bwMode="auto">
            <a:xfrm>
              <a:off x="1025" y="2311"/>
              <a:ext cx="1" cy="1"/>
            </a:xfrm>
            <a:prstGeom prst="line">
              <a:avLst/>
            </a:prstGeom>
            <a:noFill/>
            <a:ln w="38100">
              <a:solidFill>
                <a:srgbClr val="FF0000"/>
              </a:solidFill>
              <a:round/>
              <a:headEnd/>
              <a:tailEnd/>
            </a:ln>
          </p:spPr>
          <p:txBody>
            <a:bodyPr/>
            <a:lstStyle/>
            <a:p>
              <a:endParaRPr lang="zh-CN" altLang="en-US"/>
            </a:p>
          </p:txBody>
        </p:sp>
      </p:grpSp>
      <p:grpSp>
        <p:nvGrpSpPr>
          <p:cNvPr id="5" name="Group 606"/>
          <p:cNvGrpSpPr>
            <a:grpSpLocks/>
          </p:cNvGrpSpPr>
          <p:nvPr/>
        </p:nvGrpSpPr>
        <p:grpSpPr bwMode="auto">
          <a:xfrm>
            <a:off x="2387600" y="3244850"/>
            <a:ext cx="637117" cy="425450"/>
            <a:chOff x="1025" y="2044"/>
            <a:chExt cx="301" cy="268"/>
          </a:xfrm>
        </p:grpSpPr>
        <p:sp>
          <p:nvSpPr>
            <p:cNvPr id="69090" name="Line 607"/>
            <p:cNvSpPr>
              <a:spLocks noChangeShapeType="1"/>
            </p:cNvSpPr>
            <p:nvPr/>
          </p:nvSpPr>
          <p:spPr bwMode="auto">
            <a:xfrm>
              <a:off x="1025" y="2311"/>
              <a:ext cx="1" cy="1"/>
            </a:xfrm>
            <a:prstGeom prst="line">
              <a:avLst/>
            </a:prstGeom>
            <a:noFill/>
            <a:ln w="38100">
              <a:solidFill>
                <a:srgbClr val="FF0000"/>
              </a:solidFill>
              <a:round/>
              <a:headEnd/>
              <a:tailEnd/>
            </a:ln>
          </p:spPr>
          <p:txBody>
            <a:bodyPr/>
            <a:lstStyle/>
            <a:p>
              <a:endParaRPr lang="zh-CN" altLang="en-US"/>
            </a:p>
          </p:txBody>
        </p:sp>
        <p:sp>
          <p:nvSpPr>
            <p:cNvPr id="69091" name="Line 608"/>
            <p:cNvSpPr>
              <a:spLocks noChangeShapeType="1"/>
            </p:cNvSpPr>
            <p:nvPr/>
          </p:nvSpPr>
          <p:spPr bwMode="auto">
            <a:xfrm>
              <a:off x="1025" y="2311"/>
              <a:ext cx="1" cy="1"/>
            </a:xfrm>
            <a:prstGeom prst="line">
              <a:avLst/>
            </a:prstGeom>
            <a:noFill/>
            <a:ln w="38100">
              <a:solidFill>
                <a:srgbClr val="FF0000"/>
              </a:solidFill>
              <a:round/>
              <a:headEnd/>
              <a:tailEnd/>
            </a:ln>
          </p:spPr>
          <p:txBody>
            <a:bodyPr/>
            <a:lstStyle/>
            <a:p>
              <a:endParaRPr lang="zh-CN" altLang="en-US"/>
            </a:p>
          </p:txBody>
        </p:sp>
        <p:sp>
          <p:nvSpPr>
            <p:cNvPr id="69092" name="Freeform 609"/>
            <p:cNvSpPr>
              <a:spLocks/>
            </p:cNvSpPr>
            <p:nvPr/>
          </p:nvSpPr>
          <p:spPr bwMode="auto">
            <a:xfrm>
              <a:off x="1025" y="2303"/>
              <a:ext cx="8" cy="8"/>
            </a:xfrm>
            <a:custGeom>
              <a:avLst/>
              <a:gdLst>
                <a:gd name="T0" fmla="*/ 0 w 8"/>
                <a:gd name="T1" fmla="*/ 8 h 8"/>
                <a:gd name="T2" fmla="*/ 0 w 8"/>
                <a:gd name="T3" fmla="*/ 0 h 8"/>
                <a:gd name="T4" fmla="*/ 8 w 8"/>
                <a:gd name="T5" fmla="*/ 0 h 8"/>
                <a:gd name="T6" fmla="*/ 0 60000 65536"/>
                <a:gd name="T7" fmla="*/ 0 60000 65536"/>
                <a:gd name="T8" fmla="*/ 0 60000 65536"/>
                <a:gd name="T9" fmla="*/ 0 w 8"/>
                <a:gd name="T10" fmla="*/ 0 h 8"/>
                <a:gd name="T11" fmla="*/ 8 w 8"/>
                <a:gd name="T12" fmla="*/ 8 h 8"/>
              </a:gdLst>
              <a:ahLst/>
              <a:cxnLst>
                <a:cxn ang="T6">
                  <a:pos x="T0" y="T1"/>
                </a:cxn>
                <a:cxn ang="T7">
                  <a:pos x="T2" y="T3"/>
                </a:cxn>
                <a:cxn ang="T8">
                  <a:pos x="T4" y="T5"/>
                </a:cxn>
              </a:cxnLst>
              <a:rect l="T9" t="T10" r="T11" b="T12"/>
              <a:pathLst>
                <a:path w="8" h="8">
                  <a:moveTo>
                    <a:pt x="0" y="8"/>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093" name="Line 610"/>
            <p:cNvSpPr>
              <a:spLocks noChangeShapeType="1"/>
            </p:cNvSpPr>
            <p:nvPr/>
          </p:nvSpPr>
          <p:spPr bwMode="auto">
            <a:xfrm>
              <a:off x="1033" y="2303"/>
              <a:ext cx="1" cy="1"/>
            </a:xfrm>
            <a:prstGeom prst="line">
              <a:avLst/>
            </a:prstGeom>
            <a:noFill/>
            <a:ln w="38100">
              <a:solidFill>
                <a:srgbClr val="FF0000"/>
              </a:solidFill>
              <a:round/>
              <a:headEnd/>
              <a:tailEnd/>
            </a:ln>
          </p:spPr>
          <p:txBody>
            <a:bodyPr/>
            <a:lstStyle/>
            <a:p>
              <a:endParaRPr lang="zh-CN" altLang="en-US"/>
            </a:p>
          </p:txBody>
        </p:sp>
        <p:sp>
          <p:nvSpPr>
            <p:cNvPr id="69094" name="Line 611"/>
            <p:cNvSpPr>
              <a:spLocks noChangeShapeType="1"/>
            </p:cNvSpPr>
            <p:nvPr/>
          </p:nvSpPr>
          <p:spPr bwMode="auto">
            <a:xfrm>
              <a:off x="1033" y="2303"/>
              <a:ext cx="1" cy="1"/>
            </a:xfrm>
            <a:prstGeom prst="line">
              <a:avLst/>
            </a:prstGeom>
            <a:noFill/>
            <a:ln w="38100">
              <a:solidFill>
                <a:srgbClr val="FF0000"/>
              </a:solidFill>
              <a:round/>
              <a:headEnd/>
              <a:tailEnd/>
            </a:ln>
          </p:spPr>
          <p:txBody>
            <a:bodyPr/>
            <a:lstStyle/>
            <a:p>
              <a:endParaRPr lang="zh-CN" altLang="en-US"/>
            </a:p>
          </p:txBody>
        </p:sp>
        <p:sp>
          <p:nvSpPr>
            <p:cNvPr id="69095" name="Line 612"/>
            <p:cNvSpPr>
              <a:spLocks noChangeShapeType="1"/>
            </p:cNvSpPr>
            <p:nvPr/>
          </p:nvSpPr>
          <p:spPr bwMode="auto">
            <a:xfrm>
              <a:off x="1033" y="2303"/>
              <a:ext cx="1" cy="1"/>
            </a:xfrm>
            <a:prstGeom prst="line">
              <a:avLst/>
            </a:prstGeom>
            <a:noFill/>
            <a:ln w="38100">
              <a:solidFill>
                <a:srgbClr val="FF0000"/>
              </a:solidFill>
              <a:round/>
              <a:headEnd/>
              <a:tailEnd/>
            </a:ln>
          </p:spPr>
          <p:txBody>
            <a:bodyPr/>
            <a:lstStyle/>
            <a:p>
              <a:endParaRPr lang="zh-CN" altLang="en-US"/>
            </a:p>
          </p:txBody>
        </p:sp>
        <p:sp>
          <p:nvSpPr>
            <p:cNvPr id="69096" name="Line 613"/>
            <p:cNvSpPr>
              <a:spLocks noChangeShapeType="1"/>
            </p:cNvSpPr>
            <p:nvPr/>
          </p:nvSpPr>
          <p:spPr bwMode="auto">
            <a:xfrm>
              <a:off x="1033" y="2303"/>
              <a:ext cx="1" cy="1"/>
            </a:xfrm>
            <a:prstGeom prst="line">
              <a:avLst/>
            </a:prstGeom>
            <a:noFill/>
            <a:ln w="38100">
              <a:solidFill>
                <a:srgbClr val="FF0000"/>
              </a:solidFill>
              <a:round/>
              <a:headEnd/>
              <a:tailEnd/>
            </a:ln>
          </p:spPr>
          <p:txBody>
            <a:bodyPr/>
            <a:lstStyle/>
            <a:p>
              <a:endParaRPr lang="zh-CN" altLang="en-US"/>
            </a:p>
          </p:txBody>
        </p:sp>
        <p:sp>
          <p:nvSpPr>
            <p:cNvPr id="69097" name="Freeform 614"/>
            <p:cNvSpPr>
              <a:spLocks/>
            </p:cNvSpPr>
            <p:nvPr/>
          </p:nvSpPr>
          <p:spPr bwMode="auto">
            <a:xfrm>
              <a:off x="1033" y="2295"/>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098" name="Freeform 615"/>
            <p:cNvSpPr>
              <a:spLocks/>
            </p:cNvSpPr>
            <p:nvPr/>
          </p:nvSpPr>
          <p:spPr bwMode="auto">
            <a:xfrm>
              <a:off x="1033" y="2295"/>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099" name="Line 616"/>
            <p:cNvSpPr>
              <a:spLocks noChangeShapeType="1"/>
            </p:cNvSpPr>
            <p:nvPr/>
          </p:nvSpPr>
          <p:spPr bwMode="auto">
            <a:xfrm>
              <a:off x="1041" y="2295"/>
              <a:ext cx="1" cy="1"/>
            </a:xfrm>
            <a:prstGeom prst="line">
              <a:avLst/>
            </a:prstGeom>
            <a:noFill/>
            <a:ln w="38100">
              <a:solidFill>
                <a:srgbClr val="FF0000"/>
              </a:solidFill>
              <a:round/>
              <a:headEnd/>
              <a:tailEnd/>
            </a:ln>
          </p:spPr>
          <p:txBody>
            <a:bodyPr/>
            <a:lstStyle/>
            <a:p>
              <a:endParaRPr lang="zh-CN" altLang="en-US"/>
            </a:p>
          </p:txBody>
        </p:sp>
        <p:sp>
          <p:nvSpPr>
            <p:cNvPr id="69100" name="Line 617"/>
            <p:cNvSpPr>
              <a:spLocks noChangeShapeType="1"/>
            </p:cNvSpPr>
            <p:nvPr/>
          </p:nvSpPr>
          <p:spPr bwMode="auto">
            <a:xfrm>
              <a:off x="1041" y="2295"/>
              <a:ext cx="1" cy="1"/>
            </a:xfrm>
            <a:prstGeom prst="line">
              <a:avLst/>
            </a:prstGeom>
            <a:noFill/>
            <a:ln w="38100">
              <a:solidFill>
                <a:srgbClr val="FF0000"/>
              </a:solidFill>
              <a:round/>
              <a:headEnd/>
              <a:tailEnd/>
            </a:ln>
          </p:spPr>
          <p:txBody>
            <a:bodyPr/>
            <a:lstStyle/>
            <a:p>
              <a:endParaRPr lang="zh-CN" altLang="en-US"/>
            </a:p>
          </p:txBody>
        </p:sp>
        <p:sp>
          <p:nvSpPr>
            <p:cNvPr id="69101" name="Line 618"/>
            <p:cNvSpPr>
              <a:spLocks noChangeShapeType="1"/>
            </p:cNvSpPr>
            <p:nvPr/>
          </p:nvSpPr>
          <p:spPr bwMode="auto">
            <a:xfrm>
              <a:off x="1041" y="2295"/>
              <a:ext cx="1" cy="1"/>
            </a:xfrm>
            <a:prstGeom prst="line">
              <a:avLst/>
            </a:prstGeom>
            <a:noFill/>
            <a:ln w="38100">
              <a:solidFill>
                <a:srgbClr val="FF0000"/>
              </a:solidFill>
              <a:round/>
              <a:headEnd/>
              <a:tailEnd/>
            </a:ln>
          </p:spPr>
          <p:txBody>
            <a:bodyPr/>
            <a:lstStyle/>
            <a:p>
              <a:endParaRPr lang="zh-CN" altLang="en-US"/>
            </a:p>
          </p:txBody>
        </p:sp>
        <p:sp>
          <p:nvSpPr>
            <p:cNvPr id="69102" name="Freeform 619"/>
            <p:cNvSpPr>
              <a:spLocks/>
            </p:cNvSpPr>
            <p:nvPr/>
          </p:nvSpPr>
          <p:spPr bwMode="auto">
            <a:xfrm>
              <a:off x="1041" y="2287"/>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103" name="Freeform 620"/>
            <p:cNvSpPr>
              <a:spLocks/>
            </p:cNvSpPr>
            <p:nvPr/>
          </p:nvSpPr>
          <p:spPr bwMode="auto">
            <a:xfrm>
              <a:off x="1041" y="2287"/>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104" name="Line 621"/>
            <p:cNvSpPr>
              <a:spLocks noChangeShapeType="1"/>
            </p:cNvSpPr>
            <p:nvPr/>
          </p:nvSpPr>
          <p:spPr bwMode="auto">
            <a:xfrm>
              <a:off x="1049" y="2287"/>
              <a:ext cx="1" cy="1"/>
            </a:xfrm>
            <a:prstGeom prst="line">
              <a:avLst/>
            </a:prstGeom>
            <a:noFill/>
            <a:ln w="38100">
              <a:solidFill>
                <a:srgbClr val="FF0000"/>
              </a:solidFill>
              <a:round/>
              <a:headEnd/>
              <a:tailEnd/>
            </a:ln>
          </p:spPr>
          <p:txBody>
            <a:bodyPr/>
            <a:lstStyle/>
            <a:p>
              <a:endParaRPr lang="zh-CN" altLang="en-US"/>
            </a:p>
          </p:txBody>
        </p:sp>
        <p:sp>
          <p:nvSpPr>
            <p:cNvPr id="69105" name="Line 622"/>
            <p:cNvSpPr>
              <a:spLocks noChangeShapeType="1"/>
            </p:cNvSpPr>
            <p:nvPr/>
          </p:nvSpPr>
          <p:spPr bwMode="auto">
            <a:xfrm>
              <a:off x="1049" y="2287"/>
              <a:ext cx="1" cy="1"/>
            </a:xfrm>
            <a:prstGeom prst="line">
              <a:avLst/>
            </a:prstGeom>
            <a:noFill/>
            <a:ln w="38100">
              <a:solidFill>
                <a:srgbClr val="FF0000"/>
              </a:solidFill>
              <a:round/>
              <a:headEnd/>
              <a:tailEnd/>
            </a:ln>
          </p:spPr>
          <p:txBody>
            <a:bodyPr/>
            <a:lstStyle/>
            <a:p>
              <a:endParaRPr lang="zh-CN" altLang="en-US"/>
            </a:p>
          </p:txBody>
        </p:sp>
        <p:sp>
          <p:nvSpPr>
            <p:cNvPr id="69106" name="Line 623"/>
            <p:cNvSpPr>
              <a:spLocks noChangeShapeType="1"/>
            </p:cNvSpPr>
            <p:nvPr/>
          </p:nvSpPr>
          <p:spPr bwMode="auto">
            <a:xfrm>
              <a:off x="1049" y="2287"/>
              <a:ext cx="1" cy="1"/>
            </a:xfrm>
            <a:prstGeom prst="line">
              <a:avLst/>
            </a:prstGeom>
            <a:noFill/>
            <a:ln w="38100">
              <a:solidFill>
                <a:srgbClr val="FF0000"/>
              </a:solidFill>
              <a:round/>
              <a:headEnd/>
              <a:tailEnd/>
            </a:ln>
          </p:spPr>
          <p:txBody>
            <a:bodyPr/>
            <a:lstStyle/>
            <a:p>
              <a:endParaRPr lang="zh-CN" altLang="en-US"/>
            </a:p>
          </p:txBody>
        </p:sp>
        <p:sp>
          <p:nvSpPr>
            <p:cNvPr id="69107" name="Freeform 624"/>
            <p:cNvSpPr>
              <a:spLocks/>
            </p:cNvSpPr>
            <p:nvPr/>
          </p:nvSpPr>
          <p:spPr bwMode="auto">
            <a:xfrm>
              <a:off x="1049" y="2279"/>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108" name="Freeform 625"/>
            <p:cNvSpPr>
              <a:spLocks/>
            </p:cNvSpPr>
            <p:nvPr/>
          </p:nvSpPr>
          <p:spPr bwMode="auto">
            <a:xfrm>
              <a:off x="1049" y="2279"/>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109" name="Line 626"/>
            <p:cNvSpPr>
              <a:spLocks noChangeShapeType="1"/>
            </p:cNvSpPr>
            <p:nvPr/>
          </p:nvSpPr>
          <p:spPr bwMode="auto">
            <a:xfrm>
              <a:off x="1057" y="2279"/>
              <a:ext cx="1" cy="1"/>
            </a:xfrm>
            <a:prstGeom prst="line">
              <a:avLst/>
            </a:prstGeom>
            <a:noFill/>
            <a:ln w="38100">
              <a:solidFill>
                <a:srgbClr val="FF0000"/>
              </a:solidFill>
              <a:round/>
              <a:headEnd/>
              <a:tailEnd/>
            </a:ln>
          </p:spPr>
          <p:txBody>
            <a:bodyPr/>
            <a:lstStyle/>
            <a:p>
              <a:endParaRPr lang="zh-CN" altLang="en-US"/>
            </a:p>
          </p:txBody>
        </p:sp>
        <p:sp>
          <p:nvSpPr>
            <p:cNvPr id="69110" name="Line 627"/>
            <p:cNvSpPr>
              <a:spLocks noChangeShapeType="1"/>
            </p:cNvSpPr>
            <p:nvPr/>
          </p:nvSpPr>
          <p:spPr bwMode="auto">
            <a:xfrm>
              <a:off x="1057" y="2279"/>
              <a:ext cx="1" cy="1"/>
            </a:xfrm>
            <a:prstGeom prst="line">
              <a:avLst/>
            </a:prstGeom>
            <a:noFill/>
            <a:ln w="38100">
              <a:solidFill>
                <a:srgbClr val="FF0000"/>
              </a:solidFill>
              <a:round/>
              <a:headEnd/>
              <a:tailEnd/>
            </a:ln>
          </p:spPr>
          <p:txBody>
            <a:bodyPr/>
            <a:lstStyle/>
            <a:p>
              <a:endParaRPr lang="zh-CN" altLang="en-US"/>
            </a:p>
          </p:txBody>
        </p:sp>
        <p:sp>
          <p:nvSpPr>
            <p:cNvPr id="69111" name="Line 628"/>
            <p:cNvSpPr>
              <a:spLocks noChangeShapeType="1"/>
            </p:cNvSpPr>
            <p:nvPr/>
          </p:nvSpPr>
          <p:spPr bwMode="auto">
            <a:xfrm>
              <a:off x="1057" y="2279"/>
              <a:ext cx="1" cy="1"/>
            </a:xfrm>
            <a:prstGeom prst="line">
              <a:avLst/>
            </a:prstGeom>
            <a:noFill/>
            <a:ln w="38100">
              <a:solidFill>
                <a:srgbClr val="FF0000"/>
              </a:solidFill>
              <a:round/>
              <a:headEnd/>
              <a:tailEnd/>
            </a:ln>
          </p:spPr>
          <p:txBody>
            <a:bodyPr/>
            <a:lstStyle/>
            <a:p>
              <a:endParaRPr lang="zh-CN" altLang="en-US"/>
            </a:p>
          </p:txBody>
        </p:sp>
        <p:sp>
          <p:nvSpPr>
            <p:cNvPr id="69112" name="Freeform 629"/>
            <p:cNvSpPr>
              <a:spLocks/>
            </p:cNvSpPr>
            <p:nvPr/>
          </p:nvSpPr>
          <p:spPr bwMode="auto">
            <a:xfrm>
              <a:off x="1057" y="2271"/>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113" name="Line 630"/>
            <p:cNvSpPr>
              <a:spLocks noChangeShapeType="1"/>
            </p:cNvSpPr>
            <p:nvPr/>
          </p:nvSpPr>
          <p:spPr bwMode="auto">
            <a:xfrm>
              <a:off x="1057" y="2271"/>
              <a:ext cx="1" cy="1"/>
            </a:xfrm>
            <a:prstGeom prst="line">
              <a:avLst/>
            </a:prstGeom>
            <a:noFill/>
            <a:ln w="38100">
              <a:solidFill>
                <a:srgbClr val="FF0000"/>
              </a:solidFill>
              <a:round/>
              <a:headEnd/>
              <a:tailEnd/>
            </a:ln>
          </p:spPr>
          <p:txBody>
            <a:bodyPr/>
            <a:lstStyle/>
            <a:p>
              <a:endParaRPr lang="zh-CN" altLang="en-US"/>
            </a:p>
          </p:txBody>
        </p:sp>
        <p:sp>
          <p:nvSpPr>
            <p:cNvPr id="69114" name="Freeform 631"/>
            <p:cNvSpPr>
              <a:spLocks/>
            </p:cNvSpPr>
            <p:nvPr/>
          </p:nvSpPr>
          <p:spPr bwMode="auto">
            <a:xfrm>
              <a:off x="1057" y="2271"/>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115" name="Line 632"/>
            <p:cNvSpPr>
              <a:spLocks noChangeShapeType="1"/>
            </p:cNvSpPr>
            <p:nvPr/>
          </p:nvSpPr>
          <p:spPr bwMode="auto">
            <a:xfrm>
              <a:off x="1065" y="2271"/>
              <a:ext cx="1" cy="1"/>
            </a:xfrm>
            <a:prstGeom prst="line">
              <a:avLst/>
            </a:prstGeom>
            <a:noFill/>
            <a:ln w="38100">
              <a:solidFill>
                <a:srgbClr val="FF0000"/>
              </a:solidFill>
              <a:round/>
              <a:headEnd/>
              <a:tailEnd/>
            </a:ln>
          </p:spPr>
          <p:txBody>
            <a:bodyPr/>
            <a:lstStyle/>
            <a:p>
              <a:endParaRPr lang="zh-CN" altLang="en-US"/>
            </a:p>
          </p:txBody>
        </p:sp>
        <p:sp>
          <p:nvSpPr>
            <p:cNvPr id="69116" name="Line 633"/>
            <p:cNvSpPr>
              <a:spLocks noChangeShapeType="1"/>
            </p:cNvSpPr>
            <p:nvPr/>
          </p:nvSpPr>
          <p:spPr bwMode="auto">
            <a:xfrm>
              <a:off x="1065" y="2271"/>
              <a:ext cx="1" cy="1"/>
            </a:xfrm>
            <a:prstGeom prst="line">
              <a:avLst/>
            </a:prstGeom>
            <a:noFill/>
            <a:ln w="38100">
              <a:solidFill>
                <a:srgbClr val="FF0000"/>
              </a:solidFill>
              <a:round/>
              <a:headEnd/>
              <a:tailEnd/>
            </a:ln>
          </p:spPr>
          <p:txBody>
            <a:bodyPr/>
            <a:lstStyle/>
            <a:p>
              <a:endParaRPr lang="zh-CN" altLang="en-US"/>
            </a:p>
          </p:txBody>
        </p:sp>
        <p:sp>
          <p:nvSpPr>
            <p:cNvPr id="69117" name="Freeform 634"/>
            <p:cNvSpPr>
              <a:spLocks/>
            </p:cNvSpPr>
            <p:nvPr/>
          </p:nvSpPr>
          <p:spPr bwMode="auto">
            <a:xfrm>
              <a:off x="1065" y="2263"/>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118" name="Line 635"/>
            <p:cNvSpPr>
              <a:spLocks noChangeShapeType="1"/>
            </p:cNvSpPr>
            <p:nvPr/>
          </p:nvSpPr>
          <p:spPr bwMode="auto">
            <a:xfrm>
              <a:off x="1065" y="2263"/>
              <a:ext cx="1" cy="1"/>
            </a:xfrm>
            <a:prstGeom prst="line">
              <a:avLst/>
            </a:prstGeom>
            <a:noFill/>
            <a:ln w="38100">
              <a:solidFill>
                <a:srgbClr val="FF0000"/>
              </a:solidFill>
              <a:round/>
              <a:headEnd/>
              <a:tailEnd/>
            </a:ln>
          </p:spPr>
          <p:txBody>
            <a:bodyPr/>
            <a:lstStyle/>
            <a:p>
              <a:endParaRPr lang="zh-CN" altLang="en-US"/>
            </a:p>
          </p:txBody>
        </p:sp>
        <p:sp>
          <p:nvSpPr>
            <p:cNvPr id="69119" name="Freeform 636"/>
            <p:cNvSpPr>
              <a:spLocks/>
            </p:cNvSpPr>
            <p:nvPr/>
          </p:nvSpPr>
          <p:spPr bwMode="auto">
            <a:xfrm>
              <a:off x="1065" y="2263"/>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120" name="Line 637"/>
            <p:cNvSpPr>
              <a:spLocks noChangeShapeType="1"/>
            </p:cNvSpPr>
            <p:nvPr/>
          </p:nvSpPr>
          <p:spPr bwMode="auto">
            <a:xfrm>
              <a:off x="1073" y="2263"/>
              <a:ext cx="1" cy="1"/>
            </a:xfrm>
            <a:prstGeom prst="line">
              <a:avLst/>
            </a:prstGeom>
            <a:noFill/>
            <a:ln w="38100">
              <a:solidFill>
                <a:srgbClr val="FF0000"/>
              </a:solidFill>
              <a:round/>
              <a:headEnd/>
              <a:tailEnd/>
            </a:ln>
          </p:spPr>
          <p:txBody>
            <a:bodyPr/>
            <a:lstStyle/>
            <a:p>
              <a:endParaRPr lang="zh-CN" altLang="en-US"/>
            </a:p>
          </p:txBody>
        </p:sp>
        <p:sp>
          <p:nvSpPr>
            <p:cNvPr id="69121" name="Line 638"/>
            <p:cNvSpPr>
              <a:spLocks noChangeShapeType="1"/>
            </p:cNvSpPr>
            <p:nvPr/>
          </p:nvSpPr>
          <p:spPr bwMode="auto">
            <a:xfrm>
              <a:off x="1073" y="2263"/>
              <a:ext cx="1" cy="1"/>
            </a:xfrm>
            <a:prstGeom prst="line">
              <a:avLst/>
            </a:prstGeom>
            <a:noFill/>
            <a:ln w="38100">
              <a:solidFill>
                <a:srgbClr val="FF0000"/>
              </a:solidFill>
              <a:round/>
              <a:headEnd/>
              <a:tailEnd/>
            </a:ln>
          </p:spPr>
          <p:txBody>
            <a:bodyPr/>
            <a:lstStyle/>
            <a:p>
              <a:endParaRPr lang="zh-CN" altLang="en-US"/>
            </a:p>
          </p:txBody>
        </p:sp>
        <p:sp>
          <p:nvSpPr>
            <p:cNvPr id="69122" name="Freeform 639"/>
            <p:cNvSpPr>
              <a:spLocks/>
            </p:cNvSpPr>
            <p:nvPr/>
          </p:nvSpPr>
          <p:spPr bwMode="auto">
            <a:xfrm>
              <a:off x="1073" y="2255"/>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123" name="Line 640"/>
            <p:cNvSpPr>
              <a:spLocks noChangeShapeType="1"/>
            </p:cNvSpPr>
            <p:nvPr/>
          </p:nvSpPr>
          <p:spPr bwMode="auto">
            <a:xfrm>
              <a:off x="1073" y="2255"/>
              <a:ext cx="1" cy="1"/>
            </a:xfrm>
            <a:prstGeom prst="line">
              <a:avLst/>
            </a:prstGeom>
            <a:noFill/>
            <a:ln w="38100">
              <a:solidFill>
                <a:srgbClr val="FF0000"/>
              </a:solidFill>
              <a:round/>
              <a:headEnd/>
              <a:tailEnd/>
            </a:ln>
          </p:spPr>
          <p:txBody>
            <a:bodyPr/>
            <a:lstStyle/>
            <a:p>
              <a:endParaRPr lang="zh-CN" altLang="en-US"/>
            </a:p>
          </p:txBody>
        </p:sp>
        <p:sp>
          <p:nvSpPr>
            <p:cNvPr id="69124" name="Line 641"/>
            <p:cNvSpPr>
              <a:spLocks noChangeShapeType="1"/>
            </p:cNvSpPr>
            <p:nvPr/>
          </p:nvSpPr>
          <p:spPr bwMode="auto">
            <a:xfrm>
              <a:off x="1073" y="2255"/>
              <a:ext cx="1" cy="1"/>
            </a:xfrm>
            <a:prstGeom prst="line">
              <a:avLst/>
            </a:prstGeom>
            <a:noFill/>
            <a:ln w="38100">
              <a:solidFill>
                <a:srgbClr val="FF0000"/>
              </a:solidFill>
              <a:round/>
              <a:headEnd/>
              <a:tailEnd/>
            </a:ln>
          </p:spPr>
          <p:txBody>
            <a:bodyPr/>
            <a:lstStyle/>
            <a:p>
              <a:endParaRPr lang="zh-CN" altLang="en-US"/>
            </a:p>
          </p:txBody>
        </p:sp>
        <p:sp>
          <p:nvSpPr>
            <p:cNvPr id="69125" name="Freeform 642"/>
            <p:cNvSpPr>
              <a:spLocks/>
            </p:cNvSpPr>
            <p:nvPr/>
          </p:nvSpPr>
          <p:spPr bwMode="auto">
            <a:xfrm>
              <a:off x="1073" y="2255"/>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126" name="Line 643"/>
            <p:cNvSpPr>
              <a:spLocks noChangeShapeType="1"/>
            </p:cNvSpPr>
            <p:nvPr/>
          </p:nvSpPr>
          <p:spPr bwMode="auto">
            <a:xfrm>
              <a:off x="1081" y="2255"/>
              <a:ext cx="1" cy="1"/>
            </a:xfrm>
            <a:prstGeom prst="line">
              <a:avLst/>
            </a:prstGeom>
            <a:noFill/>
            <a:ln w="38100">
              <a:solidFill>
                <a:srgbClr val="FF0000"/>
              </a:solidFill>
              <a:round/>
              <a:headEnd/>
              <a:tailEnd/>
            </a:ln>
          </p:spPr>
          <p:txBody>
            <a:bodyPr/>
            <a:lstStyle/>
            <a:p>
              <a:endParaRPr lang="zh-CN" altLang="en-US"/>
            </a:p>
          </p:txBody>
        </p:sp>
        <p:sp>
          <p:nvSpPr>
            <p:cNvPr id="69127" name="Line 644"/>
            <p:cNvSpPr>
              <a:spLocks noChangeShapeType="1"/>
            </p:cNvSpPr>
            <p:nvPr/>
          </p:nvSpPr>
          <p:spPr bwMode="auto">
            <a:xfrm>
              <a:off x="1081" y="2255"/>
              <a:ext cx="1" cy="1"/>
            </a:xfrm>
            <a:prstGeom prst="line">
              <a:avLst/>
            </a:prstGeom>
            <a:noFill/>
            <a:ln w="38100">
              <a:solidFill>
                <a:srgbClr val="FF0000"/>
              </a:solidFill>
              <a:round/>
              <a:headEnd/>
              <a:tailEnd/>
            </a:ln>
          </p:spPr>
          <p:txBody>
            <a:bodyPr/>
            <a:lstStyle/>
            <a:p>
              <a:endParaRPr lang="zh-CN" altLang="en-US"/>
            </a:p>
          </p:txBody>
        </p:sp>
        <p:sp>
          <p:nvSpPr>
            <p:cNvPr id="69128" name="Freeform 645"/>
            <p:cNvSpPr>
              <a:spLocks/>
            </p:cNvSpPr>
            <p:nvPr/>
          </p:nvSpPr>
          <p:spPr bwMode="auto">
            <a:xfrm>
              <a:off x="1081" y="2247"/>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129" name="Line 646"/>
            <p:cNvSpPr>
              <a:spLocks noChangeShapeType="1"/>
            </p:cNvSpPr>
            <p:nvPr/>
          </p:nvSpPr>
          <p:spPr bwMode="auto">
            <a:xfrm>
              <a:off x="1081" y="2247"/>
              <a:ext cx="1" cy="1"/>
            </a:xfrm>
            <a:prstGeom prst="line">
              <a:avLst/>
            </a:prstGeom>
            <a:noFill/>
            <a:ln w="38100">
              <a:solidFill>
                <a:srgbClr val="FF0000"/>
              </a:solidFill>
              <a:round/>
              <a:headEnd/>
              <a:tailEnd/>
            </a:ln>
          </p:spPr>
          <p:txBody>
            <a:bodyPr/>
            <a:lstStyle/>
            <a:p>
              <a:endParaRPr lang="zh-CN" altLang="en-US"/>
            </a:p>
          </p:txBody>
        </p:sp>
        <p:sp>
          <p:nvSpPr>
            <p:cNvPr id="69130" name="Freeform 647"/>
            <p:cNvSpPr>
              <a:spLocks/>
            </p:cNvSpPr>
            <p:nvPr/>
          </p:nvSpPr>
          <p:spPr bwMode="auto">
            <a:xfrm>
              <a:off x="1081" y="2247"/>
              <a:ext cx="9" cy="1"/>
            </a:xfrm>
            <a:custGeom>
              <a:avLst/>
              <a:gdLst>
                <a:gd name="T0" fmla="*/ 0 w 9"/>
                <a:gd name="T1" fmla="*/ 0 h 1"/>
                <a:gd name="T2" fmla="*/ 0 w 9"/>
                <a:gd name="T3" fmla="*/ 0 h 1"/>
                <a:gd name="T4" fmla="*/ 9 w 9"/>
                <a:gd name="T5" fmla="*/ 0 h 1"/>
                <a:gd name="T6" fmla="*/ 0 60000 65536"/>
                <a:gd name="T7" fmla="*/ 0 60000 65536"/>
                <a:gd name="T8" fmla="*/ 0 60000 65536"/>
                <a:gd name="T9" fmla="*/ 0 w 9"/>
                <a:gd name="T10" fmla="*/ 0 h 1"/>
                <a:gd name="T11" fmla="*/ 9 w 9"/>
                <a:gd name="T12" fmla="*/ 1 h 1"/>
              </a:gdLst>
              <a:ahLst/>
              <a:cxnLst>
                <a:cxn ang="T6">
                  <a:pos x="T0" y="T1"/>
                </a:cxn>
                <a:cxn ang="T7">
                  <a:pos x="T2" y="T3"/>
                </a:cxn>
                <a:cxn ang="T8">
                  <a:pos x="T4" y="T5"/>
                </a:cxn>
              </a:cxnLst>
              <a:rect l="T9" t="T10" r="T11" b="T12"/>
              <a:pathLst>
                <a:path w="9" h="1">
                  <a:moveTo>
                    <a:pt x="0" y="0"/>
                  </a:moveTo>
                  <a:lnTo>
                    <a:pt x="0" y="0"/>
                  </a:lnTo>
                  <a:lnTo>
                    <a:pt x="9" y="0"/>
                  </a:lnTo>
                </a:path>
              </a:pathLst>
            </a:custGeom>
            <a:noFill/>
            <a:ln w="38100">
              <a:solidFill>
                <a:srgbClr val="FF0000"/>
              </a:solidFill>
              <a:prstDash val="solid"/>
              <a:round/>
              <a:headEnd/>
              <a:tailEnd/>
            </a:ln>
          </p:spPr>
          <p:txBody>
            <a:bodyPr/>
            <a:lstStyle/>
            <a:p>
              <a:endParaRPr lang="zh-CN" altLang="en-US"/>
            </a:p>
          </p:txBody>
        </p:sp>
        <p:sp>
          <p:nvSpPr>
            <p:cNvPr id="69131" name="Line 648"/>
            <p:cNvSpPr>
              <a:spLocks noChangeShapeType="1"/>
            </p:cNvSpPr>
            <p:nvPr/>
          </p:nvSpPr>
          <p:spPr bwMode="auto">
            <a:xfrm>
              <a:off x="1090" y="2247"/>
              <a:ext cx="1" cy="1"/>
            </a:xfrm>
            <a:prstGeom prst="line">
              <a:avLst/>
            </a:prstGeom>
            <a:noFill/>
            <a:ln w="38100">
              <a:solidFill>
                <a:srgbClr val="FF0000"/>
              </a:solidFill>
              <a:round/>
              <a:headEnd/>
              <a:tailEnd/>
            </a:ln>
          </p:spPr>
          <p:txBody>
            <a:bodyPr/>
            <a:lstStyle/>
            <a:p>
              <a:endParaRPr lang="zh-CN" altLang="en-US"/>
            </a:p>
          </p:txBody>
        </p:sp>
        <p:sp>
          <p:nvSpPr>
            <p:cNvPr id="69132" name="Line 649"/>
            <p:cNvSpPr>
              <a:spLocks noChangeShapeType="1"/>
            </p:cNvSpPr>
            <p:nvPr/>
          </p:nvSpPr>
          <p:spPr bwMode="auto">
            <a:xfrm>
              <a:off x="1090" y="2247"/>
              <a:ext cx="1" cy="1"/>
            </a:xfrm>
            <a:prstGeom prst="line">
              <a:avLst/>
            </a:prstGeom>
            <a:noFill/>
            <a:ln w="38100">
              <a:solidFill>
                <a:srgbClr val="FF0000"/>
              </a:solidFill>
              <a:round/>
              <a:headEnd/>
              <a:tailEnd/>
            </a:ln>
          </p:spPr>
          <p:txBody>
            <a:bodyPr/>
            <a:lstStyle/>
            <a:p>
              <a:endParaRPr lang="zh-CN" altLang="en-US"/>
            </a:p>
          </p:txBody>
        </p:sp>
        <p:sp>
          <p:nvSpPr>
            <p:cNvPr id="69133" name="Freeform 650"/>
            <p:cNvSpPr>
              <a:spLocks/>
            </p:cNvSpPr>
            <p:nvPr/>
          </p:nvSpPr>
          <p:spPr bwMode="auto">
            <a:xfrm>
              <a:off x="1090" y="2238"/>
              <a:ext cx="1" cy="9"/>
            </a:xfrm>
            <a:custGeom>
              <a:avLst/>
              <a:gdLst>
                <a:gd name="T0" fmla="*/ 0 w 1"/>
                <a:gd name="T1" fmla="*/ 9 h 9"/>
                <a:gd name="T2" fmla="*/ 0 w 1"/>
                <a:gd name="T3" fmla="*/ 0 h 9"/>
                <a:gd name="T4" fmla="*/ 0 w 1"/>
                <a:gd name="T5" fmla="*/ 0 h 9"/>
                <a:gd name="T6" fmla="*/ 0 60000 65536"/>
                <a:gd name="T7" fmla="*/ 0 60000 65536"/>
                <a:gd name="T8" fmla="*/ 0 60000 65536"/>
                <a:gd name="T9" fmla="*/ 0 w 1"/>
                <a:gd name="T10" fmla="*/ 0 h 9"/>
                <a:gd name="T11" fmla="*/ 1 w 1"/>
                <a:gd name="T12" fmla="*/ 9 h 9"/>
              </a:gdLst>
              <a:ahLst/>
              <a:cxnLst>
                <a:cxn ang="T6">
                  <a:pos x="T0" y="T1"/>
                </a:cxn>
                <a:cxn ang="T7">
                  <a:pos x="T2" y="T3"/>
                </a:cxn>
                <a:cxn ang="T8">
                  <a:pos x="T4" y="T5"/>
                </a:cxn>
              </a:cxnLst>
              <a:rect l="T9" t="T10" r="T11" b="T12"/>
              <a:pathLst>
                <a:path w="1" h="9">
                  <a:moveTo>
                    <a:pt x="0" y="9"/>
                  </a:moveTo>
                  <a:lnTo>
                    <a:pt x="0" y="0"/>
                  </a:lnTo>
                </a:path>
              </a:pathLst>
            </a:custGeom>
            <a:noFill/>
            <a:ln w="38100">
              <a:solidFill>
                <a:srgbClr val="FF0000"/>
              </a:solidFill>
              <a:prstDash val="solid"/>
              <a:round/>
              <a:headEnd/>
              <a:tailEnd/>
            </a:ln>
          </p:spPr>
          <p:txBody>
            <a:bodyPr/>
            <a:lstStyle/>
            <a:p>
              <a:endParaRPr lang="zh-CN" altLang="en-US"/>
            </a:p>
          </p:txBody>
        </p:sp>
        <p:sp>
          <p:nvSpPr>
            <p:cNvPr id="69134" name="Line 651"/>
            <p:cNvSpPr>
              <a:spLocks noChangeShapeType="1"/>
            </p:cNvSpPr>
            <p:nvPr/>
          </p:nvSpPr>
          <p:spPr bwMode="auto">
            <a:xfrm>
              <a:off x="1090" y="2238"/>
              <a:ext cx="1" cy="1"/>
            </a:xfrm>
            <a:prstGeom prst="line">
              <a:avLst/>
            </a:prstGeom>
            <a:noFill/>
            <a:ln w="38100">
              <a:solidFill>
                <a:srgbClr val="FF0000"/>
              </a:solidFill>
              <a:round/>
              <a:headEnd/>
              <a:tailEnd/>
            </a:ln>
          </p:spPr>
          <p:txBody>
            <a:bodyPr/>
            <a:lstStyle/>
            <a:p>
              <a:endParaRPr lang="zh-CN" altLang="en-US"/>
            </a:p>
          </p:txBody>
        </p:sp>
        <p:sp>
          <p:nvSpPr>
            <p:cNvPr id="69135" name="Freeform 652"/>
            <p:cNvSpPr>
              <a:spLocks/>
            </p:cNvSpPr>
            <p:nvPr/>
          </p:nvSpPr>
          <p:spPr bwMode="auto">
            <a:xfrm>
              <a:off x="1090" y="2238"/>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136" name="Line 653"/>
            <p:cNvSpPr>
              <a:spLocks noChangeShapeType="1"/>
            </p:cNvSpPr>
            <p:nvPr/>
          </p:nvSpPr>
          <p:spPr bwMode="auto">
            <a:xfrm>
              <a:off x="1098" y="2238"/>
              <a:ext cx="1" cy="1"/>
            </a:xfrm>
            <a:prstGeom prst="line">
              <a:avLst/>
            </a:prstGeom>
            <a:noFill/>
            <a:ln w="38100">
              <a:solidFill>
                <a:srgbClr val="FF0000"/>
              </a:solidFill>
              <a:round/>
              <a:headEnd/>
              <a:tailEnd/>
            </a:ln>
          </p:spPr>
          <p:txBody>
            <a:bodyPr/>
            <a:lstStyle/>
            <a:p>
              <a:endParaRPr lang="zh-CN" altLang="en-US"/>
            </a:p>
          </p:txBody>
        </p:sp>
        <p:sp>
          <p:nvSpPr>
            <p:cNvPr id="69137" name="Line 654"/>
            <p:cNvSpPr>
              <a:spLocks noChangeShapeType="1"/>
            </p:cNvSpPr>
            <p:nvPr/>
          </p:nvSpPr>
          <p:spPr bwMode="auto">
            <a:xfrm>
              <a:off x="1098" y="2238"/>
              <a:ext cx="1" cy="1"/>
            </a:xfrm>
            <a:prstGeom prst="line">
              <a:avLst/>
            </a:prstGeom>
            <a:noFill/>
            <a:ln w="38100">
              <a:solidFill>
                <a:srgbClr val="FF0000"/>
              </a:solidFill>
              <a:round/>
              <a:headEnd/>
              <a:tailEnd/>
            </a:ln>
          </p:spPr>
          <p:txBody>
            <a:bodyPr/>
            <a:lstStyle/>
            <a:p>
              <a:endParaRPr lang="zh-CN" altLang="en-US"/>
            </a:p>
          </p:txBody>
        </p:sp>
        <p:sp>
          <p:nvSpPr>
            <p:cNvPr id="69138" name="Freeform 655"/>
            <p:cNvSpPr>
              <a:spLocks/>
            </p:cNvSpPr>
            <p:nvPr/>
          </p:nvSpPr>
          <p:spPr bwMode="auto">
            <a:xfrm>
              <a:off x="1098" y="2230"/>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139" name="Line 656"/>
            <p:cNvSpPr>
              <a:spLocks noChangeShapeType="1"/>
            </p:cNvSpPr>
            <p:nvPr/>
          </p:nvSpPr>
          <p:spPr bwMode="auto">
            <a:xfrm>
              <a:off x="1098" y="2230"/>
              <a:ext cx="1" cy="1"/>
            </a:xfrm>
            <a:prstGeom prst="line">
              <a:avLst/>
            </a:prstGeom>
            <a:noFill/>
            <a:ln w="38100">
              <a:solidFill>
                <a:srgbClr val="FF0000"/>
              </a:solidFill>
              <a:round/>
              <a:headEnd/>
              <a:tailEnd/>
            </a:ln>
          </p:spPr>
          <p:txBody>
            <a:bodyPr/>
            <a:lstStyle/>
            <a:p>
              <a:endParaRPr lang="zh-CN" altLang="en-US"/>
            </a:p>
          </p:txBody>
        </p:sp>
        <p:sp>
          <p:nvSpPr>
            <p:cNvPr id="69140" name="Line 657"/>
            <p:cNvSpPr>
              <a:spLocks noChangeShapeType="1"/>
            </p:cNvSpPr>
            <p:nvPr/>
          </p:nvSpPr>
          <p:spPr bwMode="auto">
            <a:xfrm>
              <a:off x="1098" y="2230"/>
              <a:ext cx="1" cy="1"/>
            </a:xfrm>
            <a:prstGeom prst="line">
              <a:avLst/>
            </a:prstGeom>
            <a:noFill/>
            <a:ln w="38100">
              <a:solidFill>
                <a:srgbClr val="FF0000"/>
              </a:solidFill>
              <a:round/>
              <a:headEnd/>
              <a:tailEnd/>
            </a:ln>
          </p:spPr>
          <p:txBody>
            <a:bodyPr/>
            <a:lstStyle/>
            <a:p>
              <a:endParaRPr lang="zh-CN" altLang="en-US"/>
            </a:p>
          </p:txBody>
        </p:sp>
        <p:sp>
          <p:nvSpPr>
            <p:cNvPr id="69141" name="Freeform 658"/>
            <p:cNvSpPr>
              <a:spLocks/>
            </p:cNvSpPr>
            <p:nvPr/>
          </p:nvSpPr>
          <p:spPr bwMode="auto">
            <a:xfrm>
              <a:off x="1098" y="2230"/>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142" name="Line 659"/>
            <p:cNvSpPr>
              <a:spLocks noChangeShapeType="1"/>
            </p:cNvSpPr>
            <p:nvPr/>
          </p:nvSpPr>
          <p:spPr bwMode="auto">
            <a:xfrm>
              <a:off x="1106" y="2230"/>
              <a:ext cx="1" cy="1"/>
            </a:xfrm>
            <a:prstGeom prst="line">
              <a:avLst/>
            </a:prstGeom>
            <a:noFill/>
            <a:ln w="38100">
              <a:solidFill>
                <a:srgbClr val="FF0000"/>
              </a:solidFill>
              <a:round/>
              <a:headEnd/>
              <a:tailEnd/>
            </a:ln>
          </p:spPr>
          <p:txBody>
            <a:bodyPr/>
            <a:lstStyle/>
            <a:p>
              <a:endParaRPr lang="zh-CN" altLang="en-US"/>
            </a:p>
          </p:txBody>
        </p:sp>
        <p:sp>
          <p:nvSpPr>
            <p:cNvPr id="69143" name="Line 660"/>
            <p:cNvSpPr>
              <a:spLocks noChangeShapeType="1"/>
            </p:cNvSpPr>
            <p:nvPr/>
          </p:nvSpPr>
          <p:spPr bwMode="auto">
            <a:xfrm>
              <a:off x="1106" y="2230"/>
              <a:ext cx="1" cy="1"/>
            </a:xfrm>
            <a:prstGeom prst="line">
              <a:avLst/>
            </a:prstGeom>
            <a:noFill/>
            <a:ln w="38100">
              <a:solidFill>
                <a:srgbClr val="FF0000"/>
              </a:solidFill>
              <a:round/>
              <a:headEnd/>
              <a:tailEnd/>
            </a:ln>
          </p:spPr>
          <p:txBody>
            <a:bodyPr/>
            <a:lstStyle/>
            <a:p>
              <a:endParaRPr lang="zh-CN" altLang="en-US"/>
            </a:p>
          </p:txBody>
        </p:sp>
        <p:sp>
          <p:nvSpPr>
            <p:cNvPr id="69144" name="Freeform 661"/>
            <p:cNvSpPr>
              <a:spLocks/>
            </p:cNvSpPr>
            <p:nvPr/>
          </p:nvSpPr>
          <p:spPr bwMode="auto">
            <a:xfrm>
              <a:off x="1106" y="2222"/>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145" name="Line 662"/>
            <p:cNvSpPr>
              <a:spLocks noChangeShapeType="1"/>
            </p:cNvSpPr>
            <p:nvPr/>
          </p:nvSpPr>
          <p:spPr bwMode="auto">
            <a:xfrm>
              <a:off x="1106" y="2222"/>
              <a:ext cx="1" cy="1"/>
            </a:xfrm>
            <a:prstGeom prst="line">
              <a:avLst/>
            </a:prstGeom>
            <a:noFill/>
            <a:ln w="38100">
              <a:solidFill>
                <a:srgbClr val="FF0000"/>
              </a:solidFill>
              <a:round/>
              <a:headEnd/>
              <a:tailEnd/>
            </a:ln>
          </p:spPr>
          <p:txBody>
            <a:bodyPr/>
            <a:lstStyle/>
            <a:p>
              <a:endParaRPr lang="zh-CN" altLang="en-US"/>
            </a:p>
          </p:txBody>
        </p:sp>
        <p:sp>
          <p:nvSpPr>
            <p:cNvPr id="69146" name="Freeform 663"/>
            <p:cNvSpPr>
              <a:spLocks/>
            </p:cNvSpPr>
            <p:nvPr/>
          </p:nvSpPr>
          <p:spPr bwMode="auto">
            <a:xfrm>
              <a:off x="1106" y="2222"/>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147" name="Line 664"/>
            <p:cNvSpPr>
              <a:spLocks noChangeShapeType="1"/>
            </p:cNvSpPr>
            <p:nvPr/>
          </p:nvSpPr>
          <p:spPr bwMode="auto">
            <a:xfrm>
              <a:off x="1114" y="2222"/>
              <a:ext cx="1" cy="1"/>
            </a:xfrm>
            <a:prstGeom prst="line">
              <a:avLst/>
            </a:prstGeom>
            <a:noFill/>
            <a:ln w="38100">
              <a:solidFill>
                <a:srgbClr val="FF0000"/>
              </a:solidFill>
              <a:round/>
              <a:headEnd/>
              <a:tailEnd/>
            </a:ln>
          </p:spPr>
          <p:txBody>
            <a:bodyPr/>
            <a:lstStyle/>
            <a:p>
              <a:endParaRPr lang="zh-CN" altLang="en-US"/>
            </a:p>
          </p:txBody>
        </p:sp>
        <p:sp>
          <p:nvSpPr>
            <p:cNvPr id="69148" name="Line 665"/>
            <p:cNvSpPr>
              <a:spLocks noChangeShapeType="1"/>
            </p:cNvSpPr>
            <p:nvPr/>
          </p:nvSpPr>
          <p:spPr bwMode="auto">
            <a:xfrm>
              <a:off x="1114" y="2222"/>
              <a:ext cx="1" cy="1"/>
            </a:xfrm>
            <a:prstGeom prst="line">
              <a:avLst/>
            </a:prstGeom>
            <a:noFill/>
            <a:ln w="38100">
              <a:solidFill>
                <a:srgbClr val="FF0000"/>
              </a:solidFill>
              <a:round/>
              <a:headEnd/>
              <a:tailEnd/>
            </a:ln>
          </p:spPr>
          <p:txBody>
            <a:bodyPr/>
            <a:lstStyle/>
            <a:p>
              <a:endParaRPr lang="zh-CN" altLang="en-US"/>
            </a:p>
          </p:txBody>
        </p:sp>
        <p:sp>
          <p:nvSpPr>
            <p:cNvPr id="69149" name="Freeform 666"/>
            <p:cNvSpPr>
              <a:spLocks/>
            </p:cNvSpPr>
            <p:nvPr/>
          </p:nvSpPr>
          <p:spPr bwMode="auto">
            <a:xfrm>
              <a:off x="1114" y="2214"/>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150" name="Line 667"/>
            <p:cNvSpPr>
              <a:spLocks noChangeShapeType="1"/>
            </p:cNvSpPr>
            <p:nvPr/>
          </p:nvSpPr>
          <p:spPr bwMode="auto">
            <a:xfrm>
              <a:off x="1114" y="2214"/>
              <a:ext cx="1" cy="1"/>
            </a:xfrm>
            <a:prstGeom prst="line">
              <a:avLst/>
            </a:prstGeom>
            <a:noFill/>
            <a:ln w="38100">
              <a:solidFill>
                <a:srgbClr val="FF0000"/>
              </a:solidFill>
              <a:round/>
              <a:headEnd/>
              <a:tailEnd/>
            </a:ln>
          </p:spPr>
          <p:txBody>
            <a:bodyPr/>
            <a:lstStyle/>
            <a:p>
              <a:endParaRPr lang="zh-CN" altLang="en-US"/>
            </a:p>
          </p:txBody>
        </p:sp>
        <p:sp>
          <p:nvSpPr>
            <p:cNvPr id="69151" name="Freeform 668"/>
            <p:cNvSpPr>
              <a:spLocks/>
            </p:cNvSpPr>
            <p:nvPr/>
          </p:nvSpPr>
          <p:spPr bwMode="auto">
            <a:xfrm>
              <a:off x="1114" y="2214"/>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152" name="Line 669"/>
            <p:cNvSpPr>
              <a:spLocks noChangeShapeType="1"/>
            </p:cNvSpPr>
            <p:nvPr/>
          </p:nvSpPr>
          <p:spPr bwMode="auto">
            <a:xfrm>
              <a:off x="1122" y="2214"/>
              <a:ext cx="1" cy="1"/>
            </a:xfrm>
            <a:prstGeom prst="line">
              <a:avLst/>
            </a:prstGeom>
            <a:noFill/>
            <a:ln w="38100">
              <a:solidFill>
                <a:srgbClr val="FF0000"/>
              </a:solidFill>
              <a:round/>
              <a:headEnd/>
              <a:tailEnd/>
            </a:ln>
          </p:spPr>
          <p:txBody>
            <a:bodyPr/>
            <a:lstStyle/>
            <a:p>
              <a:endParaRPr lang="zh-CN" altLang="en-US"/>
            </a:p>
          </p:txBody>
        </p:sp>
        <p:sp>
          <p:nvSpPr>
            <p:cNvPr id="69153" name="Line 670"/>
            <p:cNvSpPr>
              <a:spLocks noChangeShapeType="1"/>
            </p:cNvSpPr>
            <p:nvPr/>
          </p:nvSpPr>
          <p:spPr bwMode="auto">
            <a:xfrm>
              <a:off x="1122" y="2214"/>
              <a:ext cx="1" cy="1"/>
            </a:xfrm>
            <a:prstGeom prst="line">
              <a:avLst/>
            </a:prstGeom>
            <a:noFill/>
            <a:ln w="38100">
              <a:solidFill>
                <a:srgbClr val="FF0000"/>
              </a:solidFill>
              <a:round/>
              <a:headEnd/>
              <a:tailEnd/>
            </a:ln>
          </p:spPr>
          <p:txBody>
            <a:bodyPr/>
            <a:lstStyle/>
            <a:p>
              <a:endParaRPr lang="zh-CN" altLang="en-US"/>
            </a:p>
          </p:txBody>
        </p:sp>
        <p:sp>
          <p:nvSpPr>
            <p:cNvPr id="69154" name="Line 671"/>
            <p:cNvSpPr>
              <a:spLocks noChangeShapeType="1"/>
            </p:cNvSpPr>
            <p:nvPr/>
          </p:nvSpPr>
          <p:spPr bwMode="auto">
            <a:xfrm>
              <a:off x="1122" y="2214"/>
              <a:ext cx="1" cy="1"/>
            </a:xfrm>
            <a:prstGeom prst="line">
              <a:avLst/>
            </a:prstGeom>
            <a:noFill/>
            <a:ln w="38100">
              <a:solidFill>
                <a:srgbClr val="FF0000"/>
              </a:solidFill>
              <a:round/>
              <a:headEnd/>
              <a:tailEnd/>
            </a:ln>
          </p:spPr>
          <p:txBody>
            <a:bodyPr/>
            <a:lstStyle/>
            <a:p>
              <a:endParaRPr lang="zh-CN" altLang="en-US"/>
            </a:p>
          </p:txBody>
        </p:sp>
        <p:sp>
          <p:nvSpPr>
            <p:cNvPr id="69155" name="Freeform 672"/>
            <p:cNvSpPr>
              <a:spLocks/>
            </p:cNvSpPr>
            <p:nvPr/>
          </p:nvSpPr>
          <p:spPr bwMode="auto">
            <a:xfrm>
              <a:off x="1122" y="2206"/>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156" name="Line 673"/>
            <p:cNvSpPr>
              <a:spLocks noChangeShapeType="1"/>
            </p:cNvSpPr>
            <p:nvPr/>
          </p:nvSpPr>
          <p:spPr bwMode="auto">
            <a:xfrm>
              <a:off x="1122" y="2206"/>
              <a:ext cx="1" cy="1"/>
            </a:xfrm>
            <a:prstGeom prst="line">
              <a:avLst/>
            </a:prstGeom>
            <a:noFill/>
            <a:ln w="38100">
              <a:solidFill>
                <a:srgbClr val="FF0000"/>
              </a:solidFill>
              <a:round/>
              <a:headEnd/>
              <a:tailEnd/>
            </a:ln>
          </p:spPr>
          <p:txBody>
            <a:bodyPr/>
            <a:lstStyle/>
            <a:p>
              <a:endParaRPr lang="zh-CN" altLang="en-US"/>
            </a:p>
          </p:txBody>
        </p:sp>
        <p:sp>
          <p:nvSpPr>
            <p:cNvPr id="69157" name="Freeform 674"/>
            <p:cNvSpPr>
              <a:spLocks/>
            </p:cNvSpPr>
            <p:nvPr/>
          </p:nvSpPr>
          <p:spPr bwMode="auto">
            <a:xfrm>
              <a:off x="1122" y="2206"/>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158" name="Line 675"/>
            <p:cNvSpPr>
              <a:spLocks noChangeShapeType="1"/>
            </p:cNvSpPr>
            <p:nvPr/>
          </p:nvSpPr>
          <p:spPr bwMode="auto">
            <a:xfrm>
              <a:off x="1130" y="2206"/>
              <a:ext cx="1" cy="1"/>
            </a:xfrm>
            <a:prstGeom prst="line">
              <a:avLst/>
            </a:prstGeom>
            <a:noFill/>
            <a:ln w="38100">
              <a:solidFill>
                <a:srgbClr val="FF0000"/>
              </a:solidFill>
              <a:round/>
              <a:headEnd/>
              <a:tailEnd/>
            </a:ln>
          </p:spPr>
          <p:txBody>
            <a:bodyPr/>
            <a:lstStyle/>
            <a:p>
              <a:endParaRPr lang="zh-CN" altLang="en-US"/>
            </a:p>
          </p:txBody>
        </p:sp>
        <p:sp>
          <p:nvSpPr>
            <p:cNvPr id="69159" name="Line 676"/>
            <p:cNvSpPr>
              <a:spLocks noChangeShapeType="1"/>
            </p:cNvSpPr>
            <p:nvPr/>
          </p:nvSpPr>
          <p:spPr bwMode="auto">
            <a:xfrm>
              <a:off x="1130" y="2206"/>
              <a:ext cx="1" cy="1"/>
            </a:xfrm>
            <a:prstGeom prst="line">
              <a:avLst/>
            </a:prstGeom>
            <a:noFill/>
            <a:ln w="38100">
              <a:solidFill>
                <a:srgbClr val="FF0000"/>
              </a:solidFill>
              <a:round/>
              <a:headEnd/>
              <a:tailEnd/>
            </a:ln>
          </p:spPr>
          <p:txBody>
            <a:bodyPr/>
            <a:lstStyle/>
            <a:p>
              <a:endParaRPr lang="zh-CN" altLang="en-US"/>
            </a:p>
          </p:txBody>
        </p:sp>
        <p:sp>
          <p:nvSpPr>
            <p:cNvPr id="69160" name="Line 677"/>
            <p:cNvSpPr>
              <a:spLocks noChangeShapeType="1"/>
            </p:cNvSpPr>
            <p:nvPr/>
          </p:nvSpPr>
          <p:spPr bwMode="auto">
            <a:xfrm>
              <a:off x="1130" y="2206"/>
              <a:ext cx="1" cy="1"/>
            </a:xfrm>
            <a:prstGeom prst="line">
              <a:avLst/>
            </a:prstGeom>
            <a:noFill/>
            <a:ln w="38100">
              <a:solidFill>
                <a:srgbClr val="FF0000"/>
              </a:solidFill>
              <a:round/>
              <a:headEnd/>
              <a:tailEnd/>
            </a:ln>
          </p:spPr>
          <p:txBody>
            <a:bodyPr/>
            <a:lstStyle/>
            <a:p>
              <a:endParaRPr lang="zh-CN" altLang="en-US"/>
            </a:p>
          </p:txBody>
        </p:sp>
        <p:sp>
          <p:nvSpPr>
            <p:cNvPr id="69161" name="Freeform 678"/>
            <p:cNvSpPr>
              <a:spLocks/>
            </p:cNvSpPr>
            <p:nvPr/>
          </p:nvSpPr>
          <p:spPr bwMode="auto">
            <a:xfrm>
              <a:off x="1130" y="2198"/>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162" name="Freeform 679"/>
            <p:cNvSpPr>
              <a:spLocks/>
            </p:cNvSpPr>
            <p:nvPr/>
          </p:nvSpPr>
          <p:spPr bwMode="auto">
            <a:xfrm>
              <a:off x="1130" y="2198"/>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163" name="Line 680"/>
            <p:cNvSpPr>
              <a:spLocks noChangeShapeType="1"/>
            </p:cNvSpPr>
            <p:nvPr/>
          </p:nvSpPr>
          <p:spPr bwMode="auto">
            <a:xfrm>
              <a:off x="1138" y="2198"/>
              <a:ext cx="1" cy="1"/>
            </a:xfrm>
            <a:prstGeom prst="line">
              <a:avLst/>
            </a:prstGeom>
            <a:noFill/>
            <a:ln w="38100">
              <a:solidFill>
                <a:srgbClr val="FF0000"/>
              </a:solidFill>
              <a:round/>
              <a:headEnd/>
              <a:tailEnd/>
            </a:ln>
          </p:spPr>
          <p:txBody>
            <a:bodyPr/>
            <a:lstStyle/>
            <a:p>
              <a:endParaRPr lang="zh-CN" altLang="en-US"/>
            </a:p>
          </p:txBody>
        </p:sp>
        <p:sp>
          <p:nvSpPr>
            <p:cNvPr id="69164" name="Line 681"/>
            <p:cNvSpPr>
              <a:spLocks noChangeShapeType="1"/>
            </p:cNvSpPr>
            <p:nvPr/>
          </p:nvSpPr>
          <p:spPr bwMode="auto">
            <a:xfrm>
              <a:off x="1138" y="2198"/>
              <a:ext cx="1" cy="1"/>
            </a:xfrm>
            <a:prstGeom prst="line">
              <a:avLst/>
            </a:prstGeom>
            <a:noFill/>
            <a:ln w="38100">
              <a:solidFill>
                <a:srgbClr val="FF0000"/>
              </a:solidFill>
              <a:round/>
              <a:headEnd/>
              <a:tailEnd/>
            </a:ln>
          </p:spPr>
          <p:txBody>
            <a:bodyPr/>
            <a:lstStyle/>
            <a:p>
              <a:endParaRPr lang="zh-CN" altLang="en-US"/>
            </a:p>
          </p:txBody>
        </p:sp>
        <p:sp>
          <p:nvSpPr>
            <p:cNvPr id="69165" name="Line 682"/>
            <p:cNvSpPr>
              <a:spLocks noChangeShapeType="1"/>
            </p:cNvSpPr>
            <p:nvPr/>
          </p:nvSpPr>
          <p:spPr bwMode="auto">
            <a:xfrm>
              <a:off x="1138" y="2198"/>
              <a:ext cx="1" cy="1"/>
            </a:xfrm>
            <a:prstGeom prst="line">
              <a:avLst/>
            </a:prstGeom>
            <a:noFill/>
            <a:ln w="38100">
              <a:solidFill>
                <a:srgbClr val="FF0000"/>
              </a:solidFill>
              <a:round/>
              <a:headEnd/>
              <a:tailEnd/>
            </a:ln>
          </p:spPr>
          <p:txBody>
            <a:bodyPr/>
            <a:lstStyle/>
            <a:p>
              <a:endParaRPr lang="zh-CN" altLang="en-US"/>
            </a:p>
          </p:txBody>
        </p:sp>
        <p:sp>
          <p:nvSpPr>
            <p:cNvPr id="69166" name="Freeform 683"/>
            <p:cNvSpPr>
              <a:spLocks/>
            </p:cNvSpPr>
            <p:nvPr/>
          </p:nvSpPr>
          <p:spPr bwMode="auto">
            <a:xfrm>
              <a:off x="1138" y="2190"/>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167" name="Freeform 684"/>
            <p:cNvSpPr>
              <a:spLocks/>
            </p:cNvSpPr>
            <p:nvPr/>
          </p:nvSpPr>
          <p:spPr bwMode="auto">
            <a:xfrm>
              <a:off x="1138" y="2190"/>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168" name="Line 685"/>
            <p:cNvSpPr>
              <a:spLocks noChangeShapeType="1"/>
            </p:cNvSpPr>
            <p:nvPr/>
          </p:nvSpPr>
          <p:spPr bwMode="auto">
            <a:xfrm>
              <a:off x="1146" y="2190"/>
              <a:ext cx="1" cy="1"/>
            </a:xfrm>
            <a:prstGeom prst="line">
              <a:avLst/>
            </a:prstGeom>
            <a:noFill/>
            <a:ln w="38100">
              <a:solidFill>
                <a:srgbClr val="FF0000"/>
              </a:solidFill>
              <a:round/>
              <a:headEnd/>
              <a:tailEnd/>
            </a:ln>
          </p:spPr>
          <p:txBody>
            <a:bodyPr/>
            <a:lstStyle/>
            <a:p>
              <a:endParaRPr lang="zh-CN" altLang="en-US"/>
            </a:p>
          </p:txBody>
        </p:sp>
        <p:sp>
          <p:nvSpPr>
            <p:cNvPr id="69169" name="Line 686"/>
            <p:cNvSpPr>
              <a:spLocks noChangeShapeType="1"/>
            </p:cNvSpPr>
            <p:nvPr/>
          </p:nvSpPr>
          <p:spPr bwMode="auto">
            <a:xfrm>
              <a:off x="1146" y="2190"/>
              <a:ext cx="1" cy="1"/>
            </a:xfrm>
            <a:prstGeom prst="line">
              <a:avLst/>
            </a:prstGeom>
            <a:noFill/>
            <a:ln w="38100">
              <a:solidFill>
                <a:srgbClr val="FF0000"/>
              </a:solidFill>
              <a:round/>
              <a:headEnd/>
              <a:tailEnd/>
            </a:ln>
          </p:spPr>
          <p:txBody>
            <a:bodyPr/>
            <a:lstStyle/>
            <a:p>
              <a:endParaRPr lang="zh-CN" altLang="en-US"/>
            </a:p>
          </p:txBody>
        </p:sp>
        <p:sp>
          <p:nvSpPr>
            <p:cNvPr id="69170" name="Line 687"/>
            <p:cNvSpPr>
              <a:spLocks noChangeShapeType="1"/>
            </p:cNvSpPr>
            <p:nvPr/>
          </p:nvSpPr>
          <p:spPr bwMode="auto">
            <a:xfrm>
              <a:off x="1146" y="2190"/>
              <a:ext cx="1" cy="1"/>
            </a:xfrm>
            <a:prstGeom prst="line">
              <a:avLst/>
            </a:prstGeom>
            <a:noFill/>
            <a:ln w="38100">
              <a:solidFill>
                <a:srgbClr val="FF0000"/>
              </a:solidFill>
              <a:round/>
              <a:headEnd/>
              <a:tailEnd/>
            </a:ln>
          </p:spPr>
          <p:txBody>
            <a:bodyPr/>
            <a:lstStyle/>
            <a:p>
              <a:endParaRPr lang="zh-CN" altLang="en-US"/>
            </a:p>
          </p:txBody>
        </p:sp>
        <p:sp>
          <p:nvSpPr>
            <p:cNvPr id="69171" name="Line 688"/>
            <p:cNvSpPr>
              <a:spLocks noChangeShapeType="1"/>
            </p:cNvSpPr>
            <p:nvPr/>
          </p:nvSpPr>
          <p:spPr bwMode="auto">
            <a:xfrm>
              <a:off x="1146" y="2190"/>
              <a:ext cx="1" cy="1"/>
            </a:xfrm>
            <a:prstGeom prst="line">
              <a:avLst/>
            </a:prstGeom>
            <a:noFill/>
            <a:ln w="38100">
              <a:solidFill>
                <a:srgbClr val="FF0000"/>
              </a:solidFill>
              <a:round/>
              <a:headEnd/>
              <a:tailEnd/>
            </a:ln>
          </p:spPr>
          <p:txBody>
            <a:bodyPr/>
            <a:lstStyle/>
            <a:p>
              <a:endParaRPr lang="zh-CN" altLang="en-US"/>
            </a:p>
          </p:txBody>
        </p:sp>
        <p:sp>
          <p:nvSpPr>
            <p:cNvPr id="69172" name="Freeform 689"/>
            <p:cNvSpPr>
              <a:spLocks/>
            </p:cNvSpPr>
            <p:nvPr/>
          </p:nvSpPr>
          <p:spPr bwMode="auto">
            <a:xfrm>
              <a:off x="1146" y="2182"/>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173" name="Freeform 690"/>
            <p:cNvSpPr>
              <a:spLocks/>
            </p:cNvSpPr>
            <p:nvPr/>
          </p:nvSpPr>
          <p:spPr bwMode="auto">
            <a:xfrm>
              <a:off x="1146" y="2182"/>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174" name="Line 691"/>
            <p:cNvSpPr>
              <a:spLocks noChangeShapeType="1"/>
            </p:cNvSpPr>
            <p:nvPr/>
          </p:nvSpPr>
          <p:spPr bwMode="auto">
            <a:xfrm>
              <a:off x="1154" y="2182"/>
              <a:ext cx="1" cy="1"/>
            </a:xfrm>
            <a:prstGeom prst="line">
              <a:avLst/>
            </a:prstGeom>
            <a:noFill/>
            <a:ln w="38100">
              <a:solidFill>
                <a:srgbClr val="FF0000"/>
              </a:solidFill>
              <a:round/>
              <a:headEnd/>
              <a:tailEnd/>
            </a:ln>
          </p:spPr>
          <p:txBody>
            <a:bodyPr/>
            <a:lstStyle/>
            <a:p>
              <a:endParaRPr lang="zh-CN" altLang="en-US"/>
            </a:p>
          </p:txBody>
        </p:sp>
        <p:sp>
          <p:nvSpPr>
            <p:cNvPr id="69175" name="Line 692"/>
            <p:cNvSpPr>
              <a:spLocks noChangeShapeType="1"/>
            </p:cNvSpPr>
            <p:nvPr/>
          </p:nvSpPr>
          <p:spPr bwMode="auto">
            <a:xfrm>
              <a:off x="1154" y="2182"/>
              <a:ext cx="1" cy="1"/>
            </a:xfrm>
            <a:prstGeom prst="line">
              <a:avLst/>
            </a:prstGeom>
            <a:noFill/>
            <a:ln w="38100">
              <a:solidFill>
                <a:srgbClr val="FF0000"/>
              </a:solidFill>
              <a:round/>
              <a:headEnd/>
              <a:tailEnd/>
            </a:ln>
          </p:spPr>
          <p:txBody>
            <a:bodyPr/>
            <a:lstStyle/>
            <a:p>
              <a:endParaRPr lang="zh-CN" altLang="en-US"/>
            </a:p>
          </p:txBody>
        </p:sp>
        <p:sp>
          <p:nvSpPr>
            <p:cNvPr id="69176" name="Line 693"/>
            <p:cNvSpPr>
              <a:spLocks noChangeShapeType="1"/>
            </p:cNvSpPr>
            <p:nvPr/>
          </p:nvSpPr>
          <p:spPr bwMode="auto">
            <a:xfrm>
              <a:off x="1154" y="2182"/>
              <a:ext cx="1" cy="1"/>
            </a:xfrm>
            <a:prstGeom prst="line">
              <a:avLst/>
            </a:prstGeom>
            <a:noFill/>
            <a:ln w="38100">
              <a:solidFill>
                <a:srgbClr val="FF0000"/>
              </a:solidFill>
              <a:round/>
              <a:headEnd/>
              <a:tailEnd/>
            </a:ln>
          </p:spPr>
          <p:txBody>
            <a:bodyPr/>
            <a:lstStyle/>
            <a:p>
              <a:endParaRPr lang="zh-CN" altLang="en-US"/>
            </a:p>
          </p:txBody>
        </p:sp>
        <p:sp>
          <p:nvSpPr>
            <p:cNvPr id="69177" name="Line 694"/>
            <p:cNvSpPr>
              <a:spLocks noChangeShapeType="1"/>
            </p:cNvSpPr>
            <p:nvPr/>
          </p:nvSpPr>
          <p:spPr bwMode="auto">
            <a:xfrm>
              <a:off x="1154" y="2182"/>
              <a:ext cx="1" cy="1"/>
            </a:xfrm>
            <a:prstGeom prst="line">
              <a:avLst/>
            </a:prstGeom>
            <a:noFill/>
            <a:ln w="38100">
              <a:solidFill>
                <a:srgbClr val="FF0000"/>
              </a:solidFill>
              <a:round/>
              <a:headEnd/>
              <a:tailEnd/>
            </a:ln>
          </p:spPr>
          <p:txBody>
            <a:bodyPr/>
            <a:lstStyle/>
            <a:p>
              <a:endParaRPr lang="zh-CN" altLang="en-US"/>
            </a:p>
          </p:txBody>
        </p:sp>
        <p:sp>
          <p:nvSpPr>
            <p:cNvPr id="69178" name="Freeform 695"/>
            <p:cNvSpPr>
              <a:spLocks/>
            </p:cNvSpPr>
            <p:nvPr/>
          </p:nvSpPr>
          <p:spPr bwMode="auto">
            <a:xfrm>
              <a:off x="1154" y="2174"/>
              <a:ext cx="9" cy="8"/>
            </a:xfrm>
            <a:custGeom>
              <a:avLst/>
              <a:gdLst>
                <a:gd name="T0" fmla="*/ 0 w 9"/>
                <a:gd name="T1" fmla="*/ 8 h 8"/>
                <a:gd name="T2" fmla="*/ 0 w 9"/>
                <a:gd name="T3" fmla="*/ 0 h 8"/>
                <a:gd name="T4" fmla="*/ 9 w 9"/>
                <a:gd name="T5" fmla="*/ 0 h 8"/>
                <a:gd name="T6" fmla="*/ 0 60000 65536"/>
                <a:gd name="T7" fmla="*/ 0 60000 65536"/>
                <a:gd name="T8" fmla="*/ 0 60000 65536"/>
                <a:gd name="T9" fmla="*/ 0 w 9"/>
                <a:gd name="T10" fmla="*/ 0 h 8"/>
                <a:gd name="T11" fmla="*/ 9 w 9"/>
                <a:gd name="T12" fmla="*/ 8 h 8"/>
              </a:gdLst>
              <a:ahLst/>
              <a:cxnLst>
                <a:cxn ang="T6">
                  <a:pos x="T0" y="T1"/>
                </a:cxn>
                <a:cxn ang="T7">
                  <a:pos x="T2" y="T3"/>
                </a:cxn>
                <a:cxn ang="T8">
                  <a:pos x="T4" y="T5"/>
                </a:cxn>
              </a:cxnLst>
              <a:rect l="T9" t="T10" r="T11" b="T12"/>
              <a:pathLst>
                <a:path w="9" h="8">
                  <a:moveTo>
                    <a:pt x="0" y="8"/>
                  </a:moveTo>
                  <a:lnTo>
                    <a:pt x="0" y="0"/>
                  </a:lnTo>
                  <a:lnTo>
                    <a:pt x="9" y="0"/>
                  </a:lnTo>
                </a:path>
              </a:pathLst>
            </a:custGeom>
            <a:noFill/>
            <a:ln w="38100">
              <a:solidFill>
                <a:srgbClr val="FF0000"/>
              </a:solidFill>
              <a:prstDash val="solid"/>
              <a:round/>
              <a:headEnd/>
              <a:tailEnd/>
            </a:ln>
          </p:spPr>
          <p:txBody>
            <a:bodyPr/>
            <a:lstStyle/>
            <a:p>
              <a:endParaRPr lang="zh-CN" altLang="en-US"/>
            </a:p>
          </p:txBody>
        </p:sp>
        <p:sp>
          <p:nvSpPr>
            <p:cNvPr id="69179" name="Line 696"/>
            <p:cNvSpPr>
              <a:spLocks noChangeShapeType="1"/>
            </p:cNvSpPr>
            <p:nvPr/>
          </p:nvSpPr>
          <p:spPr bwMode="auto">
            <a:xfrm>
              <a:off x="1163" y="2174"/>
              <a:ext cx="1" cy="1"/>
            </a:xfrm>
            <a:prstGeom prst="line">
              <a:avLst/>
            </a:prstGeom>
            <a:noFill/>
            <a:ln w="38100">
              <a:solidFill>
                <a:srgbClr val="FF0000"/>
              </a:solidFill>
              <a:round/>
              <a:headEnd/>
              <a:tailEnd/>
            </a:ln>
          </p:spPr>
          <p:txBody>
            <a:bodyPr/>
            <a:lstStyle/>
            <a:p>
              <a:endParaRPr lang="zh-CN" altLang="en-US"/>
            </a:p>
          </p:txBody>
        </p:sp>
        <p:sp>
          <p:nvSpPr>
            <p:cNvPr id="69180" name="Line 697"/>
            <p:cNvSpPr>
              <a:spLocks noChangeShapeType="1"/>
            </p:cNvSpPr>
            <p:nvPr/>
          </p:nvSpPr>
          <p:spPr bwMode="auto">
            <a:xfrm>
              <a:off x="1163" y="2174"/>
              <a:ext cx="1" cy="1"/>
            </a:xfrm>
            <a:prstGeom prst="line">
              <a:avLst/>
            </a:prstGeom>
            <a:noFill/>
            <a:ln w="38100">
              <a:solidFill>
                <a:srgbClr val="FF0000"/>
              </a:solidFill>
              <a:round/>
              <a:headEnd/>
              <a:tailEnd/>
            </a:ln>
          </p:spPr>
          <p:txBody>
            <a:bodyPr/>
            <a:lstStyle/>
            <a:p>
              <a:endParaRPr lang="zh-CN" altLang="en-US"/>
            </a:p>
          </p:txBody>
        </p:sp>
        <p:sp>
          <p:nvSpPr>
            <p:cNvPr id="69181" name="Line 698"/>
            <p:cNvSpPr>
              <a:spLocks noChangeShapeType="1"/>
            </p:cNvSpPr>
            <p:nvPr/>
          </p:nvSpPr>
          <p:spPr bwMode="auto">
            <a:xfrm>
              <a:off x="1163" y="2174"/>
              <a:ext cx="1" cy="1"/>
            </a:xfrm>
            <a:prstGeom prst="line">
              <a:avLst/>
            </a:prstGeom>
            <a:noFill/>
            <a:ln w="38100">
              <a:solidFill>
                <a:srgbClr val="FF0000"/>
              </a:solidFill>
              <a:round/>
              <a:headEnd/>
              <a:tailEnd/>
            </a:ln>
          </p:spPr>
          <p:txBody>
            <a:bodyPr/>
            <a:lstStyle/>
            <a:p>
              <a:endParaRPr lang="zh-CN" altLang="en-US"/>
            </a:p>
          </p:txBody>
        </p:sp>
        <p:sp>
          <p:nvSpPr>
            <p:cNvPr id="69182" name="Line 699"/>
            <p:cNvSpPr>
              <a:spLocks noChangeShapeType="1"/>
            </p:cNvSpPr>
            <p:nvPr/>
          </p:nvSpPr>
          <p:spPr bwMode="auto">
            <a:xfrm>
              <a:off x="1163" y="2174"/>
              <a:ext cx="1" cy="1"/>
            </a:xfrm>
            <a:prstGeom prst="line">
              <a:avLst/>
            </a:prstGeom>
            <a:noFill/>
            <a:ln w="38100">
              <a:solidFill>
                <a:srgbClr val="FF0000"/>
              </a:solidFill>
              <a:round/>
              <a:headEnd/>
              <a:tailEnd/>
            </a:ln>
          </p:spPr>
          <p:txBody>
            <a:bodyPr/>
            <a:lstStyle/>
            <a:p>
              <a:endParaRPr lang="zh-CN" altLang="en-US"/>
            </a:p>
          </p:txBody>
        </p:sp>
        <p:sp>
          <p:nvSpPr>
            <p:cNvPr id="69183" name="Freeform 700"/>
            <p:cNvSpPr>
              <a:spLocks/>
            </p:cNvSpPr>
            <p:nvPr/>
          </p:nvSpPr>
          <p:spPr bwMode="auto">
            <a:xfrm>
              <a:off x="1163" y="2174"/>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184" name="Freeform 701"/>
            <p:cNvSpPr>
              <a:spLocks/>
            </p:cNvSpPr>
            <p:nvPr/>
          </p:nvSpPr>
          <p:spPr bwMode="auto">
            <a:xfrm>
              <a:off x="1171" y="2165"/>
              <a:ext cx="1" cy="9"/>
            </a:xfrm>
            <a:custGeom>
              <a:avLst/>
              <a:gdLst>
                <a:gd name="T0" fmla="*/ 0 w 1"/>
                <a:gd name="T1" fmla="*/ 9 h 9"/>
                <a:gd name="T2" fmla="*/ 0 w 1"/>
                <a:gd name="T3" fmla="*/ 0 h 9"/>
                <a:gd name="T4" fmla="*/ 0 w 1"/>
                <a:gd name="T5" fmla="*/ 0 h 9"/>
                <a:gd name="T6" fmla="*/ 0 60000 65536"/>
                <a:gd name="T7" fmla="*/ 0 60000 65536"/>
                <a:gd name="T8" fmla="*/ 0 60000 65536"/>
                <a:gd name="T9" fmla="*/ 0 w 1"/>
                <a:gd name="T10" fmla="*/ 0 h 9"/>
                <a:gd name="T11" fmla="*/ 1 w 1"/>
                <a:gd name="T12" fmla="*/ 9 h 9"/>
              </a:gdLst>
              <a:ahLst/>
              <a:cxnLst>
                <a:cxn ang="T6">
                  <a:pos x="T0" y="T1"/>
                </a:cxn>
                <a:cxn ang="T7">
                  <a:pos x="T2" y="T3"/>
                </a:cxn>
                <a:cxn ang="T8">
                  <a:pos x="T4" y="T5"/>
                </a:cxn>
              </a:cxnLst>
              <a:rect l="T9" t="T10" r="T11" b="T12"/>
              <a:pathLst>
                <a:path w="1" h="9">
                  <a:moveTo>
                    <a:pt x="0" y="9"/>
                  </a:moveTo>
                  <a:lnTo>
                    <a:pt x="0" y="0"/>
                  </a:lnTo>
                </a:path>
              </a:pathLst>
            </a:custGeom>
            <a:noFill/>
            <a:ln w="38100">
              <a:solidFill>
                <a:srgbClr val="FF0000"/>
              </a:solidFill>
              <a:prstDash val="solid"/>
              <a:round/>
              <a:headEnd/>
              <a:tailEnd/>
            </a:ln>
          </p:spPr>
          <p:txBody>
            <a:bodyPr/>
            <a:lstStyle/>
            <a:p>
              <a:endParaRPr lang="zh-CN" altLang="en-US"/>
            </a:p>
          </p:txBody>
        </p:sp>
        <p:sp>
          <p:nvSpPr>
            <p:cNvPr id="69185" name="Line 702"/>
            <p:cNvSpPr>
              <a:spLocks noChangeShapeType="1"/>
            </p:cNvSpPr>
            <p:nvPr/>
          </p:nvSpPr>
          <p:spPr bwMode="auto">
            <a:xfrm>
              <a:off x="1171" y="2165"/>
              <a:ext cx="1" cy="1"/>
            </a:xfrm>
            <a:prstGeom prst="line">
              <a:avLst/>
            </a:prstGeom>
            <a:noFill/>
            <a:ln w="38100">
              <a:solidFill>
                <a:srgbClr val="FF0000"/>
              </a:solidFill>
              <a:round/>
              <a:headEnd/>
              <a:tailEnd/>
            </a:ln>
          </p:spPr>
          <p:txBody>
            <a:bodyPr/>
            <a:lstStyle/>
            <a:p>
              <a:endParaRPr lang="zh-CN" altLang="en-US"/>
            </a:p>
          </p:txBody>
        </p:sp>
        <p:sp>
          <p:nvSpPr>
            <p:cNvPr id="69186" name="Line 703"/>
            <p:cNvSpPr>
              <a:spLocks noChangeShapeType="1"/>
            </p:cNvSpPr>
            <p:nvPr/>
          </p:nvSpPr>
          <p:spPr bwMode="auto">
            <a:xfrm>
              <a:off x="1171" y="2165"/>
              <a:ext cx="1" cy="1"/>
            </a:xfrm>
            <a:prstGeom prst="line">
              <a:avLst/>
            </a:prstGeom>
            <a:noFill/>
            <a:ln w="38100">
              <a:solidFill>
                <a:srgbClr val="FF0000"/>
              </a:solidFill>
              <a:round/>
              <a:headEnd/>
              <a:tailEnd/>
            </a:ln>
          </p:spPr>
          <p:txBody>
            <a:bodyPr/>
            <a:lstStyle/>
            <a:p>
              <a:endParaRPr lang="zh-CN" altLang="en-US"/>
            </a:p>
          </p:txBody>
        </p:sp>
        <p:sp>
          <p:nvSpPr>
            <p:cNvPr id="69187" name="Line 704"/>
            <p:cNvSpPr>
              <a:spLocks noChangeShapeType="1"/>
            </p:cNvSpPr>
            <p:nvPr/>
          </p:nvSpPr>
          <p:spPr bwMode="auto">
            <a:xfrm>
              <a:off x="1171" y="2165"/>
              <a:ext cx="1" cy="1"/>
            </a:xfrm>
            <a:prstGeom prst="line">
              <a:avLst/>
            </a:prstGeom>
            <a:noFill/>
            <a:ln w="38100">
              <a:solidFill>
                <a:srgbClr val="FF0000"/>
              </a:solidFill>
              <a:round/>
              <a:headEnd/>
              <a:tailEnd/>
            </a:ln>
          </p:spPr>
          <p:txBody>
            <a:bodyPr/>
            <a:lstStyle/>
            <a:p>
              <a:endParaRPr lang="zh-CN" altLang="en-US"/>
            </a:p>
          </p:txBody>
        </p:sp>
        <p:sp>
          <p:nvSpPr>
            <p:cNvPr id="69188" name="Line 705"/>
            <p:cNvSpPr>
              <a:spLocks noChangeShapeType="1"/>
            </p:cNvSpPr>
            <p:nvPr/>
          </p:nvSpPr>
          <p:spPr bwMode="auto">
            <a:xfrm>
              <a:off x="1171" y="2165"/>
              <a:ext cx="1" cy="1"/>
            </a:xfrm>
            <a:prstGeom prst="line">
              <a:avLst/>
            </a:prstGeom>
            <a:noFill/>
            <a:ln w="38100">
              <a:solidFill>
                <a:srgbClr val="FF0000"/>
              </a:solidFill>
              <a:round/>
              <a:headEnd/>
              <a:tailEnd/>
            </a:ln>
          </p:spPr>
          <p:txBody>
            <a:bodyPr/>
            <a:lstStyle/>
            <a:p>
              <a:endParaRPr lang="zh-CN" altLang="en-US"/>
            </a:p>
          </p:txBody>
        </p:sp>
        <p:sp>
          <p:nvSpPr>
            <p:cNvPr id="69189" name="Freeform 706"/>
            <p:cNvSpPr>
              <a:spLocks/>
            </p:cNvSpPr>
            <p:nvPr/>
          </p:nvSpPr>
          <p:spPr bwMode="auto">
            <a:xfrm>
              <a:off x="1171" y="2165"/>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190" name="Freeform 707"/>
            <p:cNvSpPr>
              <a:spLocks/>
            </p:cNvSpPr>
            <p:nvPr/>
          </p:nvSpPr>
          <p:spPr bwMode="auto">
            <a:xfrm>
              <a:off x="1179" y="2157"/>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191" name="Line 708"/>
            <p:cNvSpPr>
              <a:spLocks noChangeShapeType="1"/>
            </p:cNvSpPr>
            <p:nvPr/>
          </p:nvSpPr>
          <p:spPr bwMode="auto">
            <a:xfrm>
              <a:off x="1179" y="2157"/>
              <a:ext cx="1" cy="1"/>
            </a:xfrm>
            <a:prstGeom prst="line">
              <a:avLst/>
            </a:prstGeom>
            <a:noFill/>
            <a:ln w="38100">
              <a:solidFill>
                <a:srgbClr val="FF0000"/>
              </a:solidFill>
              <a:round/>
              <a:headEnd/>
              <a:tailEnd/>
            </a:ln>
          </p:spPr>
          <p:txBody>
            <a:bodyPr/>
            <a:lstStyle/>
            <a:p>
              <a:endParaRPr lang="zh-CN" altLang="en-US"/>
            </a:p>
          </p:txBody>
        </p:sp>
        <p:sp>
          <p:nvSpPr>
            <p:cNvPr id="69192" name="Line 709"/>
            <p:cNvSpPr>
              <a:spLocks noChangeShapeType="1"/>
            </p:cNvSpPr>
            <p:nvPr/>
          </p:nvSpPr>
          <p:spPr bwMode="auto">
            <a:xfrm>
              <a:off x="1179" y="2157"/>
              <a:ext cx="1" cy="1"/>
            </a:xfrm>
            <a:prstGeom prst="line">
              <a:avLst/>
            </a:prstGeom>
            <a:noFill/>
            <a:ln w="38100">
              <a:solidFill>
                <a:srgbClr val="FF0000"/>
              </a:solidFill>
              <a:round/>
              <a:headEnd/>
              <a:tailEnd/>
            </a:ln>
          </p:spPr>
          <p:txBody>
            <a:bodyPr/>
            <a:lstStyle/>
            <a:p>
              <a:endParaRPr lang="zh-CN" altLang="en-US"/>
            </a:p>
          </p:txBody>
        </p:sp>
        <p:sp>
          <p:nvSpPr>
            <p:cNvPr id="69193" name="Line 710"/>
            <p:cNvSpPr>
              <a:spLocks noChangeShapeType="1"/>
            </p:cNvSpPr>
            <p:nvPr/>
          </p:nvSpPr>
          <p:spPr bwMode="auto">
            <a:xfrm>
              <a:off x="1179" y="2157"/>
              <a:ext cx="1" cy="1"/>
            </a:xfrm>
            <a:prstGeom prst="line">
              <a:avLst/>
            </a:prstGeom>
            <a:noFill/>
            <a:ln w="38100">
              <a:solidFill>
                <a:srgbClr val="FF0000"/>
              </a:solidFill>
              <a:round/>
              <a:headEnd/>
              <a:tailEnd/>
            </a:ln>
          </p:spPr>
          <p:txBody>
            <a:bodyPr/>
            <a:lstStyle/>
            <a:p>
              <a:endParaRPr lang="zh-CN" altLang="en-US"/>
            </a:p>
          </p:txBody>
        </p:sp>
        <p:sp>
          <p:nvSpPr>
            <p:cNvPr id="69194" name="Freeform 711"/>
            <p:cNvSpPr>
              <a:spLocks/>
            </p:cNvSpPr>
            <p:nvPr/>
          </p:nvSpPr>
          <p:spPr bwMode="auto">
            <a:xfrm>
              <a:off x="1179" y="2157"/>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195" name="Line 712"/>
            <p:cNvSpPr>
              <a:spLocks noChangeShapeType="1"/>
            </p:cNvSpPr>
            <p:nvPr/>
          </p:nvSpPr>
          <p:spPr bwMode="auto">
            <a:xfrm>
              <a:off x="1187" y="2157"/>
              <a:ext cx="1" cy="1"/>
            </a:xfrm>
            <a:prstGeom prst="line">
              <a:avLst/>
            </a:prstGeom>
            <a:noFill/>
            <a:ln w="38100">
              <a:solidFill>
                <a:srgbClr val="FF0000"/>
              </a:solidFill>
              <a:round/>
              <a:headEnd/>
              <a:tailEnd/>
            </a:ln>
          </p:spPr>
          <p:txBody>
            <a:bodyPr/>
            <a:lstStyle/>
            <a:p>
              <a:endParaRPr lang="zh-CN" altLang="en-US"/>
            </a:p>
          </p:txBody>
        </p:sp>
        <p:sp>
          <p:nvSpPr>
            <p:cNvPr id="69196" name="Freeform 713"/>
            <p:cNvSpPr>
              <a:spLocks/>
            </p:cNvSpPr>
            <p:nvPr/>
          </p:nvSpPr>
          <p:spPr bwMode="auto">
            <a:xfrm>
              <a:off x="1187" y="2149"/>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197" name="Line 714"/>
            <p:cNvSpPr>
              <a:spLocks noChangeShapeType="1"/>
            </p:cNvSpPr>
            <p:nvPr/>
          </p:nvSpPr>
          <p:spPr bwMode="auto">
            <a:xfrm>
              <a:off x="1187" y="2149"/>
              <a:ext cx="1" cy="1"/>
            </a:xfrm>
            <a:prstGeom prst="line">
              <a:avLst/>
            </a:prstGeom>
            <a:noFill/>
            <a:ln w="38100">
              <a:solidFill>
                <a:srgbClr val="FF0000"/>
              </a:solidFill>
              <a:round/>
              <a:headEnd/>
              <a:tailEnd/>
            </a:ln>
          </p:spPr>
          <p:txBody>
            <a:bodyPr/>
            <a:lstStyle/>
            <a:p>
              <a:endParaRPr lang="zh-CN" altLang="en-US"/>
            </a:p>
          </p:txBody>
        </p:sp>
        <p:sp>
          <p:nvSpPr>
            <p:cNvPr id="69198" name="Line 715"/>
            <p:cNvSpPr>
              <a:spLocks noChangeShapeType="1"/>
            </p:cNvSpPr>
            <p:nvPr/>
          </p:nvSpPr>
          <p:spPr bwMode="auto">
            <a:xfrm>
              <a:off x="1187" y="2149"/>
              <a:ext cx="1" cy="1"/>
            </a:xfrm>
            <a:prstGeom prst="line">
              <a:avLst/>
            </a:prstGeom>
            <a:noFill/>
            <a:ln w="38100">
              <a:solidFill>
                <a:srgbClr val="FF0000"/>
              </a:solidFill>
              <a:round/>
              <a:headEnd/>
              <a:tailEnd/>
            </a:ln>
          </p:spPr>
          <p:txBody>
            <a:bodyPr/>
            <a:lstStyle/>
            <a:p>
              <a:endParaRPr lang="zh-CN" altLang="en-US"/>
            </a:p>
          </p:txBody>
        </p:sp>
        <p:sp>
          <p:nvSpPr>
            <p:cNvPr id="69199" name="Freeform 716"/>
            <p:cNvSpPr>
              <a:spLocks/>
            </p:cNvSpPr>
            <p:nvPr/>
          </p:nvSpPr>
          <p:spPr bwMode="auto">
            <a:xfrm>
              <a:off x="1187" y="2149"/>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200" name="Line 717"/>
            <p:cNvSpPr>
              <a:spLocks noChangeShapeType="1"/>
            </p:cNvSpPr>
            <p:nvPr/>
          </p:nvSpPr>
          <p:spPr bwMode="auto">
            <a:xfrm>
              <a:off x="1195" y="2149"/>
              <a:ext cx="1" cy="1"/>
            </a:xfrm>
            <a:prstGeom prst="line">
              <a:avLst/>
            </a:prstGeom>
            <a:noFill/>
            <a:ln w="38100">
              <a:solidFill>
                <a:srgbClr val="FF0000"/>
              </a:solidFill>
              <a:round/>
              <a:headEnd/>
              <a:tailEnd/>
            </a:ln>
          </p:spPr>
          <p:txBody>
            <a:bodyPr/>
            <a:lstStyle/>
            <a:p>
              <a:endParaRPr lang="zh-CN" altLang="en-US"/>
            </a:p>
          </p:txBody>
        </p:sp>
        <p:sp>
          <p:nvSpPr>
            <p:cNvPr id="69201" name="Line 718"/>
            <p:cNvSpPr>
              <a:spLocks noChangeShapeType="1"/>
            </p:cNvSpPr>
            <p:nvPr/>
          </p:nvSpPr>
          <p:spPr bwMode="auto">
            <a:xfrm>
              <a:off x="1195" y="2149"/>
              <a:ext cx="1" cy="1"/>
            </a:xfrm>
            <a:prstGeom prst="line">
              <a:avLst/>
            </a:prstGeom>
            <a:noFill/>
            <a:ln w="38100">
              <a:solidFill>
                <a:srgbClr val="FF0000"/>
              </a:solidFill>
              <a:round/>
              <a:headEnd/>
              <a:tailEnd/>
            </a:ln>
          </p:spPr>
          <p:txBody>
            <a:bodyPr/>
            <a:lstStyle/>
            <a:p>
              <a:endParaRPr lang="zh-CN" altLang="en-US"/>
            </a:p>
          </p:txBody>
        </p:sp>
        <p:sp>
          <p:nvSpPr>
            <p:cNvPr id="69202" name="Line 719"/>
            <p:cNvSpPr>
              <a:spLocks noChangeShapeType="1"/>
            </p:cNvSpPr>
            <p:nvPr/>
          </p:nvSpPr>
          <p:spPr bwMode="auto">
            <a:xfrm>
              <a:off x="1195" y="2149"/>
              <a:ext cx="1" cy="1"/>
            </a:xfrm>
            <a:prstGeom prst="line">
              <a:avLst/>
            </a:prstGeom>
            <a:noFill/>
            <a:ln w="38100">
              <a:solidFill>
                <a:srgbClr val="FF0000"/>
              </a:solidFill>
              <a:round/>
              <a:headEnd/>
              <a:tailEnd/>
            </a:ln>
          </p:spPr>
          <p:txBody>
            <a:bodyPr/>
            <a:lstStyle/>
            <a:p>
              <a:endParaRPr lang="zh-CN" altLang="en-US"/>
            </a:p>
          </p:txBody>
        </p:sp>
        <p:sp>
          <p:nvSpPr>
            <p:cNvPr id="69203" name="Freeform 720"/>
            <p:cNvSpPr>
              <a:spLocks/>
            </p:cNvSpPr>
            <p:nvPr/>
          </p:nvSpPr>
          <p:spPr bwMode="auto">
            <a:xfrm>
              <a:off x="1195" y="2141"/>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204" name="Line 721"/>
            <p:cNvSpPr>
              <a:spLocks noChangeShapeType="1"/>
            </p:cNvSpPr>
            <p:nvPr/>
          </p:nvSpPr>
          <p:spPr bwMode="auto">
            <a:xfrm>
              <a:off x="1195" y="2141"/>
              <a:ext cx="1" cy="1"/>
            </a:xfrm>
            <a:prstGeom prst="line">
              <a:avLst/>
            </a:prstGeom>
            <a:noFill/>
            <a:ln w="38100">
              <a:solidFill>
                <a:srgbClr val="FF0000"/>
              </a:solidFill>
              <a:round/>
              <a:headEnd/>
              <a:tailEnd/>
            </a:ln>
          </p:spPr>
          <p:txBody>
            <a:bodyPr/>
            <a:lstStyle/>
            <a:p>
              <a:endParaRPr lang="zh-CN" altLang="en-US"/>
            </a:p>
          </p:txBody>
        </p:sp>
        <p:sp>
          <p:nvSpPr>
            <p:cNvPr id="69205" name="Freeform 722"/>
            <p:cNvSpPr>
              <a:spLocks/>
            </p:cNvSpPr>
            <p:nvPr/>
          </p:nvSpPr>
          <p:spPr bwMode="auto">
            <a:xfrm>
              <a:off x="1195" y="2141"/>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206" name="Line 723"/>
            <p:cNvSpPr>
              <a:spLocks noChangeShapeType="1"/>
            </p:cNvSpPr>
            <p:nvPr/>
          </p:nvSpPr>
          <p:spPr bwMode="auto">
            <a:xfrm>
              <a:off x="1203" y="2141"/>
              <a:ext cx="1" cy="1"/>
            </a:xfrm>
            <a:prstGeom prst="line">
              <a:avLst/>
            </a:prstGeom>
            <a:noFill/>
            <a:ln w="38100">
              <a:solidFill>
                <a:srgbClr val="FF0000"/>
              </a:solidFill>
              <a:round/>
              <a:headEnd/>
              <a:tailEnd/>
            </a:ln>
          </p:spPr>
          <p:txBody>
            <a:bodyPr/>
            <a:lstStyle/>
            <a:p>
              <a:endParaRPr lang="zh-CN" altLang="en-US"/>
            </a:p>
          </p:txBody>
        </p:sp>
        <p:sp>
          <p:nvSpPr>
            <p:cNvPr id="69207" name="Line 724"/>
            <p:cNvSpPr>
              <a:spLocks noChangeShapeType="1"/>
            </p:cNvSpPr>
            <p:nvPr/>
          </p:nvSpPr>
          <p:spPr bwMode="auto">
            <a:xfrm>
              <a:off x="1203" y="2141"/>
              <a:ext cx="1" cy="1"/>
            </a:xfrm>
            <a:prstGeom prst="line">
              <a:avLst/>
            </a:prstGeom>
            <a:noFill/>
            <a:ln w="38100">
              <a:solidFill>
                <a:srgbClr val="FF0000"/>
              </a:solidFill>
              <a:round/>
              <a:headEnd/>
              <a:tailEnd/>
            </a:ln>
          </p:spPr>
          <p:txBody>
            <a:bodyPr/>
            <a:lstStyle/>
            <a:p>
              <a:endParaRPr lang="zh-CN" altLang="en-US"/>
            </a:p>
          </p:txBody>
        </p:sp>
        <p:sp>
          <p:nvSpPr>
            <p:cNvPr id="69208" name="Line 725"/>
            <p:cNvSpPr>
              <a:spLocks noChangeShapeType="1"/>
            </p:cNvSpPr>
            <p:nvPr/>
          </p:nvSpPr>
          <p:spPr bwMode="auto">
            <a:xfrm>
              <a:off x="1203" y="2141"/>
              <a:ext cx="1" cy="1"/>
            </a:xfrm>
            <a:prstGeom prst="line">
              <a:avLst/>
            </a:prstGeom>
            <a:noFill/>
            <a:ln w="38100">
              <a:solidFill>
                <a:srgbClr val="FF0000"/>
              </a:solidFill>
              <a:round/>
              <a:headEnd/>
              <a:tailEnd/>
            </a:ln>
          </p:spPr>
          <p:txBody>
            <a:bodyPr/>
            <a:lstStyle/>
            <a:p>
              <a:endParaRPr lang="zh-CN" altLang="en-US"/>
            </a:p>
          </p:txBody>
        </p:sp>
        <p:sp>
          <p:nvSpPr>
            <p:cNvPr id="69209" name="Freeform 726"/>
            <p:cNvSpPr>
              <a:spLocks/>
            </p:cNvSpPr>
            <p:nvPr/>
          </p:nvSpPr>
          <p:spPr bwMode="auto">
            <a:xfrm>
              <a:off x="1203" y="2133"/>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210" name="Freeform 727"/>
            <p:cNvSpPr>
              <a:spLocks/>
            </p:cNvSpPr>
            <p:nvPr/>
          </p:nvSpPr>
          <p:spPr bwMode="auto">
            <a:xfrm>
              <a:off x="1203" y="2133"/>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211" name="Line 728"/>
            <p:cNvSpPr>
              <a:spLocks noChangeShapeType="1"/>
            </p:cNvSpPr>
            <p:nvPr/>
          </p:nvSpPr>
          <p:spPr bwMode="auto">
            <a:xfrm>
              <a:off x="1211" y="2133"/>
              <a:ext cx="1" cy="1"/>
            </a:xfrm>
            <a:prstGeom prst="line">
              <a:avLst/>
            </a:prstGeom>
            <a:noFill/>
            <a:ln w="38100">
              <a:solidFill>
                <a:srgbClr val="FF0000"/>
              </a:solidFill>
              <a:round/>
              <a:headEnd/>
              <a:tailEnd/>
            </a:ln>
          </p:spPr>
          <p:txBody>
            <a:bodyPr/>
            <a:lstStyle/>
            <a:p>
              <a:endParaRPr lang="zh-CN" altLang="en-US"/>
            </a:p>
          </p:txBody>
        </p:sp>
        <p:sp>
          <p:nvSpPr>
            <p:cNvPr id="69212" name="Line 729"/>
            <p:cNvSpPr>
              <a:spLocks noChangeShapeType="1"/>
            </p:cNvSpPr>
            <p:nvPr/>
          </p:nvSpPr>
          <p:spPr bwMode="auto">
            <a:xfrm>
              <a:off x="1211" y="2133"/>
              <a:ext cx="1" cy="1"/>
            </a:xfrm>
            <a:prstGeom prst="line">
              <a:avLst/>
            </a:prstGeom>
            <a:noFill/>
            <a:ln w="38100">
              <a:solidFill>
                <a:srgbClr val="FF0000"/>
              </a:solidFill>
              <a:round/>
              <a:headEnd/>
              <a:tailEnd/>
            </a:ln>
          </p:spPr>
          <p:txBody>
            <a:bodyPr/>
            <a:lstStyle/>
            <a:p>
              <a:endParaRPr lang="zh-CN" altLang="en-US"/>
            </a:p>
          </p:txBody>
        </p:sp>
        <p:sp>
          <p:nvSpPr>
            <p:cNvPr id="69213" name="Line 730"/>
            <p:cNvSpPr>
              <a:spLocks noChangeShapeType="1"/>
            </p:cNvSpPr>
            <p:nvPr/>
          </p:nvSpPr>
          <p:spPr bwMode="auto">
            <a:xfrm>
              <a:off x="1211" y="2133"/>
              <a:ext cx="1" cy="1"/>
            </a:xfrm>
            <a:prstGeom prst="line">
              <a:avLst/>
            </a:prstGeom>
            <a:noFill/>
            <a:ln w="38100">
              <a:solidFill>
                <a:srgbClr val="FF0000"/>
              </a:solidFill>
              <a:round/>
              <a:headEnd/>
              <a:tailEnd/>
            </a:ln>
          </p:spPr>
          <p:txBody>
            <a:bodyPr/>
            <a:lstStyle/>
            <a:p>
              <a:endParaRPr lang="zh-CN" altLang="en-US"/>
            </a:p>
          </p:txBody>
        </p:sp>
        <p:sp>
          <p:nvSpPr>
            <p:cNvPr id="69214" name="Line 731"/>
            <p:cNvSpPr>
              <a:spLocks noChangeShapeType="1"/>
            </p:cNvSpPr>
            <p:nvPr/>
          </p:nvSpPr>
          <p:spPr bwMode="auto">
            <a:xfrm>
              <a:off x="1211" y="2133"/>
              <a:ext cx="1" cy="1"/>
            </a:xfrm>
            <a:prstGeom prst="line">
              <a:avLst/>
            </a:prstGeom>
            <a:noFill/>
            <a:ln w="38100">
              <a:solidFill>
                <a:srgbClr val="FF0000"/>
              </a:solidFill>
              <a:round/>
              <a:headEnd/>
              <a:tailEnd/>
            </a:ln>
          </p:spPr>
          <p:txBody>
            <a:bodyPr/>
            <a:lstStyle/>
            <a:p>
              <a:endParaRPr lang="zh-CN" altLang="en-US"/>
            </a:p>
          </p:txBody>
        </p:sp>
        <p:sp>
          <p:nvSpPr>
            <p:cNvPr id="69215" name="Freeform 732"/>
            <p:cNvSpPr>
              <a:spLocks/>
            </p:cNvSpPr>
            <p:nvPr/>
          </p:nvSpPr>
          <p:spPr bwMode="auto">
            <a:xfrm>
              <a:off x="1211" y="2133"/>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216" name="Freeform 733"/>
            <p:cNvSpPr>
              <a:spLocks/>
            </p:cNvSpPr>
            <p:nvPr/>
          </p:nvSpPr>
          <p:spPr bwMode="auto">
            <a:xfrm>
              <a:off x="1219" y="2125"/>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217" name="Line 734"/>
            <p:cNvSpPr>
              <a:spLocks noChangeShapeType="1"/>
            </p:cNvSpPr>
            <p:nvPr/>
          </p:nvSpPr>
          <p:spPr bwMode="auto">
            <a:xfrm>
              <a:off x="1219" y="2125"/>
              <a:ext cx="1" cy="1"/>
            </a:xfrm>
            <a:prstGeom prst="line">
              <a:avLst/>
            </a:prstGeom>
            <a:noFill/>
            <a:ln w="38100">
              <a:solidFill>
                <a:srgbClr val="FF0000"/>
              </a:solidFill>
              <a:round/>
              <a:headEnd/>
              <a:tailEnd/>
            </a:ln>
          </p:spPr>
          <p:txBody>
            <a:bodyPr/>
            <a:lstStyle/>
            <a:p>
              <a:endParaRPr lang="zh-CN" altLang="en-US"/>
            </a:p>
          </p:txBody>
        </p:sp>
        <p:sp>
          <p:nvSpPr>
            <p:cNvPr id="69218" name="Line 735"/>
            <p:cNvSpPr>
              <a:spLocks noChangeShapeType="1"/>
            </p:cNvSpPr>
            <p:nvPr/>
          </p:nvSpPr>
          <p:spPr bwMode="auto">
            <a:xfrm>
              <a:off x="1219" y="2125"/>
              <a:ext cx="1" cy="1"/>
            </a:xfrm>
            <a:prstGeom prst="line">
              <a:avLst/>
            </a:prstGeom>
            <a:noFill/>
            <a:ln w="38100">
              <a:solidFill>
                <a:srgbClr val="FF0000"/>
              </a:solidFill>
              <a:round/>
              <a:headEnd/>
              <a:tailEnd/>
            </a:ln>
          </p:spPr>
          <p:txBody>
            <a:bodyPr/>
            <a:lstStyle/>
            <a:p>
              <a:endParaRPr lang="zh-CN" altLang="en-US"/>
            </a:p>
          </p:txBody>
        </p:sp>
        <p:sp>
          <p:nvSpPr>
            <p:cNvPr id="69219" name="Line 736"/>
            <p:cNvSpPr>
              <a:spLocks noChangeShapeType="1"/>
            </p:cNvSpPr>
            <p:nvPr/>
          </p:nvSpPr>
          <p:spPr bwMode="auto">
            <a:xfrm>
              <a:off x="1219" y="2125"/>
              <a:ext cx="1" cy="1"/>
            </a:xfrm>
            <a:prstGeom prst="line">
              <a:avLst/>
            </a:prstGeom>
            <a:noFill/>
            <a:ln w="38100">
              <a:solidFill>
                <a:srgbClr val="FF0000"/>
              </a:solidFill>
              <a:round/>
              <a:headEnd/>
              <a:tailEnd/>
            </a:ln>
          </p:spPr>
          <p:txBody>
            <a:bodyPr/>
            <a:lstStyle/>
            <a:p>
              <a:endParaRPr lang="zh-CN" altLang="en-US"/>
            </a:p>
          </p:txBody>
        </p:sp>
        <p:sp>
          <p:nvSpPr>
            <p:cNvPr id="69220" name="Line 737"/>
            <p:cNvSpPr>
              <a:spLocks noChangeShapeType="1"/>
            </p:cNvSpPr>
            <p:nvPr/>
          </p:nvSpPr>
          <p:spPr bwMode="auto">
            <a:xfrm>
              <a:off x="1219" y="2125"/>
              <a:ext cx="1" cy="1"/>
            </a:xfrm>
            <a:prstGeom prst="line">
              <a:avLst/>
            </a:prstGeom>
            <a:noFill/>
            <a:ln w="38100">
              <a:solidFill>
                <a:srgbClr val="FF0000"/>
              </a:solidFill>
              <a:round/>
              <a:headEnd/>
              <a:tailEnd/>
            </a:ln>
          </p:spPr>
          <p:txBody>
            <a:bodyPr/>
            <a:lstStyle/>
            <a:p>
              <a:endParaRPr lang="zh-CN" altLang="en-US"/>
            </a:p>
          </p:txBody>
        </p:sp>
        <p:sp>
          <p:nvSpPr>
            <p:cNvPr id="69221" name="Freeform 738"/>
            <p:cNvSpPr>
              <a:spLocks/>
            </p:cNvSpPr>
            <p:nvPr/>
          </p:nvSpPr>
          <p:spPr bwMode="auto">
            <a:xfrm>
              <a:off x="1219" y="2125"/>
              <a:ext cx="9" cy="1"/>
            </a:xfrm>
            <a:custGeom>
              <a:avLst/>
              <a:gdLst>
                <a:gd name="T0" fmla="*/ 0 w 9"/>
                <a:gd name="T1" fmla="*/ 0 h 1"/>
                <a:gd name="T2" fmla="*/ 0 w 9"/>
                <a:gd name="T3" fmla="*/ 0 h 1"/>
                <a:gd name="T4" fmla="*/ 9 w 9"/>
                <a:gd name="T5" fmla="*/ 0 h 1"/>
                <a:gd name="T6" fmla="*/ 0 60000 65536"/>
                <a:gd name="T7" fmla="*/ 0 60000 65536"/>
                <a:gd name="T8" fmla="*/ 0 60000 65536"/>
                <a:gd name="T9" fmla="*/ 0 w 9"/>
                <a:gd name="T10" fmla="*/ 0 h 1"/>
                <a:gd name="T11" fmla="*/ 9 w 9"/>
                <a:gd name="T12" fmla="*/ 1 h 1"/>
              </a:gdLst>
              <a:ahLst/>
              <a:cxnLst>
                <a:cxn ang="T6">
                  <a:pos x="T0" y="T1"/>
                </a:cxn>
                <a:cxn ang="T7">
                  <a:pos x="T2" y="T3"/>
                </a:cxn>
                <a:cxn ang="T8">
                  <a:pos x="T4" y="T5"/>
                </a:cxn>
              </a:cxnLst>
              <a:rect l="T9" t="T10" r="T11" b="T12"/>
              <a:pathLst>
                <a:path w="9" h="1">
                  <a:moveTo>
                    <a:pt x="0" y="0"/>
                  </a:moveTo>
                  <a:lnTo>
                    <a:pt x="0" y="0"/>
                  </a:lnTo>
                  <a:lnTo>
                    <a:pt x="9" y="0"/>
                  </a:lnTo>
                </a:path>
              </a:pathLst>
            </a:custGeom>
            <a:noFill/>
            <a:ln w="38100">
              <a:solidFill>
                <a:srgbClr val="FF0000"/>
              </a:solidFill>
              <a:prstDash val="solid"/>
              <a:round/>
              <a:headEnd/>
              <a:tailEnd/>
            </a:ln>
          </p:spPr>
          <p:txBody>
            <a:bodyPr/>
            <a:lstStyle/>
            <a:p>
              <a:endParaRPr lang="zh-CN" altLang="en-US"/>
            </a:p>
          </p:txBody>
        </p:sp>
        <p:sp>
          <p:nvSpPr>
            <p:cNvPr id="69222" name="Freeform 739"/>
            <p:cNvSpPr>
              <a:spLocks/>
            </p:cNvSpPr>
            <p:nvPr/>
          </p:nvSpPr>
          <p:spPr bwMode="auto">
            <a:xfrm>
              <a:off x="1228" y="2117"/>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223" name="Line 740"/>
            <p:cNvSpPr>
              <a:spLocks noChangeShapeType="1"/>
            </p:cNvSpPr>
            <p:nvPr/>
          </p:nvSpPr>
          <p:spPr bwMode="auto">
            <a:xfrm>
              <a:off x="1228" y="2117"/>
              <a:ext cx="1" cy="1"/>
            </a:xfrm>
            <a:prstGeom prst="line">
              <a:avLst/>
            </a:prstGeom>
            <a:noFill/>
            <a:ln w="38100">
              <a:solidFill>
                <a:srgbClr val="FF0000"/>
              </a:solidFill>
              <a:round/>
              <a:headEnd/>
              <a:tailEnd/>
            </a:ln>
          </p:spPr>
          <p:txBody>
            <a:bodyPr/>
            <a:lstStyle/>
            <a:p>
              <a:endParaRPr lang="zh-CN" altLang="en-US"/>
            </a:p>
          </p:txBody>
        </p:sp>
        <p:sp>
          <p:nvSpPr>
            <p:cNvPr id="69224" name="Line 741"/>
            <p:cNvSpPr>
              <a:spLocks noChangeShapeType="1"/>
            </p:cNvSpPr>
            <p:nvPr/>
          </p:nvSpPr>
          <p:spPr bwMode="auto">
            <a:xfrm>
              <a:off x="1228" y="2117"/>
              <a:ext cx="1" cy="1"/>
            </a:xfrm>
            <a:prstGeom prst="line">
              <a:avLst/>
            </a:prstGeom>
            <a:noFill/>
            <a:ln w="38100">
              <a:solidFill>
                <a:srgbClr val="FF0000"/>
              </a:solidFill>
              <a:round/>
              <a:headEnd/>
              <a:tailEnd/>
            </a:ln>
          </p:spPr>
          <p:txBody>
            <a:bodyPr/>
            <a:lstStyle/>
            <a:p>
              <a:endParaRPr lang="zh-CN" altLang="en-US"/>
            </a:p>
          </p:txBody>
        </p:sp>
        <p:sp>
          <p:nvSpPr>
            <p:cNvPr id="69225" name="Line 742"/>
            <p:cNvSpPr>
              <a:spLocks noChangeShapeType="1"/>
            </p:cNvSpPr>
            <p:nvPr/>
          </p:nvSpPr>
          <p:spPr bwMode="auto">
            <a:xfrm>
              <a:off x="1228" y="2117"/>
              <a:ext cx="1" cy="1"/>
            </a:xfrm>
            <a:prstGeom prst="line">
              <a:avLst/>
            </a:prstGeom>
            <a:noFill/>
            <a:ln w="38100">
              <a:solidFill>
                <a:srgbClr val="FF0000"/>
              </a:solidFill>
              <a:round/>
              <a:headEnd/>
              <a:tailEnd/>
            </a:ln>
          </p:spPr>
          <p:txBody>
            <a:bodyPr/>
            <a:lstStyle/>
            <a:p>
              <a:endParaRPr lang="zh-CN" altLang="en-US"/>
            </a:p>
          </p:txBody>
        </p:sp>
        <p:sp>
          <p:nvSpPr>
            <p:cNvPr id="69226" name="Freeform 743"/>
            <p:cNvSpPr>
              <a:spLocks/>
            </p:cNvSpPr>
            <p:nvPr/>
          </p:nvSpPr>
          <p:spPr bwMode="auto">
            <a:xfrm>
              <a:off x="1228" y="2117"/>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227" name="Line 744"/>
            <p:cNvSpPr>
              <a:spLocks noChangeShapeType="1"/>
            </p:cNvSpPr>
            <p:nvPr/>
          </p:nvSpPr>
          <p:spPr bwMode="auto">
            <a:xfrm>
              <a:off x="1236" y="2117"/>
              <a:ext cx="1" cy="1"/>
            </a:xfrm>
            <a:prstGeom prst="line">
              <a:avLst/>
            </a:prstGeom>
            <a:noFill/>
            <a:ln w="38100">
              <a:solidFill>
                <a:srgbClr val="FF0000"/>
              </a:solidFill>
              <a:round/>
              <a:headEnd/>
              <a:tailEnd/>
            </a:ln>
          </p:spPr>
          <p:txBody>
            <a:bodyPr/>
            <a:lstStyle/>
            <a:p>
              <a:endParaRPr lang="zh-CN" altLang="en-US"/>
            </a:p>
          </p:txBody>
        </p:sp>
        <p:sp>
          <p:nvSpPr>
            <p:cNvPr id="69228" name="Line 745"/>
            <p:cNvSpPr>
              <a:spLocks noChangeShapeType="1"/>
            </p:cNvSpPr>
            <p:nvPr/>
          </p:nvSpPr>
          <p:spPr bwMode="auto">
            <a:xfrm>
              <a:off x="1236" y="2117"/>
              <a:ext cx="1" cy="1"/>
            </a:xfrm>
            <a:prstGeom prst="line">
              <a:avLst/>
            </a:prstGeom>
            <a:noFill/>
            <a:ln w="38100">
              <a:solidFill>
                <a:srgbClr val="FF0000"/>
              </a:solidFill>
              <a:round/>
              <a:headEnd/>
              <a:tailEnd/>
            </a:ln>
          </p:spPr>
          <p:txBody>
            <a:bodyPr/>
            <a:lstStyle/>
            <a:p>
              <a:endParaRPr lang="zh-CN" altLang="en-US"/>
            </a:p>
          </p:txBody>
        </p:sp>
        <p:sp>
          <p:nvSpPr>
            <p:cNvPr id="69229" name="Freeform 746"/>
            <p:cNvSpPr>
              <a:spLocks/>
            </p:cNvSpPr>
            <p:nvPr/>
          </p:nvSpPr>
          <p:spPr bwMode="auto">
            <a:xfrm>
              <a:off x="1236" y="2109"/>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230" name="Line 747"/>
            <p:cNvSpPr>
              <a:spLocks noChangeShapeType="1"/>
            </p:cNvSpPr>
            <p:nvPr/>
          </p:nvSpPr>
          <p:spPr bwMode="auto">
            <a:xfrm>
              <a:off x="1236" y="2109"/>
              <a:ext cx="1" cy="1"/>
            </a:xfrm>
            <a:prstGeom prst="line">
              <a:avLst/>
            </a:prstGeom>
            <a:noFill/>
            <a:ln w="38100">
              <a:solidFill>
                <a:srgbClr val="FF0000"/>
              </a:solidFill>
              <a:round/>
              <a:headEnd/>
              <a:tailEnd/>
            </a:ln>
          </p:spPr>
          <p:txBody>
            <a:bodyPr/>
            <a:lstStyle/>
            <a:p>
              <a:endParaRPr lang="zh-CN" altLang="en-US"/>
            </a:p>
          </p:txBody>
        </p:sp>
        <p:sp>
          <p:nvSpPr>
            <p:cNvPr id="69231" name="Freeform 748"/>
            <p:cNvSpPr>
              <a:spLocks/>
            </p:cNvSpPr>
            <p:nvPr/>
          </p:nvSpPr>
          <p:spPr bwMode="auto">
            <a:xfrm>
              <a:off x="1236" y="2109"/>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232" name="Line 749"/>
            <p:cNvSpPr>
              <a:spLocks noChangeShapeType="1"/>
            </p:cNvSpPr>
            <p:nvPr/>
          </p:nvSpPr>
          <p:spPr bwMode="auto">
            <a:xfrm>
              <a:off x="1244" y="2109"/>
              <a:ext cx="1" cy="1"/>
            </a:xfrm>
            <a:prstGeom prst="line">
              <a:avLst/>
            </a:prstGeom>
            <a:noFill/>
            <a:ln w="38100">
              <a:solidFill>
                <a:srgbClr val="FF0000"/>
              </a:solidFill>
              <a:round/>
              <a:headEnd/>
              <a:tailEnd/>
            </a:ln>
          </p:spPr>
          <p:txBody>
            <a:bodyPr/>
            <a:lstStyle/>
            <a:p>
              <a:endParaRPr lang="zh-CN" altLang="en-US"/>
            </a:p>
          </p:txBody>
        </p:sp>
        <p:sp>
          <p:nvSpPr>
            <p:cNvPr id="69233" name="Line 750"/>
            <p:cNvSpPr>
              <a:spLocks noChangeShapeType="1"/>
            </p:cNvSpPr>
            <p:nvPr/>
          </p:nvSpPr>
          <p:spPr bwMode="auto">
            <a:xfrm>
              <a:off x="1244" y="2109"/>
              <a:ext cx="1" cy="1"/>
            </a:xfrm>
            <a:prstGeom prst="line">
              <a:avLst/>
            </a:prstGeom>
            <a:noFill/>
            <a:ln w="38100">
              <a:solidFill>
                <a:srgbClr val="FF0000"/>
              </a:solidFill>
              <a:round/>
              <a:headEnd/>
              <a:tailEnd/>
            </a:ln>
          </p:spPr>
          <p:txBody>
            <a:bodyPr/>
            <a:lstStyle/>
            <a:p>
              <a:endParaRPr lang="zh-CN" altLang="en-US"/>
            </a:p>
          </p:txBody>
        </p:sp>
        <p:sp>
          <p:nvSpPr>
            <p:cNvPr id="69234" name="Line 751"/>
            <p:cNvSpPr>
              <a:spLocks noChangeShapeType="1"/>
            </p:cNvSpPr>
            <p:nvPr/>
          </p:nvSpPr>
          <p:spPr bwMode="auto">
            <a:xfrm>
              <a:off x="1244" y="2109"/>
              <a:ext cx="1" cy="1"/>
            </a:xfrm>
            <a:prstGeom prst="line">
              <a:avLst/>
            </a:prstGeom>
            <a:noFill/>
            <a:ln w="38100">
              <a:solidFill>
                <a:srgbClr val="FF0000"/>
              </a:solidFill>
              <a:round/>
              <a:headEnd/>
              <a:tailEnd/>
            </a:ln>
          </p:spPr>
          <p:txBody>
            <a:bodyPr/>
            <a:lstStyle/>
            <a:p>
              <a:endParaRPr lang="zh-CN" altLang="en-US"/>
            </a:p>
          </p:txBody>
        </p:sp>
        <p:sp>
          <p:nvSpPr>
            <p:cNvPr id="69235" name="Line 752"/>
            <p:cNvSpPr>
              <a:spLocks noChangeShapeType="1"/>
            </p:cNvSpPr>
            <p:nvPr/>
          </p:nvSpPr>
          <p:spPr bwMode="auto">
            <a:xfrm>
              <a:off x="1244" y="2109"/>
              <a:ext cx="1" cy="1"/>
            </a:xfrm>
            <a:prstGeom prst="line">
              <a:avLst/>
            </a:prstGeom>
            <a:noFill/>
            <a:ln w="38100">
              <a:solidFill>
                <a:srgbClr val="FF0000"/>
              </a:solidFill>
              <a:round/>
              <a:headEnd/>
              <a:tailEnd/>
            </a:ln>
          </p:spPr>
          <p:txBody>
            <a:bodyPr/>
            <a:lstStyle/>
            <a:p>
              <a:endParaRPr lang="zh-CN" altLang="en-US"/>
            </a:p>
          </p:txBody>
        </p:sp>
        <p:sp>
          <p:nvSpPr>
            <p:cNvPr id="69236" name="Freeform 753"/>
            <p:cNvSpPr>
              <a:spLocks/>
            </p:cNvSpPr>
            <p:nvPr/>
          </p:nvSpPr>
          <p:spPr bwMode="auto">
            <a:xfrm>
              <a:off x="1244" y="2101"/>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237" name="Freeform 754"/>
            <p:cNvSpPr>
              <a:spLocks/>
            </p:cNvSpPr>
            <p:nvPr/>
          </p:nvSpPr>
          <p:spPr bwMode="auto">
            <a:xfrm>
              <a:off x="1244" y="2101"/>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238" name="Line 755"/>
            <p:cNvSpPr>
              <a:spLocks noChangeShapeType="1"/>
            </p:cNvSpPr>
            <p:nvPr/>
          </p:nvSpPr>
          <p:spPr bwMode="auto">
            <a:xfrm>
              <a:off x="1252" y="2101"/>
              <a:ext cx="1" cy="1"/>
            </a:xfrm>
            <a:prstGeom prst="line">
              <a:avLst/>
            </a:prstGeom>
            <a:noFill/>
            <a:ln w="38100">
              <a:solidFill>
                <a:srgbClr val="FF0000"/>
              </a:solidFill>
              <a:round/>
              <a:headEnd/>
              <a:tailEnd/>
            </a:ln>
          </p:spPr>
          <p:txBody>
            <a:bodyPr/>
            <a:lstStyle/>
            <a:p>
              <a:endParaRPr lang="zh-CN" altLang="en-US"/>
            </a:p>
          </p:txBody>
        </p:sp>
        <p:sp>
          <p:nvSpPr>
            <p:cNvPr id="69239" name="Line 756"/>
            <p:cNvSpPr>
              <a:spLocks noChangeShapeType="1"/>
            </p:cNvSpPr>
            <p:nvPr/>
          </p:nvSpPr>
          <p:spPr bwMode="auto">
            <a:xfrm>
              <a:off x="1252" y="2101"/>
              <a:ext cx="1" cy="1"/>
            </a:xfrm>
            <a:prstGeom prst="line">
              <a:avLst/>
            </a:prstGeom>
            <a:noFill/>
            <a:ln w="38100">
              <a:solidFill>
                <a:srgbClr val="FF0000"/>
              </a:solidFill>
              <a:round/>
              <a:headEnd/>
              <a:tailEnd/>
            </a:ln>
          </p:spPr>
          <p:txBody>
            <a:bodyPr/>
            <a:lstStyle/>
            <a:p>
              <a:endParaRPr lang="zh-CN" altLang="en-US"/>
            </a:p>
          </p:txBody>
        </p:sp>
        <p:sp>
          <p:nvSpPr>
            <p:cNvPr id="69240" name="Line 757"/>
            <p:cNvSpPr>
              <a:spLocks noChangeShapeType="1"/>
            </p:cNvSpPr>
            <p:nvPr/>
          </p:nvSpPr>
          <p:spPr bwMode="auto">
            <a:xfrm>
              <a:off x="1252" y="2101"/>
              <a:ext cx="1" cy="1"/>
            </a:xfrm>
            <a:prstGeom prst="line">
              <a:avLst/>
            </a:prstGeom>
            <a:noFill/>
            <a:ln w="38100">
              <a:solidFill>
                <a:srgbClr val="FF0000"/>
              </a:solidFill>
              <a:round/>
              <a:headEnd/>
              <a:tailEnd/>
            </a:ln>
          </p:spPr>
          <p:txBody>
            <a:bodyPr/>
            <a:lstStyle/>
            <a:p>
              <a:endParaRPr lang="zh-CN" altLang="en-US"/>
            </a:p>
          </p:txBody>
        </p:sp>
        <p:sp>
          <p:nvSpPr>
            <p:cNvPr id="69241" name="Line 758"/>
            <p:cNvSpPr>
              <a:spLocks noChangeShapeType="1"/>
            </p:cNvSpPr>
            <p:nvPr/>
          </p:nvSpPr>
          <p:spPr bwMode="auto">
            <a:xfrm>
              <a:off x="1252" y="2101"/>
              <a:ext cx="1" cy="1"/>
            </a:xfrm>
            <a:prstGeom prst="line">
              <a:avLst/>
            </a:prstGeom>
            <a:noFill/>
            <a:ln w="38100">
              <a:solidFill>
                <a:srgbClr val="FF0000"/>
              </a:solidFill>
              <a:round/>
              <a:headEnd/>
              <a:tailEnd/>
            </a:ln>
          </p:spPr>
          <p:txBody>
            <a:bodyPr/>
            <a:lstStyle/>
            <a:p>
              <a:endParaRPr lang="zh-CN" altLang="en-US"/>
            </a:p>
          </p:txBody>
        </p:sp>
        <p:sp>
          <p:nvSpPr>
            <p:cNvPr id="69242" name="Freeform 759"/>
            <p:cNvSpPr>
              <a:spLocks/>
            </p:cNvSpPr>
            <p:nvPr/>
          </p:nvSpPr>
          <p:spPr bwMode="auto">
            <a:xfrm>
              <a:off x="1252" y="2101"/>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243" name="Freeform 760"/>
            <p:cNvSpPr>
              <a:spLocks/>
            </p:cNvSpPr>
            <p:nvPr/>
          </p:nvSpPr>
          <p:spPr bwMode="auto">
            <a:xfrm>
              <a:off x="1260" y="2092"/>
              <a:ext cx="1" cy="9"/>
            </a:xfrm>
            <a:custGeom>
              <a:avLst/>
              <a:gdLst>
                <a:gd name="T0" fmla="*/ 0 w 1"/>
                <a:gd name="T1" fmla="*/ 9 h 9"/>
                <a:gd name="T2" fmla="*/ 0 w 1"/>
                <a:gd name="T3" fmla="*/ 0 h 9"/>
                <a:gd name="T4" fmla="*/ 0 w 1"/>
                <a:gd name="T5" fmla="*/ 0 h 9"/>
                <a:gd name="T6" fmla="*/ 0 60000 65536"/>
                <a:gd name="T7" fmla="*/ 0 60000 65536"/>
                <a:gd name="T8" fmla="*/ 0 60000 65536"/>
                <a:gd name="T9" fmla="*/ 0 w 1"/>
                <a:gd name="T10" fmla="*/ 0 h 9"/>
                <a:gd name="T11" fmla="*/ 1 w 1"/>
                <a:gd name="T12" fmla="*/ 9 h 9"/>
              </a:gdLst>
              <a:ahLst/>
              <a:cxnLst>
                <a:cxn ang="T6">
                  <a:pos x="T0" y="T1"/>
                </a:cxn>
                <a:cxn ang="T7">
                  <a:pos x="T2" y="T3"/>
                </a:cxn>
                <a:cxn ang="T8">
                  <a:pos x="T4" y="T5"/>
                </a:cxn>
              </a:cxnLst>
              <a:rect l="T9" t="T10" r="T11" b="T12"/>
              <a:pathLst>
                <a:path w="1" h="9">
                  <a:moveTo>
                    <a:pt x="0" y="9"/>
                  </a:moveTo>
                  <a:lnTo>
                    <a:pt x="0" y="0"/>
                  </a:lnTo>
                </a:path>
              </a:pathLst>
            </a:custGeom>
            <a:noFill/>
            <a:ln w="38100">
              <a:solidFill>
                <a:srgbClr val="FF0000"/>
              </a:solidFill>
              <a:prstDash val="solid"/>
              <a:round/>
              <a:headEnd/>
              <a:tailEnd/>
            </a:ln>
          </p:spPr>
          <p:txBody>
            <a:bodyPr/>
            <a:lstStyle/>
            <a:p>
              <a:endParaRPr lang="zh-CN" altLang="en-US"/>
            </a:p>
          </p:txBody>
        </p:sp>
        <p:sp>
          <p:nvSpPr>
            <p:cNvPr id="69244" name="Line 761"/>
            <p:cNvSpPr>
              <a:spLocks noChangeShapeType="1"/>
            </p:cNvSpPr>
            <p:nvPr/>
          </p:nvSpPr>
          <p:spPr bwMode="auto">
            <a:xfrm>
              <a:off x="1260" y="2092"/>
              <a:ext cx="1" cy="1"/>
            </a:xfrm>
            <a:prstGeom prst="line">
              <a:avLst/>
            </a:prstGeom>
            <a:noFill/>
            <a:ln w="38100">
              <a:solidFill>
                <a:srgbClr val="FF0000"/>
              </a:solidFill>
              <a:round/>
              <a:headEnd/>
              <a:tailEnd/>
            </a:ln>
          </p:spPr>
          <p:txBody>
            <a:bodyPr/>
            <a:lstStyle/>
            <a:p>
              <a:endParaRPr lang="zh-CN" altLang="en-US"/>
            </a:p>
          </p:txBody>
        </p:sp>
        <p:sp>
          <p:nvSpPr>
            <p:cNvPr id="69245" name="Line 762"/>
            <p:cNvSpPr>
              <a:spLocks noChangeShapeType="1"/>
            </p:cNvSpPr>
            <p:nvPr/>
          </p:nvSpPr>
          <p:spPr bwMode="auto">
            <a:xfrm>
              <a:off x="1260" y="2092"/>
              <a:ext cx="1" cy="1"/>
            </a:xfrm>
            <a:prstGeom prst="line">
              <a:avLst/>
            </a:prstGeom>
            <a:noFill/>
            <a:ln w="38100">
              <a:solidFill>
                <a:srgbClr val="FF0000"/>
              </a:solidFill>
              <a:round/>
              <a:headEnd/>
              <a:tailEnd/>
            </a:ln>
          </p:spPr>
          <p:txBody>
            <a:bodyPr/>
            <a:lstStyle/>
            <a:p>
              <a:endParaRPr lang="zh-CN" altLang="en-US"/>
            </a:p>
          </p:txBody>
        </p:sp>
        <p:sp>
          <p:nvSpPr>
            <p:cNvPr id="69246" name="Line 763"/>
            <p:cNvSpPr>
              <a:spLocks noChangeShapeType="1"/>
            </p:cNvSpPr>
            <p:nvPr/>
          </p:nvSpPr>
          <p:spPr bwMode="auto">
            <a:xfrm>
              <a:off x="1260" y="2092"/>
              <a:ext cx="1" cy="1"/>
            </a:xfrm>
            <a:prstGeom prst="line">
              <a:avLst/>
            </a:prstGeom>
            <a:noFill/>
            <a:ln w="38100">
              <a:solidFill>
                <a:srgbClr val="FF0000"/>
              </a:solidFill>
              <a:round/>
              <a:headEnd/>
              <a:tailEnd/>
            </a:ln>
          </p:spPr>
          <p:txBody>
            <a:bodyPr/>
            <a:lstStyle/>
            <a:p>
              <a:endParaRPr lang="zh-CN" altLang="en-US"/>
            </a:p>
          </p:txBody>
        </p:sp>
        <p:sp>
          <p:nvSpPr>
            <p:cNvPr id="69247" name="Line 764"/>
            <p:cNvSpPr>
              <a:spLocks noChangeShapeType="1"/>
            </p:cNvSpPr>
            <p:nvPr/>
          </p:nvSpPr>
          <p:spPr bwMode="auto">
            <a:xfrm>
              <a:off x="1260" y="2092"/>
              <a:ext cx="1" cy="1"/>
            </a:xfrm>
            <a:prstGeom prst="line">
              <a:avLst/>
            </a:prstGeom>
            <a:noFill/>
            <a:ln w="38100">
              <a:solidFill>
                <a:srgbClr val="FF0000"/>
              </a:solidFill>
              <a:round/>
              <a:headEnd/>
              <a:tailEnd/>
            </a:ln>
          </p:spPr>
          <p:txBody>
            <a:bodyPr/>
            <a:lstStyle/>
            <a:p>
              <a:endParaRPr lang="zh-CN" altLang="en-US"/>
            </a:p>
          </p:txBody>
        </p:sp>
        <p:sp>
          <p:nvSpPr>
            <p:cNvPr id="69248" name="Freeform 765"/>
            <p:cNvSpPr>
              <a:spLocks/>
            </p:cNvSpPr>
            <p:nvPr/>
          </p:nvSpPr>
          <p:spPr bwMode="auto">
            <a:xfrm>
              <a:off x="1260" y="2092"/>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249" name="Line 766"/>
            <p:cNvSpPr>
              <a:spLocks noChangeShapeType="1"/>
            </p:cNvSpPr>
            <p:nvPr/>
          </p:nvSpPr>
          <p:spPr bwMode="auto">
            <a:xfrm>
              <a:off x="1268" y="2092"/>
              <a:ext cx="1" cy="1"/>
            </a:xfrm>
            <a:prstGeom prst="line">
              <a:avLst/>
            </a:prstGeom>
            <a:noFill/>
            <a:ln w="38100">
              <a:solidFill>
                <a:srgbClr val="FF0000"/>
              </a:solidFill>
              <a:round/>
              <a:headEnd/>
              <a:tailEnd/>
            </a:ln>
          </p:spPr>
          <p:txBody>
            <a:bodyPr/>
            <a:lstStyle/>
            <a:p>
              <a:endParaRPr lang="zh-CN" altLang="en-US"/>
            </a:p>
          </p:txBody>
        </p:sp>
        <p:sp>
          <p:nvSpPr>
            <p:cNvPr id="69250" name="Freeform 767"/>
            <p:cNvSpPr>
              <a:spLocks/>
            </p:cNvSpPr>
            <p:nvPr/>
          </p:nvSpPr>
          <p:spPr bwMode="auto">
            <a:xfrm>
              <a:off x="1268" y="2084"/>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251" name="Line 768"/>
            <p:cNvSpPr>
              <a:spLocks noChangeShapeType="1"/>
            </p:cNvSpPr>
            <p:nvPr/>
          </p:nvSpPr>
          <p:spPr bwMode="auto">
            <a:xfrm>
              <a:off x="1268" y="2084"/>
              <a:ext cx="1" cy="1"/>
            </a:xfrm>
            <a:prstGeom prst="line">
              <a:avLst/>
            </a:prstGeom>
            <a:noFill/>
            <a:ln w="38100">
              <a:solidFill>
                <a:srgbClr val="FF0000"/>
              </a:solidFill>
              <a:round/>
              <a:headEnd/>
              <a:tailEnd/>
            </a:ln>
          </p:spPr>
          <p:txBody>
            <a:bodyPr/>
            <a:lstStyle/>
            <a:p>
              <a:endParaRPr lang="zh-CN" altLang="en-US"/>
            </a:p>
          </p:txBody>
        </p:sp>
        <p:sp>
          <p:nvSpPr>
            <p:cNvPr id="69252" name="Line 769"/>
            <p:cNvSpPr>
              <a:spLocks noChangeShapeType="1"/>
            </p:cNvSpPr>
            <p:nvPr/>
          </p:nvSpPr>
          <p:spPr bwMode="auto">
            <a:xfrm>
              <a:off x="1268" y="2084"/>
              <a:ext cx="1" cy="1"/>
            </a:xfrm>
            <a:prstGeom prst="line">
              <a:avLst/>
            </a:prstGeom>
            <a:noFill/>
            <a:ln w="38100">
              <a:solidFill>
                <a:srgbClr val="FF0000"/>
              </a:solidFill>
              <a:round/>
              <a:headEnd/>
              <a:tailEnd/>
            </a:ln>
          </p:spPr>
          <p:txBody>
            <a:bodyPr/>
            <a:lstStyle/>
            <a:p>
              <a:endParaRPr lang="zh-CN" altLang="en-US"/>
            </a:p>
          </p:txBody>
        </p:sp>
        <p:sp>
          <p:nvSpPr>
            <p:cNvPr id="69253" name="Freeform 770"/>
            <p:cNvSpPr>
              <a:spLocks/>
            </p:cNvSpPr>
            <p:nvPr/>
          </p:nvSpPr>
          <p:spPr bwMode="auto">
            <a:xfrm>
              <a:off x="1268" y="2084"/>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254" name="Line 771"/>
            <p:cNvSpPr>
              <a:spLocks noChangeShapeType="1"/>
            </p:cNvSpPr>
            <p:nvPr/>
          </p:nvSpPr>
          <p:spPr bwMode="auto">
            <a:xfrm>
              <a:off x="1276" y="2084"/>
              <a:ext cx="1" cy="1"/>
            </a:xfrm>
            <a:prstGeom prst="line">
              <a:avLst/>
            </a:prstGeom>
            <a:noFill/>
            <a:ln w="38100">
              <a:solidFill>
                <a:srgbClr val="FF0000"/>
              </a:solidFill>
              <a:round/>
              <a:headEnd/>
              <a:tailEnd/>
            </a:ln>
          </p:spPr>
          <p:txBody>
            <a:bodyPr/>
            <a:lstStyle/>
            <a:p>
              <a:endParaRPr lang="zh-CN" altLang="en-US"/>
            </a:p>
          </p:txBody>
        </p:sp>
        <p:sp>
          <p:nvSpPr>
            <p:cNvPr id="69255" name="Line 772"/>
            <p:cNvSpPr>
              <a:spLocks noChangeShapeType="1"/>
            </p:cNvSpPr>
            <p:nvPr/>
          </p:nvSpPr>
          <p:spPr bwMode="auto">
            <a:xfrm>
              <a:off x="1276" y="2084"/>
              <a:ext cx="1" cy="1"/>
            </a:xfrm>
            <a:prstGeom prst="line">
              <a:avLst/>
            </a:prstGeom>
            <a:noFill/>
            <a:ln w="38100">
              <a:solidFill>
                <a:srgbClr val="FF0000"/>
              </a:solidFill>
              <a:round/>
              <a:headEnd/>
              <a:tailEnd/>
            </a:ln>
          </p:spPr>
          <p:txBody>
            <a:bodyPr/>
            <a:lstStyle/>
            <a:p>
              <a:endParaRPr lang="zh-CN" altLang="en-US"/>
            </a:p>
          </p:txBody>
        </p:sp>
        <p:sp>
          <p:nvSpPr>
            <p:cNvPr id="69256" name="Line 773"/>
            <p:cNvSpPr>
              <a:spLocks noChangeShapeType="1"/>
            </p:cNvSpPr>
            <p:nvPr/>
          </p:nvSpPr>
          <p:spPr bwMode="auto">
            <a:xfrm>
              <a:off x="1276" y="2084"/>
              <a:ext cx="1" cy="1"/>
            </a:xfrm>
            <a:prstGeom prst="line">
              <a:avLst/>
            </a:prstGeom>
            <a:noFill/>
            <a:ln w="38100">
              <a:solidFill>
                <a:srgbClr val="FF0000"/>
              </a:solidFill>
              <a:round/>
              <a:headEnd/>
              <a:tailEnd/>
            </a:ln>
          </p:spPr>
          <p:txBody>
            <a:bodyPr/>
            <a:lstStyle/>
            <a:p>
              <a:endParaRPr lang="zh-CN" altLang="en-US"/>
            </a:p>
          </p:txBody>
        </p:sp>
        <p:sp>
          <p:nvSpPr>
            <p:cNvPr id="69257" name="Freeform 774"/>
            <p:cNvSpPr>
              <a:spLocks/>
            </p:cNvSpPr>
            <p:nvPr/>
          </p:nvSpPr>
          <p:spPr bwMode="auto">
            <a:xfrm>
              <a:off x="1276" y="2076"/>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258" name="Freeform 775"/>
            <p:cNvSpPr>
              <a:spLocks/>
            </p:cNvSpPr>
            <p:nvPr/>
          </p:nvSpPr>
          <p:spPr bwMode="auto">
            <a:xfrm>
              <a:off x="1276" y="2076"/>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259" name="Line 776"/>
            <p:cNvSpPr>
              <a:spLocks noChangeShapeType="1"/>
            </p:cNvSpPr>
            <p:nvPr/>
          </p:nvSpPr>
          <p:spPr bwMode="auto">
            <a:xfrm>
              <a:off x="1284" y="2076"/>
              <a:ext cx="1" cy="1"/>
            </a:xfrm>
            <a:prstGeom prst="line">
              <a:avLst/>
            </a:prstGeom>
            <a:noFill/>
            <a:ln w="38100">
              <a:solidFill>
                <a:srgbClr val="FF0000"/>
              </a:solidFill>
              <a:round/>
              <a:headEnd/>
              <a:tailEnd/>
            </a:ln>
          </p:spPr>
          <p:txBody>
            <a:bodyPr/>
            <a:lstStyle/>
            <a:p>
              <a:endParaRPr lang="zh-CN" altLang="en-US"/>
            </a:p>
          </p:txBody>
        </p:sp>
        <p:sp>
          <p:nvSpPr>
            <p:cNvPr id="69260" name="Line 777"/>
            <p:cNvSpPr>
              <a:spLocks noChangeShapeType="1"/>
            </p:cNvSpPr>
            <p:nvPr/>
          </p:nvSpPr>
          <p:spPr bwMode="auto">
            <a:xfrm>
              <a:off x="1284" y="2076"/>
              <a:ext cx="1" cy="1"/>
            </a:xfrm>
            <a:prstGeom prst="line">
              <a:avLst/>
            </a:prstGeom>
            <a:noFill/>
            <a:ln w="38100">
              <a:solidFill>
                <a:srgbClr val="FF0000"/>
              </a:solidFill>
              <a:round/>
              <a:headEnd/>
              <a:tailEnd/>
            </a:ln>
          </p:spPr>
          <p:txBody>
            <a:bodyPr/>
            <a:lstStyle/>
            <a:p>
              <a:endParaRPr lang="zh-CN" altLang="en-US"/>
            </a:p>
          </p:txBody>
        </p:sp>
        <p:sp>
          <p:nvSpPr>
            <p:cNvPr id="69261" name="Line 778"/>
            <p:cNvSpPr>
              <a:spLocks noChangeShapeType="1"/>
            </p:cNvSpPr>
            <p:nvPr/>
          </p:nvSpPr>
          <p:spPr bwMode="auto">
            <a:xfrm>
              <a:off x="1284" y="2076"/>
              <a:ext cx="1" cy="1"/>
            </a:xfrm>
            <a:prstGeom prst="line">
              <a:avLst/>
            </a:prstGeom>
            <a:noFill/>
            <a:ln w="38100">
              <a:solidFill>
                <a:srgbClr val="FF0000"/>
              </a:solidFill>
              <a:round/>
              <a:headEnd/>
              <a:tailEnd/>
            </a:ln>
          </p:spPr>
          <p:txBody>
            <a:bodyPr/>
            <a:lstStyle/>
            <a:p>
              <a:endParaRPr lang="zh-CN" altLang="en-US"/>
            </a:p>
          </p:txBody>
        </p:sp>
        <p:sp>
          <p:nvSpPr>
            <p:cNvPr id="69262" name="Line 779"/>
            <p:cNvSpPr>
              <a:spLocks noChangeShapeType="1"/>
            </p:cNvSpPr>
            <p:nvPr/>
          </p:nvSpPr>
          <p:spPr bwMode="auto">
            <a:xfrm>
              <a:off x="1284" y="2076"/>
              <a:ext cx="1" cy="1"/>
            </a:xfrm>
            <a:prstGeom prst="line">
              <a:avLst/>
            </a:prstGeom>
            <a:noFill/>
            <a:ln w="38100">
              <a:solidFill>
                <a:srgbClr val="FF0000"/>
              </a:solidFill>
              <a:round/>
              <a:headEnd/>
              <a:tailEnd/>
            </a:ln>
          </p:spPr>
          <p:txBody>
            <a:bodyPr/>
            <a:lstStyle/>
            <a:p>
              <a:endParaRPr lang="zh-CN" altLang="en-US"/>
            </a:p>
          </p:txBody>
        </p:sp>
        <p:sp>
          <p:nvSpPr>
            <p:cNvPr id="69263" name="Line 780"/>
            <p:cNvSpPr>
              <a:spLocks noChangeShapeType="1"/>
            </p:cNvSpPr>
            <p:nvPr/>
          </p:nvSpPr>
          <p:spPr bwMode="auto">
            <a:xfrm>
              <a:off x="1284" y="2076"/>
              <a:ext cx="1" cy="1"/>
            </a:xfrm>
            <a:prstGeom prst="line">
              <a:avLst/>
            </a:prstGeom>
            <a:noFill/>
            <a:ln w="38100">
              <a:solidFill>
                <a:srgbClr val="FF0000"/>
              </a:solidFill>
              <a:round/>
              <a:headEnd/>
              <a:tailEnd/>
            </a:ln>
          </p:spPr>
          <p:txBody>
            <a:bodyPr/>
            <a:lstStyle/>
            <a:p>
              <a:endParaRPr lang="zh-CN" altLang="en-US"/>
            </a:p>
          </p:txBody>
        </p:sp>
        <p:sp>
          <p:nvSpPr>
            <p:cNvPr id="69264" name="Freeform 781"/>
            <p:cNvSpPr>
              <a:spLocks/>
            </p:cNvSpPr>
            <p:nvPr/>
          </p:nvSpPr>
          <p:spPr bwMode="auto">
            <a:xfrm>
              <a:off x="1284" y="2076"/>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265" name="Freeform 782"/>
            <p:cNvSpPr>
              <a:spLocks/>
            </p:cNvSpPr>
            <p:nvPr/>
          </p:nvSpPr>
          <p:spPr bwMode="auto">
            <a:xfrm>
              <a:off x="1292" y="2068"/>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266" name="Line 783"/>
            <p:cNvSpPr>
              <a:spLocks noChangeShapeType="1"/>
            </p:cNvSpPr>
            <p:nvPr/>
          </p:nvSpPr>
          <p:spPr bwMode="auto">
            <a:xfrm>
              <a:off x="1292" y="2068"/>
              <a:ext cx="1" cy="1"/>
            </a:xfrm>
            <a:prstGeom prst="line">
              <a:avLst/>
            </a:prstGeom>
            <a:noFill/>
            <a:ln w="38100">
              <a:solidFill>
                <a:srgbClr val="FF0000"/>
              </a:solidFill>
              <a:round/>
              <a:headEnd/>
              <a:tailEnd/>
            </a:ln>
          </p:spPr>
          <p:txBody>
            <a:bodyPr/>
            <a:lstStyle/>
            <a:p>
              <a:endParaRPr lang="zh-CN" altLang="en-US"/>
            </a:p>
          </p:txBody>
        </p:sp>
        <p:sp>
          <p:nvSpPr>
            <p:cNvPr id="69267" name="Line 784"/>
            <p:cNvSpPr>
              <a:spLocks noChangeShapeType="1"/>
            </p:cNvSpPr>
            <p:nvPr/>
          </p:nvSpPr>
          <p:spPr bwMode="auto">
            <a:xfrm>
              <a:off x="1292" y="2068"/>
              <a:ext cx="1" cy="1"/>
            </a:xfrm>
            <a:prstGeom prst="line">
              <a:avLst/>
            </a:prstGeom>
            <a:noFill/>
            <a:ln w="38100">
              <a:solidFill>
                <a:srgbClr val="FF0000"/>
              </a:solidFill>
              <a:round/>
              <a:headEnd/>
              <a:tailEnd/>
            </a:ln>
          </p:spPr>
          <p:txBody>
            <a:bodyPr/>
            <a:lstStyle/>
            <a:p>
              <a:endParaRPr lang="zh-CN" altLang="en-US"/>
            </a:p>
          </p:txBody>
        </p:sp>
        <p:sp>
          <p:nvSpPr>
            <p:cNvPr id="69268" name="Line 785"/>
            <p:cNvSpPr>
              <a:spLocks noChangeShapeType="1"/>
            </p:cNvSpPr>
            <p:nvPr/>
          </p:nvSpPr>
          <p:spPr bwMode="auto">
            <a:xfrm>
              <a:off x="1292" y="2068"/>
              <a:ext cx="1" cy="1"/>
            </a:xfrm>
            <a:prstGeom prst="line">
              <a:avLst/>
            </a:prstGeom>
            <a:noFill/>
            <a:ln w="38100">
              <a:solidFill>
                <a:srgbClr val="FF0000"/>
              </a:solidFill>
              <a:round/>
              <a:headEnd/>
              <a:tailEnd/>
            </a:ln>
          </p:spPr>
          <p:txBody>
            <a:bodyPr/>
            <a:lstStyle/>
            <a:p>
              <a:endParaRPr lang="zh-CN" altLang="en-US"/>
            </a:p>
          </p:txBody>
        </p:sp>
        <p:sp>
          <p:nvSpPr>
            <p:cNvPr id="69269" name="Freeform 786"/>
            <p:cNvSpPr>
              <a:spLocks/>
            </p:cNvSpPr>
            <p:nvPr/>
          </p:nvSpPr>
          <p:spPr bwMode="auto">
            <a:xfrm>
              <a:off x="1292" y="2068"/>
              <a:ext cx="9" cy="1"/>
            </a:xfrm>
            <a:custGeom>
              <a:avLst/>
              <a:gdLst>
                <a:gd name="T0" fmla="*/ 0 w 9"/>
                <a:gd name="T1" fmla="*/ 0 h 1"/>
                <a:gd name="T2" fmla="*/ 0 w 9"/>
                <a:gd name="T3" fmla="*/ 0 h 1"/>
                <a:gd name="T4" fmla="*/ 9 w 9"/>
                <a:gd name="T5" fmla="*/ 0 h 1"/>
                <a:gd name="T6" fmla="*/ 0 60000 65536"/>
                <a:gd name="T7" fmla="*/ 0 60000 65536"/>
                <a:gd name="T8" fmla="*/ 0 60000 65536"/>
                <a:gd name="T9" fmla="*/ 0 w 9"/>
                <a:gd name="T10" fmla="*/ 0 h 1"/>
                <a:gd name="T11" fmla="*/ 9 w 9"/>
                <a:gd name="T12" fmla="*/ 1 h 1"/>
              </a:gdLst>
              <a:ahLst/>
              <a:cxnLst>
                <a:cxn ang="T6">
                  <a:pos x="T0" y="T1"/>
                </a:cxn>
                <a:cxn ang="T7">
                  <a:pos x="T2" y="T3"/>
                </a:cxn>
                <a:cxn ang="T8">
                  <a:pos x="T4" y="T5"/>
                </a:cxn>
              </a:cxnLst>
              <a:rect l="T9" t="T10" r="T11" b="T12"/>
              <a:pathLst>
                <a:path w="9" h="1">
                  <a:moveTo>
                    <a:pt x="0" y="0"/>
                  </a:moveTo>
                  <a:lnTo>
                    <a:pt x="0" y="0"/>
                  </a:lnTo>
                  <a:lnTo>
                    <a:pt x="9" y="0"/>
                  </a:lnTo>
                </a:path>
              </a:pathLst>
            </a:custGeom>
            <a:noFill/>
            <a:ln w="38100">
              <a:solidFill>
                <a:srgbClr val="FF0000"/>
              </a:solidFill>
              <a:prstDash val="solid"/>
              <a:round/>
              <a:headEnd/>
              <a:tailEnd/>
            </a:ln>
          </p:spPr>
          <p:txBody>
            <a:bodyPr/>
            <a:lstStyle/>
            <a:p>
              <a:endParaRPr lang="zh-CN" altLang="en-US"/>
            </a:p>
          </p:txBody>
        </p:sp>
        <p:sp>
          <p:nvSpPr>
            <p:cNvPr id="69270" name="Line 787"/>
            <p:cNvSpPr>
              <a:spLocks noChangeShapeType="1"/>
            </p:cNvSpPr>
            <p:nvPr/>
          </p:nvSpPr>
          <p:spPr bwMode="auto">
            <a:xfrm>
              <a:off x="1301" y="2068"/>
              <a:ext cx="1" cy="1"/>
            </a:xfrm>
            <a:prstGeom prst="line">
              <a:avLst/>
            </a:prstGeom>
            <a:noFill/>
            <a:ln w="38100">
              <a:solidFill>
                <a:srgbClr val="FF0000"/>
              </a:solidFill>
              <a:round/>
              <a:headEnd/>
              <a:tailEnd/>
            </a:ln>
          </p:spPr>
          <p:txBody>
            <a:bodyPr/>
            <a:lstStyle/>
            <a:p>
              <a:endParaRPr lang="zh-CN" altLang="en-US"/>
            </a:p>
          </p:txBody>
        </p:sp>
        <p:sp>
          <p:nvSpPr>
            <p:cNvPr id="69271" name="Line 788"/>
            <p:cNvSpPr>
              <a:spLocks noChangeShapeType="1"/>
            </p:cNvSpPr>
            <p:nvPr/>
          </p:nvSpPr>
          <p:spPr bwMode="auto">
            <a:xfrm>
              <a:off x="1301" y="2068"/>
              <a:ext cx="1" cy="1"/>
            </a:xfrm>
            <a:prstGeom prst="line">
              <a:avLst/>
            </a:prstGeom>
            <a:noFill/>
            <a:ln w="38100">
              <a:solidFill>
                <a:srgbClr val="FF0000"/>
              </a:solidFill>
              <a:round/>
              <a:headEnd/>
              <a:tailEnd/>
            </a:ln>
          </p:spPr>
          <p:txBody>
            <a:bodyPr/>
            <a:lstStyle/>
            <a:p>
              <a:endParaRPr lang="zh-CN" altLang="en-US"/>
            </a:p>
          </p:txBody>
        </p:sp>
        <p:sp>
          <p:nvSpPr>
            <p:cNvPr id="69272" name="Freeform 789"/>
            <p:cNvSpPr>
              <a:spLocks/>
            </p:cNvSpPr>
            <p:nvPr/>
          </p:nvSpPr>
          <p:spPr bwMode="auto">
            <a:xfrm>
              <a:off x="1301" y="2060"/>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273" name="Line 790"/>
            <p:cNvSpPr>
              <a:spLocks noChangeShapeType="1"/>
            </p:cNvSpPr>
            <p:nvPr/>
          </p:nvSpPr>
          <p:spPr bwMode="auto">
            <a:xfrm>
              <a:off x="1301" y="2060"/>
              <a:ext cx="1" cy="1"/>
            </a:xfrm>
            <a:prstGeom prst="line">
              <a:avLst/>
            </a:prstGeom>
            <a:noFill/>
            <a:ln w="38100">
              <a:solidFill>
                <a:srgbClr val="FF0000"/>
              </a:solidFill>
              <a:round/>
              <a:headEnd/>
              <a:tailEnd/>
            </a:ln>
          </p:spPr>
          <p:txBody>
            <a:bodyPr/>
            <a:lstStyle/>
            <a:p>
              <a:endParaRPr lang="zh-CN" altLang="en-US"/>
            </a:p>
          </p:txBody>
        </p:sp>
        <p:sp>
          <p:nvSpPr>
            <p:cNvPr id="69274" name="Freeform 791"/>
            <p:cNvSpPr>
              <a:spLocks/>
            </p:cNvSpPr>
            <p:nvPr/>
          </p:nvSpPr>
          <p:spPr bwMode="auto">
            <a:xfrm>
              <a:off x="1301" y="2060"/>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275" name="Line 792"/>
            <p:cNvSpPr>
              <a:spLocks noChangeShapeType="1"/>
            </p:cNvSpPr>
            <p:nvPr/>
          </p:nvSpPr>
          <p:spPr bwMode="auto">
            <a:xfrm>
              <a:off x="1309" y="2060"/>
              <a:ext cx="1" cy="1"/>
            </a:xfrm>
            <a:prstGeom prst="line">
              <a:avLst/>
            </a:prstGeom>
            <a:noFill/>
            <a:ln w="38100">
              <a:solidFill>
                <a:srgbClr val="FF0000"/>
              </a:solidFill>
              <a:round/>
              <a:headEnd/>
              <a:tailEnd/>
            </a:ln>
          </p:spPr>
          <p:txBody>
            <a:bodyPr/>
            <a:lstStyle/>
            <a:p>
              <a:endParaRPr lang="zh-CN" altLang="en-US"/>
            </a:p>
          </p:txBody>
        </p:sp>
        <p:sp>
          <p:nvSpPr>
            <p:cNvPr id="69276" name="Line 793"/>
            <p:cNvSpPr>
              <a:spLocks noChangeShapeType="1"/>
            </p:cNvSpPr>
            <p:nvPr/>
          </p:nvSpPr>
          <p:spPr bwMode="auto">
            <a:xfrm>
              <a:off x="1309" y="2060"/>
              <a:ext cx="1" cy="1"/>
            </a:xfrm>
            <a:prstGeom prst="line">
              <a:avLst/>
            </a:prstGeom>
            <a:noFill/>
            <a:ln w="38100">
              <a:solidFill>
                <a:srgbClr val="FF0000"/>
              </a:solidFill>
              <a:round/>
              <a:headEnd/>
              <a:tailEnd/>
            </a:ln>
          </p:spPr>
          <p:txBody>
            <a:bodyPr/>
            <a:lstStyle/>
            <a:p>
              <a:endParaRPr lang="zh-CN" altLang="en-US"/>
            </a:p>
          </p:txBody>
        </p:sp>
        <p:sp>
          <p:nvSpPr>
            <p:cNvPr id="69277" name="Line 794"/>
            <p:cNvSpPr>
              <a:spLocks noChangeShapeType="1"/>
            </p:cNvSpPr>
            <p:nvPr/>
          </p:nvSpPr>
          <p:spPr bwMode="auto">
            <a:xfrm>
              <a:off x="1309" y="2060"/>
              <a:ext cx="1" cy="1"/>
            </a:xfrm>
            <a:prstGeom prst="line">
              <a:avLst/>
            </a:prstGeom>
            <a:noFill/>
            <a:ln w="38100">
              <a:solidFill>
                <a:srgbClr val="FF0000"/>
              </a:solidFill>
              <a:round/>
              <a:headEnd/>
              <a:tailEnd/>
            </a:ln>
          </p:spPr>
          <p:txBody>
            <a:bodyPr/>
            <a:lstStyle/>
            <a:p>
              <a:endParaRPr lang="zh-CN" altLang="en-US"/>
            </a:p>
          </p:txBody>
        </p:sp>
        <p:sp>
          <p:nvSpPr>
            <p:cNvPr id="69278" name="Line 795"/>
            <p:cNvSpPr>
              <a:spLocks noChangeShapeType="1"/>
            </p:cNvSpPr>
            <p:nvPr/>
          </p:nvSpPr>
          <p:spPr bwMode="auto">
            <a:xfrm>
              <a:off x="1309" y="2060"/>
              <a:ext cx="1" cy="1"/>
            </a:xfrm>
            <a:prstGeom prst="line">
              <a:avLst/>
            </a:prstGeom>
            <a:noFill/>
            <a:ln w="38100">
              <a:solidFill>
                <a:srgbClr val="FF0000"/>
              </a:solidFill>
              <a:round/>
              <a:headEnd/>
              <a:tailEnd/>
            </a:ln>
          </p:spPr>
          <p:txBody>
            <a:bodyPr/>
            <a:lstStyle/>
            <a:p>
              <a:endParaRPr lang="zh-CN" altLang="en-US"/>
            </a:p>
          </p:txBody>
        </p:sp>
        <p:sp>
          <p:nvSpPr>
            <p:cNvPr id="69279" name="Line 796"/>
            <p:cNvSpPr>
              <a:spLocks noChangeShapeType="1"/>
            </p:cNvSpPr>
            <p:nvPr/>
          </p:nvSpPr>
          <p:spPr bwMode="auto">
            <a:xfrm>
              <a:off x="1309" y="2060"/>
              <a:ext cx="1" cy="1"/>
            </a:xfrm>
            <a:prstGeom prst="line">
              <a:avLst/>
            </a:prstGeom>
            <a:noFill/>
            <a:ln w="38100">
              <a:solidFill>
                <a:srgbClr val="FF0000"/>
              </a:solidFill>
              <a:round/>
              <a:headEnd/>
              <a:tailEnd/>
            </a:ln>
          </p:spPr>
          <p:txBody>
            <a:bodyPr/>
            <a:lstStyle/>
            <a:p>
              <a:endParaRPr lang="zh-CN" altLang="en-US"/>
            </a:p>
          </p:txBody>
        </p:sp>
        <p:sp>
          <p:nvSpPr>
            <p:cNvPr id="69280" name="Freeform 797"/>
            <p:cNvSpPr>
              <a:spLocks/>
            </p:cNvSpPr>
            <p:nvPr/>
          </p:nvSpPr>
          <p:spPr bwMode="auto">
            <a:xfrm>
              <a:off x="1309" y="2052"/>
              <a:ext cx="8" cy="8"/>
            </a:xfrm>
            <a:custGeom>
              <a:avLst/>
              <a:gdLst>
                <a:gd name="T0" fmla="*/ 0 w 8"/>
                <a:gd name="T1" fmla="*/ 8 h 8"/>
                <a:gd name="T2" fmla="*/ 0 w 8"/>
                <a:gd name="T3" fmla="*/ 0 h 8"/>
                <a:gd name="T4" fmla="*/ 8 w 8"/>
                <a:gd name="T5" fmla="*/ 0 h 8"/>
                <a:gd name="T6" fmla="*/ 0 60000 65536"/>
                <a:gd name="T7" fmla="*/ 0 60000 65536"/>
                <a:gd name="T8" fmla="*/ 0 60000 65536"/>
                <a:gd name="T9" fmla="*/ 0 w 8"/>
                <a:gd name="T10" fmla="*/ 0 h 8"/>
                <a:gd name="T11" fmla="*/ 8 w 8"/>
                <a:gd name="T12" fmla="*/ 8 h 8"/>
              </a:gdLst>
              <a:ahLst/>
              <a:cxnLst>
                <a:cxn ang="T6">
                  <a:pos x="T0" y="T1"/>
                </a:cxn>
                <a:cxn ang="T7">
                  <a:pos x="T2" y="T3"/>
                </a:cxn>
                <a:cxn ang="T8">
                  <a:pos x="T4" y="T5"/>
                </a:cxn>
              </a:cxnLst>
              <a:rect l="T9" t="T10" r="T11" b="T12"/>
              <a:pathLst>
                <a:path w="8" h="8">
                  <a:moveTo>
                    <a:pt x="0" y="8"/>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281" name="Line 798"/>
            <p:cNvSpPr>
              <a:spLocks noChangeShapeType="1"/>
            </p:cNvSpPr>
            <p:nvPr/>
          </p:nvSpPr>
          <p:spPr bwMode="auto">
            <a:xfrm>
              <a:off x="1317" y="2052"/>
              <a:ext cx="1" cy="1"/>
            </a:xfrm>
            <a:prstGeom prst="line">
              <a:avLst/>
            </a:prstGeom>
            <a:noFill/>
            <a:ln w="38100">
              <a:solidFill>
                <a:srgbClr val="FF0000"/>
              </a:solidFill>
              <a:round/>
              <a:headEnd/>
              <a:tailEnd/>
            </a:ln>
          </p:spPr>
          <p:txBody>
            <a:bodyPr/>
            <a:lstStyle/>
            <a:p>
              <a:endParaRPr lang="zh-CN" altLang="en-US"/>
            </a:p>
          </p:txBody>
        </p:sp>
        <p:sp>
          <p:nvSpPr>
            <p:cNvPr id="69282" name="Line 799"/>
            <p:cNvSpPr>
              <a:spLocks noChangeShapeType="1"/>
            </p:cNvSpPr>
            <p:nvPr/>
          </p:nvSpPr>
          <p:spPr bwMode="auto">
            <a:xfrm>
              <a:off x="1317" y="2052"/>
              <a:ext cx="1" cy="1"/>
            </a:xfrm>
            <a:prstGeom prst="line">
              <a:avLst/>
            </a:prstGeom>
            <a:noFill/>
            <a:ln w="38100">
              <a:solidFill>
                <a:srgbClr val="FF0000"/>
              </a:solidFill>
              <a:round/>
              <a:headEnd/>
              <a:tailEnd/>
            </a:ln>
          </p:spPr>
          <p:txBody>
            <a:bodyPr/>
            <a:lstStyle/>
            <a:p>
              <a:endParaRPr lang="zh-CN" altLang="en-US"/>
            </a:p>
          </p:txBody>
        </p:sp>
        <p:sp>
          <p:nvSpPr>
            <p:cNvPr id="69283" name="Line 800"/>
            <p:cNvSpPr>
              <a:spLocks noChangeShapeType="1"/>
            </p:cNvSpPr>
            <p:nvPr/>
          </p:nvSpPr>
          <p:spPr bwMode="auto">
            <a:xfrm>
              <a:off x="1317" y="2052"/>
              <a:ext cx="1" cy="1"/>
            </a:xfrm>
            <a:prstGeom prst="line">
              <a:avLst/>
            </a:prstGeom>
            <a:noFill/>
            <a:ln w="38100">
              <a:solidFill>
                <a:srgbClr val="FF0000"/>
              </a:solidFill>
              <a:round/>
              <a:headEnd/>
              <a:tailEnd/>
            </a:ln>
          </p:spPr>
          <p:txBody>
            <a:bodyPr/>
            <a:lstStyle/>
            <a:p>
              <a:endParaRPr lang="zh-CN" altLang="en-US"/>
            </a:p>
          </p:txBody>
        </p:sp>
        <p:sp>
          <p:nvSpPr>
            <p:cNvPr id="69284" name="Line 801"/>
            <p:cNvSpPr>
              <a:spLocks noChangeShapeType="1"/>
            </p:cNvSpPr>
            <p:nvPr/>
          </p:nvSpPr>
          <p:spPr bwMode="auto">
            <a:xfrm>
              <a:off x="1317" y="2052"/>
              <a:ext cx="1" cy="1"/>
            </a:xfrm>
            <a:prstGeom prst="line">
              <a:avLst/>
            </a:prstGeom>
            <a:noFill/>
            <a:ln w="38100">
              <a:solidFill>
                <a:srgbClr val="FF0000"/>
              </a:solidFill>
              <a:round/>
              <a:headEnd/>
              <a:tailEnd/>
            </a:ln>
          </p:spPr>
          <p:txBody>
            <a:bodyPr/>
            <a:lstStyle/>
            <a:p>
              <a:endParaRPr lang="zh-CN" altLang="en-US"/>
            </a:p>
          </p:txBody>
        </p:sp>
        <p:sp>
          <p:nvSpPr>
            <p:cNvPr id="69285" name="Freeform 802"/>
            <p:cNvSpPr>
              <a:spLocks/>
            </p:cNvSpPr>
            <p:nvPr/>
          </p:nvSpPr>
          <p:spPr bwMode="auto">
            <a:xfrm>
              <a:off x="1317" y="2052"/>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286" name="Line 803"/>
            <p:cNvSpPr>
              <a:spLocks noChangeShapeType="1"/>
            </p:cNvSpPr>
            <p:nvPr/>
          </p:nvSpPr>
          <p:spPr bwMode="auto">
            <a:xfrm>
              <a:off x="1325" y="2052"/>
              <a:ext cx="1" cy="1"/>
            </a:xfrm>
            <a:prstGeom prst="line">
              <a:avLst/>
            </a:prstGeom>
            <a:noFill/>
            <a:ln w="38100">
              <a:solidFill>
                <a:srgbClr val="FF0000"/>
              </a:solidFill>
              <a:round/>
              <a:headEnd/>
              <a:tailEnd/>
            </a:ln>
          </p:spPr>
          <p:txBody>
            <a:bodyPr/>
            <a:lstStyle/>
            <a:p>
              <a:endParaRPr lang="zh-CN" altLang="en-US"/>
            </a:p>
          </p:txBody>
        </p:sp>
        <p:sp>
          <p:nvSpPr>
            <p:cNvPr id="69287" name="Line 804"/>
            <p:cNvSpPr>
              <a:spLocks noChangeShapeType="1"/>
            </p:cNvSpPr>
            <p:nvPr/>
          </p:nvSpPr>
          <p:spPr bwMode="auto">
            <a:xfrm>
              <a:off x="1325" y="2052"/>
              <a:ext cx="1" cy="1"/>
            </a:xfrm>
            <a:prstGeom prst="line">
              <a:avLst/>
            </a:prstGeom>
            <a:noFill/>
            <a:ln w="38100">
              <a:solidFill>
                <a:srgbClr val="FF0000"/>
              </a:solidFill>
              <a:round/>
              <a:headEnd/>
              <a:tailEnd/>
            </a:ln>
          </p:spPr>
          <p:txBody>
            <a:bodyPr/>
            <a:lstStyle/>
            <a:p>
              <a:endParaRPr lang="zh-CN" altLang="en-US"/>
            </a:p>
          </p:txBody>
        </p:sp>
        <p:sp>
          <p:nvSpPr>
            <p:cNvPr id="69288" name="Freeform 805"/>
            <p:cNvSpPr>
              <a:spLocks/>
            </p:cNvSpPr>
            <p:nvPr/>
          </p:nvSpPr>
          <p:spPr bwMode="auto">
            <a:xfrm>
              <a:off x="1325" y="2044"/>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289" name="Line 806"/>
            <p:cNvSpPr>
              <a:spLocks noChangeShapeType="1"/>
            </p:cNvSpPr>
            <p:nvPr/>
          </p:nvSpPr>
          <p:spPr bwMode="auto">
            <a:xfrm>
              <a:off x="1325" y="2044"/>
              <a:ext cx="1" cy="1"/>
            </a:xfrm>
            <a:prstGeom prst="line">
              <a:avLst/>
            </a:prstGeom>
            <a:noFill/>
            <a:ln w="38100">
              <a:solidFill>
                <a:srgbClr val="FF0000"/>
              </a:solidFill>
              <a:round/>
              <a:headEnd/>
              <a:tailEnd/>
            </a:ln>
          </p:spPr>
          <p:txBody>
            <a:bodyPr/>
            <a:lstStyle/>
            <a:p>
              <a:endParaRPr lang="zh-CN" altLang="en-US"/>
            </a:p>
          </p:txBody>
        </p:sp>
      </p:grpSp>
      <p:grpSp>
        <p:nvGrpSpPr>
          <p:cNvPr id="6" name="Group 807"/>
          <p:cNvGrpSpPr>
            <a:grpSpLocks/>
          </p:cNvGrpSpPr>
          <p:nvPr/>
        </p:nvGrpSpPr>
        <p:grpSpPr bwMode="auto">
          <a:xfrm>
            <a:off x="3022600" y="3038476"/>
            <a:ext cx="654051" cy="207963"/>
            <a:chOff x="1325" y="1914"/>
            <a:chExt cx="309" cy="131"/>
          </a:xfrm>
        </p:grpSpPr>
        <p:sp>
          <p:nvSpPr>
            <p:cNvPr id="68890" name="Freeform 808"/>
            <p:cNvSpPr>
              <a:spLocks/>
            </p:cNvSpPr>
            <p:nvPr/>
          </p:nvSpPr>
          <p:spPr bwMode="auto">
            <a:xfrm>
              <a:off x="1325" y="2044"/>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8891" name="Line 809"/>
            <p:cNvSpPr>
              <a:spLocks noChangeShapeType="1"/>
            </p:cNvSpPr>
            <p:nvPr/>
          </p:nvSpPr>
          <p:spPr bwMode="auto">
            <a:xfrm>
              <a:off x="1333" y="2044"/>
              <a:ext cx="1" cy="1"/>
            </a:xfrm>
            <a:prstGeom prst="line">
              <a:avLst/>
            </a:prstGeom>
            <a:noFill/>
            <a:ln w="38100">
              <a:solidFill>
                <a:srgbClr val="FF0000"/>
              </a:solidFill>
              <a:round/>
              <a:headEnd/>
              <a:tailEnd/>
            </a:ln>
          </p:spPr>
          <p:txBody>
            <a:bodyPr/>
            <a:lstStyle/>
            <a:p>
              <a:endParaRPr lang="zh-CN" altLang="en-US"/>
            </a:p>
          </p:txBody>
        </p:sp>
        <p:sp>
          <p:nvSpPr>
            <p:cNvPr id="68892" name="Line 810"/>
            <p:cNvSpPr>
              <a:spLocks noChangeShapeType="1"/>
            </p:cNvSpPr>
            <p:nvPr/>
          </p:nvSpPr>
          <p:spPr bwMode="auto">
            <a:xfrm>
              <a:off x="1333" y="2044"/>
              <a:ext cx="1" cy="1"/>
            </a:xfrm>
            <a:prstGeom prst="line">
              <a:avLst/>
            </a:prstGeom>
            <a:noFill/>
            <a:ln w="38100">
              <a:solidFill>
                <a:srgbClr val="FF0000"/>
              </a:solidFill>
              <a:round/>
              <a:headEnd/>
              <a:tailEnd/>
            </a:ln>
          </p:spPr>
          <p:txBody>
            <a:bodyPr/>
            <a:lstStyle/>
            <a:p>
              <a:endParaRPr lang="zh-CN" altLang="en-US"/>
            </a:p>
          </p:txBody>
        </p:sp>
        <p:sp>
          <p:nvSpPr>
            <p:cNvPr id="68893" name="Line 811"/>
            <p:cNvSpPr>
              <a:spLocks noChangeShapeType="1"/>
            </p:cNvSpPr>
            <p:nvPr/>
          </p:nvSpPr>
          <p:spPr bwMode="auto">
            <a:xfrm>
              <a:off x="1333" y="2044"/>
              <a:ext cx="1" cy="1"/>
            </a:xfrm>
            <a:prstGeom prst="line">
              <a:avLst/>
            </a:prstGeom>
            <a:noFill/>
            <a:ln w="38100">
              <a:solidFill>
                <a:srgbClr val="FF0000"/>
              </a:solidFill>
              <a:round/>
              <a:headEnd/>
              <a:tailEnd/>
            </a:ln>
          </p:spPr>
          <p:txBody>
            <a:bodyPr/>
            <a:lstStyle/>
            <a:p>
              <a:endParaRPr lang="zh-CN" altLang="en-US"/>
            </a:p>
          </p:txBody>
        </p:sp>
        <p:sp>
          <p:nvSpPr>
            <p:cNvPr id="68894" name="Line 812"/>
            <p:cNvSpPr>
              <a:spLocks noChangeShapeType="1"/>
            </p:cNvSpPr>
            <p:nvPr/>
          </p:nvSpPr>
          <p:spPr bwMode="auto">
            <a:xfrm>
              <a:off x="1333" y="2044"/>
              <a:ext cx="1" cy="1"/>
            </a:xfrm>
            <a:prstGeom prst="line">
              <a:avLst/>
            </a:prstGeom>
            <a:noFill/>
            <a:ln w="38100">
              <a:solidFill>
                <a:srgbClr val="FF0000"/>
              </a:solidFill>
              <a:round/>
              <a:headEnd/>
              <a:tailEnd/>
            </a:ln>
          </p:spPr>
          <p:txBody>
            <a:bodyPr/>
            <a:lstStyle/>
            <a:p>
              <a:endParaRPr lang="zh-CN" altLang="en-US"/>
            </a:p>
          </p:txBody>
        </p:sp>
        <p:sp>
          <p:nvSpPr>
            <p:cNvPr id="68895" name="Line 813"/>
            <p:cNvSpPr>
              <a:spLocks noChangeShapeType="1"/>
            </p:cNvSpPr>
            <p:nvPr/>
          </p:nvSpPr>
          <p:spPr bwMode="auto">
            <a:xfrm>
              <a:off x="1333" y="2044"/>
              <a:ext cx="1" cy="1"/>
            </a:xfrm>
            <a:prstGeom prst="line">
              <a:avLst/>
            </a:prstGeom>
            <a:noFill/>
            <a:ln w="38100">
              <a:solidFill>
                <a:srgbClr val="FF0000"/>
              </a:solidFill>
              <a:round/>
              <a:headEnd/>
              <a:tailEnd/>
            </a:ln>
          </p:spPr>
          <p:txBody>
            <a:bodyPr/>
            <a:lstStyle/>
            <a:p>
              <a:endParaRPr lang="zh-CN" altLang="en-US"/>
            </a:p>
          </p:txBody>
        </p:sp>
        <p:sp>
          <p:nvSpPr>
            <p:cNvPr id="68896" name="Freeform 814"/>
            <p:cNvSpPr>
              <a:spLocks/>
            </p:cNvSpPr>
            <p:nvPr/>
          </p:nvSpPr>
          <p:spPr bwMode="auto">
            <a:xfrm>
              <a:off x="1333" y="2044"/>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8897" name="Freeform 815"/>
            <p:cNvSpPr>
              <a:spLocks/>
            </p:cNvSpPr>
            <p:nvPr/>
          </p:nvSpPr>
          <p:spPr bwMode="auto">
            <a:xfrm>
              <a:off x="1341" y="2036"/>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8898" name="Line 816"/>
            <p:cNvSpPr>
              <a:spLocks noChangeShapeType="1"/>
            </p:cNvSpPr>
            <p:nvPr/>
          </p:nvSpPr>
          <p:spPr bwMode="auto">
            <a:xfrm>
              <a:off x="1341" y="2036"/>
              <a:ext cx="1" cy="1"/>
            </a:xfrm>
            <a:prstGeom prst="line">
              <a:avLst/>
            </a:prstGeom>
            <a:noFill/>
            <a:ln w="38100">
              <a:solidFill>
                <a:srgbClr val="FF0000"/>
              </a:solidFill>
              <a:round/>
              <a:headEnd/>
              <a:tailEnd/>
            </a:ln>
          </p:spPr>
          <p:txBody>
            <a:bodyPr/>
            <a:lstStyle/>
            <a:p>
              <a:endParaRPr lang="zh-CN" altLang="en-US"/>
            </a:p>
          </p:txBody>
        </p:sp>
        <p:sp>
          <p:nvSpPr>
            <p:cNvPr id="68899" name="Line 817"/>
            <p:cNvSpPr>
              <a:spLocks noChangeShapeType="1"/>
            </p:cNvSpPr>
            <p:nvPr/>
          </p:nvSpPr>
          <p:spPr bwMode="auto">
            <a:xfrm>
              <a:off x="1341" y="2036"/>
              <a:ext cx="1" cy="1"/>
            </a:xfrm>
            <a:prstGeom prst="line">
              <a:avLst/>
            </a:prstGeom>
            <a:noFill/>
            <a:ln w="38100">
              <a:solidFill>
                <a:srgbClr val="FF0000"/>
              </a:solidFill>
              <a:round/>
              <a:headEnd/>
              <a:tailEnd/>
            </a:ln>
          </p:spPr>
          <p:txBody>
            <a:bodyPr/>
            <a:lstStyle/>
            <a:p>
              <a:endParaRPr lang="zh-CN" altLang="en-US"/>
            </a:p>
          </p:txBody>
        </p:sp>
        <p:sp>
          <p:nvSpPr>
            <p:cNvPr id="68900" name="Line 818"/>
            <p:cNvSpPr>
              <a:spLocks noChangeShapeType="1"/>
            </p:cNvSpPr>
            <p:nvPr/>
          </p:nvSpPr>
          <p:spPr bwMode="auto">
            <a:xfrm>
              <a:off x="1341" y="2036"/>
              <a:ext cx="1" cy="1"/>
            </a:xfrm>
            <a:prstGeom prst="line">
              <a:avLst/>
            </a:prstGeom>
            <a:noFill/>
            <a:ln w="38100">
              <a:solidFill>
                <a:srgbClr val="FF0000"/>
              </a:solidFill>
              <a:round/>
              <a:headEnd/>
              <a:tailEnd/>
            </a:ln>
          </p:spPr>
          <p:txBody>
            <a:bodyPr/>
            <a:lstStyle/>
            <a:p>
              <a:endParaRPr lang="zh-CN" altLang="en-US"/>
            </a:p>
          </p:txBody>
        </p:sp>
        <p:sp>
          <p:nvSpPr>
            <p:cNvPr id="68901" name="Freeform 819"/>
            <p:cNvSpPr>
              <a:spLocks/>
            </p:cNvSpPr>
            <p:nvPr/>
          </p:nvSpPr>
          <p:spPr bwMode="auto">
            <a:xfrm>
              <a:off x="1341" y="2036"/>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8902" name="Line 820"/>
            <p:cNvSpPr>
              <a:spLocks noChangeShapeType="1"/>
            </p:cNvSpPr>
            <p:nvPr/>
          </p:nvSpPr>
          <p:spPr bwMode="auto">
            <a:xfrm>
              <a:off x="1349" y="2036"/>
              <a:ext cx="1" cy="1"/>
            </a:xfrm>
            <a:prstGeom prst="line">
              <a:avLst/>
            </a:prstGeom>
            <a:noFill/>
            <a:ln w="38100">
              <a:solidFill>
                <a:srgbClr val="FF0000"/>
              </a:solidFill>
              <a:round/>
              <a:headEnd/>
              <a:tailEnd/>
            </a:ln>
          </p:spPr>
          <p:txBody>
            <a:bodyPr/>
            <a:lstStyle/>
            <a:p>
              <a:endParaRPr lang="zh-CN" altLang="en-US"/>
            </a:p>
          </p:txBody>
        </p:sp>
        <p:sp>
          <p:nvSpPr>
            <p:cNvPr id="68903" name="Line 821"/>
            <p:cNvSpPr>
              <a:spLocks noChangeShapeType="1"/>
            </p:cNvSpPr>
            <p:nvPr/>
          </p:nvSpPr>
          <p:spPr bwMode="auto">
            <a:xfrm>
              <a:off x="1349" y="2036"/>
              <a:ext cx="1" cy="1"/>
            </a:xfrm>
            <a:prstGeom prst="line">
              <a:avLst/>
            </a:prstGeom>
            <a:noFill/>
            <a:ln w="38100">
              <a:solidFill>
                <a:srgbClr val="FF0000"/>
              </a:solidFill>
              <a:round/>
              <a:headEnd/>
              <a:tailEnd/>
            </a:ln>
          </p:spPr>
          <p:txBody>
            <a:bodyPr/>
            <a:lstStyle/>
            <a:p>
              <a:endParaRPr lang="zh-CN" altLang="en-US"/>
            </a:p>
          </p:txBody>
        </p:sp>
        <p:sp>
          <p:nvSpPr>
            <p:cNvPr id="68904" name="Line 822"/>
            <p:cNvSpPr>
              <a:spLocks noChangeShapeType="1"/>
            </p:cNvSpPr>
            <p:nvPr/>
          </p:nvSpPr>
          <p:spPr bwMode="auto">
            <a:xfrm>
              <a:off x="1349" y="2036"/>
              <a:ext cx="1" cy="1"/>
            </a:xfrm>
            <a:prstGeom prst="line">
              <a:avLst/>
            </a:prstGeom>
            <a:noFill/>
            <a:ln w="38100">
              <a:solidFill>
                <a:srgbClr val="FF0000"/>
              </a:solidFill>
              <a:round/>
              <a:headEnd/>
              <a:tailEnd/>
            </a:ln>
          </p:spPr>
          <p:txBody>
            <a:bodyPr/>
            <a:lstStyle/>
            <a:p>
              <a:endParaRPr lang="zh-CN" altLang="en-US"/>
            </a:p>
          </p:txBody>
        </p:sp>
        <p:sp>
          <p:nvSpPr>
            <p:cNvPr id="68905" name="Freeform 823"/>
            <p:cNvSpPr>
              <a:spLocks/>
            </p:cNvSpPr>
            <p:nvPr/>
          </p:nvSpPr>
          <p:spPr bwMode="auto">
            <a:xfrm>
              <a:off x="1349" y="2027"/>
              <a:ext cx="1" cy="9"/>
            </a:xfrm>
            <a:custGeom>
              <a:avLst/>
              <a:gdLst>
                <a:gd name="T0" fmla="*/ 0 w 1"/>
                <a:gd name="T1" fmla="*/ 9 h 9"/>
                <a:gd name="T2" fmla="*/ 0 w 1"/>
                <a:gd name="T3" fmla="*/ 0 h 9"/>
                <a:gd name="T4" fmla="*/ 0 w 1"/>
                <a:gd name="T5" fmla="*/ 0 h 9"/>
                <a:gd name="T6" fmla="*/ 0 60000 65536"/>
                <a:gd name="T7" fmla="*/ 0 60000 65536"/>
                <a:gd name="T8" fmla="*/ 0 60000 65536"/>
                <a:gd name="T9" fmla="*/ 0 w 1"/>
                <a:gd name="T10" fmla="*/ 0 h 9"/>
                <a:gd name="T11" fmla="*/ 1 w 1"/>
                <a:gd name="T12" fmla="*/ 9 h 9"/>
              </a:gdLst>
              <a:ahLst/>
              <a:cxnLst>
                <a:cxn ang="T6">
                  <a:pos x="T0" y="T1"/>
                </a:cxn>
                <a:cxn ang="T7">
                  <a:pos x="T2" y="T3"/>
                </a:cxn>
                <a:cxn ang="T8">
                  <a:pos x="T4" y="T5"/>
                </a:cxn>
              </a:cxnLst>
              <a:rect l="T9" t="T10" r="T11" b="T12"/>
              <a:pathLst>
                <a:path w="1" h="9">
                  <a:moveTo>
                    <a:pt x="0" y="9"/>
                  </a:moveTo>
                  <a:lnTo>
                    <a:pt x="0" y="0"/>
                  </a:lnTo>
                </a:path>
              </a:pathLst>
            </a:custGeom>
            <a:noFill/>
            <a:ln w="38100">
              <a:solidFill>
                <a:srgbClr val="FF0000"/>
              </a:solidFill>
              <a:prstDash val="solid"/>
              <a:round/>
              <a:headEnd/>
              <a:tailEnd/>
            </a:ln>
          </p:spPr>
          <p:txBody>
            <a:bodyPr/>
            <a:lstStyle/>
            <a:p>
              <a:endParaRPr lang="zh-CN" altLang="en-US"/>
            </a:p>
          </p:txBody>
        </p:sp>
        <p:sp>
          <p:nvSpPr>
            <p:cNvPr id="68906" name="Freeform 824"/>
            <p:cNvSpPr>
              <a:spLocks/>
            </p:cNvSpPr>
            <p:nvPr/>
          </p:nvSpPr>
          <p:spPr bwMode="auto">
            <a:xfrm>
              <a:off x="1349" y="2027"/>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8907" name="Line 825"/>
            <p:cNvSpPr>
              <a:spLocks noChangeShapeType="1"/>
            </p:cNvSpPr>
            <p:nvPr/>
          </p:nvSpPr>
          <p:spPr bwMode="auto">
            <a:xfrm>
              <a:off x="1357" y="2027"/>
              <a:ext cx="1" cy="1"/>
            </a:xfrm>
            <a:prstGeom prst="line">
              <a:avLst/>
            </a:prstGeom>
            <a:noFill/>
            <a:ln w="38100">
              <a:solidFill>
                <a:srgbClr val="FF0000"/>
              </a:solidFill>
              <a:round/>
              <a:headEnd/>
              <a:tailEnd/>
            </a:ln>
          </p:spPr>
          <p:txBody>
            <a:bodyPr/>
            <a:lstStyle/>
            <a:p>
              <a:endParaRPr lang="zh-CN" altLang="en-US"/>
            </a:p>
          </p:txBody>
        </p:sp>
        <p:sp>
          <p:nvSpPr>
            <p:cNvPr id="68908" name="Line 826"/>
            <p:cNvSpPr>
              <a:spLocks noChangeShapeType="1"/>
            </p:cNvSpPr>
            <p:nvPr/>
          </p:nvSpPr>
          <p:spPr bwMode="auto">
            <a:xfrm>
              <a:off x="1357" y="2027"/>
              <a:ext cx="1" cy="1"/>
            </a:xfrm>
            <a:prstGeom prst="line">
              <a:avLst/>
            </a:prstGeom>
            <a:noFill/>
            <a:ln w="38100">
              <a:solidFill>
                <a:srgbClr val="FF0000"/>
              </a:solidFill>
              <a:round/>
              <a:headEnd/>
              <a:tailEnd/>
            </a:ln>
          </p:spPr>
          <p:txBody>
            <a:bodyPr/>
            <a:lstStyle/>
            <a:p>
              <a:endParaRPr lang="zh-CN" altLang="en-US"/>
            </a:p>
          </p:txBody>
        </p:sp>
        <p:sp>
          <p:nvSpPr>
            <p:cNvPr id="68909" name="Line 827"/>
            <p:cNvSpPr>
              <a:spLocks noChangeShapeType="1"/>
            </p:cNvSpPr>
            <p:nvPr/>
          </p:nvSpPr>
          <p:spPr bwMode="auto">
            <a:xfrm>
              <a:off x="1357" y="2027"/>
              <a:ext cx="1" cy="1"/>
            </a:xfrm>
            <a:prstGeom prst="line">
              <a:avLst/>
            </a:prstGeom>
            <a:noFill/>
            <a:ln w="38100">
              <a:solidFill>
                <a:srgbClr val="FF0000"/>
              </a:solidFill>
              <a:round/>
              <a:headEnd/>
              <a:tailEnd/>
            </a:ln>
          </p:spPr>
          <p:txBody>
            <a:bodyPr/>
            <a:lstStyle/>
            <a:p>
              <a:endParaRPr lang="zh-CN" altLang="en-US"/>
            </a:p>
          </p:txBody>
        </p:sp>
        <p:sp>
          <p:nvSpPr>
            <p:cNvPr id="68910" name="Line 828"/>
            <p:cNvSpPr>
              <a:spLocks noChangeShapeType="1"/>
            </p:cNvSpPr>
            <p:nvPr/>
          </p:nvSpPr>
          <p:spPr bwMode="auto">
            <a:xfrm>
              <a:off x="1357" y="2027"/>
              <a:ext cx="1" cy="1"/>
            </a:xfrm>
            <a:prstGeom prst="line">
              <a:avLst/>
            </a:prstGeom>
            <a:noFill/>
            <a:ln w="38100">
              <a:solidFill>
                <a:srgbClr val="FF0000"/>
              </a:solidFill>
              <a:round/>
              <a:headEnd/>
              <a:tailEnd/>
            </a:ln>
          </p:spPr>
          <p:txBody>
            <a:bodyPr/>
            <a:lstStyle/>
            <a:p>
              <a:endParaRPr lang="zh-CN" altLang="en-US"/>
            </a:p>
          </p:txBody>
        </p:sp>
        <p:sp>
          <p:nvSpPr>
            <p:cNvPr id="68911" name="Line 829"/>
            <p:cNvSpPr>
              <a:spLocks noChangeShapeType="1"/>
            </p:cNvSpPr>
            <p:nvPr/>
          </p:nvSpPr>
          <p:spPr bwMode="auto">
            <a:xfrm>
              <a:off x="1357" y="2027"/>
              <a:ext cx="1" cy="1"/>
            </a:xfrm>
            <a:prstGeom prst="line">
              <a:avLst/>
            </a:prstGeom>
            <a:noFill/>
            <a:ln w="38100">
              <a:solidFill>
                <a:srgbClr val="FF0000"/>
              </a:solidFill>
              <a:round/>
              <a:headEnd/>
              <a:tailEnd/>
            </a:ln>
          </p:spPr>
          <p:txBody>
            <a:bodyPr/>
            <a:lstStyle/>
            <a:p>
              <a:endParaRPr lang="zh-CN" altLang="en-US"/>
            </a:p>
          </p:txBody>
        </p:sp>
        <p:sp>
          <p:nvSpPr>
            <p:cNvPr id="68912" name="Freeform 830"/>
            <p:cNvSpPr>
              <a:spLocks/>
            </p:cNvSpPr>
            <p:nvPr/>
          </p:nvSpPr>
          <p:spPr bwMode="auto">
            <a:xfrm>
              <a:off x="1357" y="2027"/>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8913" name="Line 831"/>
            <p:cNvSpPr>
              <a:spLocks noChangeShapeType="1"/>
            </p:cNvSpPr>
            <p:nvPr/>
          </p:nvSpPr>
          <p:spPr bwMode="auto">
            <a:xfrm>
              <a:off x="1365" y="2027"/>
              <a:ext cx="1" cy="1"/>
            </a:xfrm>
            <a:prstGeom prst="line">
              <a:avLst/>
            </a:prstGeom>
            <a:noFill/>
            <a:ln w="38100">
              <a:solidFill>
                <a:srgbClr val="FF0000"/>
              </a:solidFill>
              <a:round/>
              <a:headEnd/>
              <a:tailEnd/>
            </a:ln>
          </p:spPr>
          <p:txBody>
            <a:bodyPr/>
            <a:lstStyle/>
            <a:p>
              <a:endParaRPr lang="zh-CN" altLang="en-US"/>
            </a:p>
          </p:txBody>
        </p:sp>
        <p:sp>
          <p:nvSpPr>
            <p:cNvPr id="68914" name="Freeform 832"/>
            <p:cNvSpPr>
              <a:spLocks/>
            </p:cNvSpPr>
            <p:nvPr/>
          </p:nvSpPr>
          <p:spPr bwMode="auto">
            <a:xfrm>
              <a:off x="1365" y="2019"/>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8915" name="Line 833"/>
            <p:cNvSpPr>
              <a:spLocks noChangeShapeType="1"/>
            </p:cNvSpPr>
            <p:nvPr/>
          </p:nvSpPr>
          <p:spPr bwMode="auto">
            <a:xfrm>
              <a:off x="1365" y="2019"/>
              <a:ext cx="1" cy="1"/>
            </a:xfrm>
            <a:prstGeom prst="line">
              <a:avLst/>
            </a:prstGeom>
            <a:noFill/>
            <a:ln w="38100">
              <a:solidFill>
                <a:srgbClr val="FF0000"/>
              </a:solidFill>
              <a:round/>
              <a:headEnd/>
              <a:tailEnd/>
            </a:ln>
          </p:spPr>
          <p:txBody>
            <a:bodyPr/>
            <a:lstStyle/>
            <a:p>
              <a:endParaRPr lang="zh-CN" altLang="en-US"/>
            </a:p>
          </p:txBody>
        </p:sp>
        <p:sp>
          <p:nvSpPr>
            <p:cNvPr id="68916" name="Line 834"/>
            <p:cNvSpPr>
              <a:spLocks noChangeShapeType="1"/>
            </p:cNvSpPr>
            <p:nvPr/>
          </p:nvSpPr>
          <p:spPr bwMode="auto">
            <a:xfrm>
              <a:off x="1365" y="2019"/>
              <a:ext cx="1" cy="1"/>
            </a:xfrm>
            <a:prstGeom prst="line">
              <a:avLst/>
            </a:prstGeom>
            <a:noFill/>
            <a:ln w="38100">
              <a:solidFill>
                <a:srgbClr val="FF0000"/>
              </a:solidFill>
              <a:round/>
              <a:headEnd/>
              <a:tailEnd/>
            </a:ln>
          </p:spPr>
          <p:txBody>
            <a:bodyPr/>
            <a:lstStyle/>
            <a:p>
              <a:endParaRPr lang="zh-CN" altLang="en-US"/>
            </a:p>
          </p:txBody>
        </p:sp>
        <p:sp>
          <p:nvSpPr>
            <p:cNvPr id="68917" name="Freeform 835"/>
            <p:cNvSpPr>
              <a:spLocks/>
            </p:cNvSpPr>
            <p:nvPr/>
          </p:nvSpPr>
          <p:spPr bwMode="auto">
            <a:xfrm>
              <a:off x="1365" y="2019"/>
              <a:ext cx="9" cy="1"/>
            </a:xfrm>
            <a:custGeom>
              <a:avLst/>
              <a:gdLst>
                <a:gd name="T0" fmla="*/ 0 w 9"/>
                <a:gd name="T1" fmla="*/ 0 h 1"/>
                <a:gd name="T2" fmla="*/ 0 w 9"/>
                <a:gd name="T3" fmla="*/ 0 h 1"/>
                <a:gd name="T4" fmla="*/ 9 w 9"/>
                <a:gd name="T5" fmla="*/ 0 h 1"/>
                <a:gd name="T6" fmla="*/ 0 60000 65536"/>
                <a:gd name="T7" fmla="*/ 0 60000 65536"/>
                <a:gd name="T8" fmla="*/ 0 60000 65536"/>
                <a:gd name="T9" fmla="*/ 0 w 9"/>
                <a:gd name="T10" fmla="*/ 0 h 1"/>
                <a:gd name="T11" fmla="*/ 9 w 9"/>
                <a:gd name="T12" fmla="*/ 1 h 1"/>
              </a:gdLst>
              <a:ahLst/>
              <a:cxnLst>
                <a:cxn ang="T6">
                  <a:pos x="T0" y="T1"/>
                </a:cxn>
                <a:cxn ang="T7">
                  <a:pos x="T2" y="T3"/>
                </a:cxn>
                <a:cxn ang="T8">
                  <a:pos x="T4" y="T5"/>
                </a:cxn>
              </a:cxnLst>
              <a:rect l="T9" t="T10" r="T11" b="T12"/>
              <a:pathLst>
                <a:path w="9" h="1">
                  <a:moveTo>
                    <a:pt x="0" y="0"/>
                  </a:moveTo>
                  <a:lnTo>
                    <a:pt x="0" y="0"/>
                  </a:lnTo>
                  <a:lnTo>
                    <a:pt x="9" y="0"/>
                  </a:lnTo>
                </a:path>
              </a:pathLst>
            </a:custGeom>
            <a:noFill/>
            <a:ln w="38100">
              <a:solidFill>
                <a:srgbClr val="FF0000"/>
              </a:solidFill>
              <a:prstDash val="solid"/>
              <a:round/>
              <a:headEnd/>
              <a:tailEnd/>
            </a:ln>
          </p:spPr>
          <p:txBody>
            <a:bodyPr/>
            <a:lstStyle/>
            <a:p>
              <a:endParaRPr lang="zh-CN" altLang="en-US"/>
            </a:p>
          </p:txBody>
        </p:sp>
        <p:sp>
          <p:nvSpPr>
            <p:cNvPr id="68918" name="Line 836"/>
            <p:cNvSpPr>
              <a:spLocks noChangeShapeType="1"/>
            </p:cNvSpPr>
            <p:nvPr/>
          </p:nvSpPr>
          <p:spPr bwMode="auto">
            <a:xfrm>
              <a:off x="1374" y="2019"/>
              <a:ext cx="1" cy="1"/>
            </a:xfrm>
            <a:prstGeom prst="line">
              <a:avLst/>
            </a:prstGeom>
            <a:noFill/>
            <a:ln w="38100">
              <a:solidFill>
                <a:srgbClr val="FF0000"/>
              </a:solidFill>
              <a:round/>
              <a:headEnd/>
              <a:tailEnd/>
            </a:ln>
          </p:spPr>
          <p:txBody>
            <a:bodyPr/>
            <a:lstStyle/>
            <a:p>
              <a:endParaRPr lang="zh-CN" altLang="en-US"/>
            </a:p>
          </p:txBody>
        </p:sp>
        <p:sp>
          <p:nvSpPr>
            <p:cNvPr id="68919" name="Line 837"/>
            <p:cNvSpPr>
              <a:spLocks noChangeShapeType="1"/>
            </p:cNvSpPr>
            <p:nvPr/>
          </p:nvSpPr>
          <p:spPr bwMode="auto">
            <a:xfrm>
              <a:off x="1374" y="2019"/>
              <a:ext cx="1" cy="1"/>
            </a:xfrm>
            <a:prstGeom prst="line">
              <a:avLst/>
            </a:prstGeom>
            <a:noFill/>
            <a:ln w="38100">
              <a:solidFill>
                <a:srgbClr val="FF0000"/>
              </a:solidFill>
              <a:round/>
              <a:headEnd/>
              <a:tailEnd/>
            </a:ln>
          </p:spPr>
          <p:txBody>
            <a:bodyPr/>
            <a:lstStyle/>
            <a:p>
              <a:endParaRPr lang="zh-CN" altLang="en-US"/>
            </a:p>
          </p:txBody>
        </p:sp>
        <p:sp>
          <p:nvSpPr>
            <p:cNvPr id="68920" name="Line 838"/>
            <p:cNvSpPr>
              <a:spLocks noChangeShapeType="1"/>
            </p:cNvSpPr>
            <p:nvPr/>
          </p:nvSpPr>
          <p:spPr bwMode="auto">
            <a:xfrm>
              <a:off x="1374" y="2019"/>
              <a:ext cx="1" cy="1"/>
            </a:xfrm>
            <a:prstGeom prst="line">
              <a:avLst/>
            </a:prstGeom>
            <a:noFill/>
            <a:ln w="38100">
              <a:solidFill>
                <a:srgbClr val="FF0000"/>
              </a:solidFill>
              <a:round/>
              <a:headEnd/>
              <a:tailEnd/>
            </a:ln>
          </p:spPr>
          <p:txBody>
            <a:bodyPr/>
            <a:lstStyle/>
            <a:p>
              <a:endParaRPr lang="zh-CN" altLang="en-US"/>
            </a:p>
          </p:txBody>
        </p:sp>
        <p:sp>
          <p:nvSpPr>
            <p:cNvPr id="68921" name="Line 839"/>
            <p:cNvSpPr>
              <a:spLocks noChangeShapeType="1"/>
            </p:cNvSpPr>
            <p:nvPr/>
          </p:nvSpPr>
          <p:spPr bwMode="auto">
            <a:xfrm>
              <a:off x="1374" y="2019"/>
              <a:ext cx="1" cy="1"/>
            </a:xfrm>
            <a:prstGeom prst="line">
              <a:avLst/>
            </a:prstGeom>
            <a:noFill/>
            <a:ln w="38100">
              <a:solidFill>
                <a:srgbClr val="FF0000"/>
              </a:solidFill>
              <a:round/>
              <a:headEnd/>
              <a:tailEnd/>
            </a:ln>
          </p:spPr>
          <p:txBody>
            <a:bodyPr/>
            <a:lstStyle/>
            <a:p>
              <a:endParaRPr lang="zh-CN" altLang="en-US"/>
            </a:p>
          </p:txBody>
        </p:sp>
        <p:sp>
          <p:nvSpPr>
            <p:cNvPr id="68922" name="Freeform 840"/>
            <p:cNvSpPr>
              <a:spLocks/>
            </p:cNvSpPr>
            <p:nvPr/>
          </p:nvSpPr>
          <p:spPr bwMode="auto">
            <a:xfrm>
              <a:off x="1374" y="2019"/>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8923" name="Freeform 841"/>
            <p:cNvSpPr>
              <a:spLocks/>
            </p:cNvSpPr>
            <p:nvPr/>
          </p:nvSpPr>
          <p:spPr bwMode="auto">
            <a:xfrm>
              <a:off x="1382" y="2011"/>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8924" name="Line 842"/>
            <p:cNvSpPr>
              <a:spLocks noChangeShapeType="1"/>
            </p:cNvSpPr>
            <p:nvPr/>
          </p:nvSpPr>
          <p:spPr bwMode="auto">
            <a:xfrm>
              <a:off x="1382" y="2011"/>
              <a:ext cx="1" cy="1"/>
            </a:xfrm>
            <a:prstGeom prst="line">
              <a:avLst/>
            </a:prstGeom>
            <a:noFill/>
            <a:ln w="38100">
              <a:solidFill>
                <a:srgbClr val="FF0000"/>
              </a:solidFill>
              <a:round/>
              <a:headEnd/>
              <a:tailEnd/>
            </a:ln>
          </p:spPr>
          <p:txBody>
            <a:bodyPr/>
            <a:lstStyle/>
            <a:p>
              <a:endParaRPr lang="zh-CN" altLang="en-US"/>
            </a:p>
          </p:txBody>
        </p:sp>
        <p:sp>
          <p:nvSpPr>
            <p:cNvPr id="68925" name="Line 843"/>
            <p:cNvSpPr>
              <a:spLocks noChangeShapeType="1"/>
            </p:cNvSpPr>
            <p:nvPr/>
          </p:nvSpPr>
          <p:spPr bwMode="auto">
            <a:xfrm>
              <a:off x="1382" y="2011"/>
              <a:ext cx="1" cy="1"/>
            </a:xfrm>
            <a:prstGeom prst="line">
              <a:avLst/>
            </a:prstGeom>
            <a:noFill/>
            <a:ln w="38100">
              <a:solidFill>
                <a:srgbClr val="FF0000"/>
              </a:solidFill>
              <a:round/>
              <a:headEnd/>
              <a:tailEnd/>
            </a:ln>
          </p:spPr>
          <p:txBody>
            <a:bodyPr/>
            <a:lstStyle/>
            <a:p>
              <a:endParaRPr lang="zh-CN" altLang="en-US"/>
            </a:p>
          </p:txBody>
        </p:sp>
        <p:sp>
          <p:nvSpPr>
            <p:cNvPr id="68926" name="Line 844"/>
            <p:cNvSpPr>
              <a:spLocks noChangeShapeType="1"/>
            </p:cNvSpPr>
            <p:nvPr/>
          </p:nvSpPr>
          <p:spPr bwMode="auto">
            <a:xfrm>
              <a:off x="1382" y="2011"/>
              <a:ext cx="1" cy="1"/>
            </a:xfrm>
            <a:prstGeom prst="line">
              <a:avLst/>
            </a:prstGeom>
            <a:noFill/>
            <a:ln w="38100">
              <a:solidFill>
                <a:srgbClr val="FF0000"/>
              </a:solidFill>
              <a:round/>
              <a:headEnd/>
              <a:tailEnd/>
            </a:ln>
          </p:spPr>
          <p:txBody>
            <a:bodyPr/>
            <a:lstStyle/>
            <a:p>
              <a:endParaRPr lang="zh-CN" altLang="en-US"/>
            </a:p>
          </p:txBody>
        </p:sp>
        <p:sp>
          <p:nvSpPr>
            <p:cNvPr id="68927" name="Line 845"/>
            <p:cNvSpPr>
              <a:spLocks noChangeShapeType="1"/>
            </p:cNvSpPr>
            <p:nvPr/>
          </p:nvSpPr>
          <p:spPr bwMode="auto">
            <a:xfrm>
              <a:off x="1382" y="2011"/>
              <a:ext cx="1" cy="1"/>
            </a:xfrm>
            <a:prstGeom prst="line">
              <a:avLst/>
            </a:prstGeom>
            <a:noFill/>
            <a:ln w="38100">
              <a:solidFill>
                <a:srgbClr val="FF0000"/>
              </a:solidFill>
              <a:round/>
              <a:headEnd/>
              <a:tailEnd/>
            </a:ln>
          </p:spPr>
          <p:txBody>
            <a:bodyPr/>
            <a:lstStyle/>
            <a:p>
              <a:endParaRPr lang="zh-CN" altLang="en-US"/>
            </a:p>
          </p:txBody>
        </p:sp>
        <p:sp>
          <p:nvSpPr>
            <p:cNvPr id="68928" name="Freeform 846"/>
            <p:cNvSpPr>
              <a:spLocks/>
            </p:cNvSpPr>
            <p:nvPr/>
          </p:nvSpPr>
          <p:spPr bwMode="auto">
            <a:xfrm>
              <a:off x="1382" y="2011"/>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8929" name="Line 847"/>
            <p:cNvSpPr>
              <a:spLocks noChangeShapeType="1"/>
            </p:cNvSpPr>
            <p:nvPr/>
          </p:nvSpPr>
          <p:spPr bwMode="auto">
            <a:xfrm>
              <a:off x="1390" y="2011"/>
              <a:ext cx="1" cy="1"/>
            </a:xfrm>
            <a:prstGeom prst="line">
              <a:avLst/>
            </a:prstGeom>
            <a:noFill/>
            <a:ln w="38100">
              <a:solidFill>
                <a:srgbClr val="FF0000"/>
              </a:solidFill>
              <a:round/>
              <a:headEnd/>
              <a:tailEnd/>
            </a:ln>
          </p:spPr>
          <p:txBody>
            <a:bodyPr/>
            <a:lstStyle/>
            <a:p>
              <a:endParaRPr lang="zh-CN" altLang="en-US"/>
            </a:p>
          </p:txBody>
        </p:sp>
        <p:sp>
          <p:nvSpPr>
            <p:cNvPr id="68930" name="Line 848"/>
            <p:cNvSpPr>
              <a:spLocks noChangeShapeType="1"/>
            </p:cNvSpPr>
            <p:nvPr/>
          </p:nvSpPr>
          <p:spPr bwMode="auto">
            <a:xfrm>
              <a:off x="1390" y="2011"/>
              <a:ext cx="1" cy="1"/>
            </a:xfrm>
            <a:prstGeom prst="line">
              <a:avLst/>
            </a:prstGeom>
            <a:noFill/>
            <a:ln w="38100">
              <a:solidFill>
                <a:srgbClr val="FF0000"/>
              </a:solidFill>
              <a:round/>
              <a:headEnd/>
              <a:tailEnd/>
            </a:ln>
          </p:spPr>
          <p:txBody>
            <a:bodyPr/>
            <a:lstStyle/>
            <a:p>
              <a:endParaRPr lang="zh-CN" altLang="en-US"/>
            </a:p>
          </p:txBody>
        </p:sp>
        <p:sp>
          <p:nvSpPr>
            <p:cNvPr id="68931" name="Line 849"/>
            <p:cNvSpPr>
              <a:spLocks noChangeShapeType="1"/>
            </p:cNvSpPr>
            <p:nvPr/>
          </p:nvSpPr>
          <p:spPr bwMode="auto">
            <a:xfrm>
              <a:off x="1390" y="2011"/>
              <a:ext cx="1" cy="1"/>
            </a:xfrm>
            <a:prstGeom prst="line">
              <a:avLst/>
            </a:prstGeom>
            <a:noFill/>
            <a:ln w="38100">
              <a:solidFill>
                <a:srgbClr val="FF0000"/>
              </a:solidFill>
              <a:round/>
              <a:headEnd/>
              <a:tailEnd/>
            </a:ln>
          </p:spPr>
          <p:txBody>
            <a:bodyPr/>
            <a:lstStyle/>
            <a:p>
              <a:endParaRPr lang="zh-CN" altLang="en-US"/>
            </a:p>
          </p:txBody>
        </p:sp>
        <p:sp>
          <p:nvSpPr>
            <p:cNvPr id="68932" name="Freeform 850"/>
            <p:cNvSpPr>
              <a:spLocks/>
            </p:cNvSpPr>
            <p:nvPr/>
          </p:nvSpPr>
          <p:spPr bwMode="auto">
            <a:xfrm>
              <a:off x="1390" y="2003"/>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8933" name="Freeform 851"/>
            <p:cNvSpPr>
              <a:spLocks/>
            </p:cNvSpPr>
            <p:nvPr/>
          </p:nvSpPr>
          <p:spPr bwMode="auto">
            <a:xfrm>
              <a:off x="1390" y="2003"/>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8934" name="Line 852"/>
            <p:cNvSpPr>
              <a:spLocks noChangeShapeType="1"/>
            </p:cNvSpPr>
            <p:nvPr/>
          </p:nvSpPr>
          <p:spPr bwMode="auto">
            <a:xfrm>
              <a:off x="1398" y="2003"/>
              <a:ext cx="1" cy="1"/>
            </a:xfrm>
            <a:prstGeom prst="line">
              <a:avLst/>
            </a:prstGeom>
            <a:noFill/>
            <a:ln w="38100">
              <a:solidFill>
                <a:srgbClr val="FF0000"/>
              </a:solidFill>
              <a:round/>
              <a:headEnd/>
              <a:tailEnd/>
            </a:ln>
          </p:spPr>
          <p:txBody>
            <a:bodyPr/>
            <a:lstStyle/>
            <a:p>
              <a:endParaRPr lang="zh-CN" altLang="en-US"/>
            </a:p>
          </p:txBody>
        </p:sp>
        <p:sp>
          <p:nvSpPr>
            <p:cNvPr id="68935" name="Line 853"/>
            <p:cNvSpPr>
              <a:spLocks noChangeShapeType="1"/>
            </p:cNvSpPr>
            <p:nvPr/>
          </p:nvSpPr>
          <p:spPr bwMode="auto">
            <a:xfrm>
              <a:off x="1398" y="2003"/>
              <a:ext cx="1" cy="1"/>
            </a:xfrm>
            <a:prstGeom prst="line">
              <a:avLst/>
            </a:prstGeom>
            <a:noFill/>
            <a:ln w="38100">
              <a:solidFill>
                <a:srgbClr val="FF0000"/>
              </a:solidFill>
              <a:round/>
              <a:headEnd/>
              <a:tailEnd/>
            </a:ln>
          </p:spPr>
          <p:txBody>
            <a:bodyPr/>
            <a:lstStyle/>
            <a:p>
              <a:endParaRPr lang="zh-CN" altLang="en-US"/>
            </a:p>
          </p:txBody>
        </p:sp>
        <p:sp>
          <p:nvSpPr>
            <p:cNvPr id="68936" name="Line 854"/>
            <p:cNvSpPr>
              <a:spLocks noChangeShapeType="1"/>
            </p:cNvSpPr>
            <p:nvPr/>
          </p:nvSpPr>
          <p:spPr bwMode="auto">
            <a:xfrm>
              <a:off x="1398" y="2003"/>
              <a:ext cx="1" cy="1"/>
            </a:xfrm>
            <a:prstGeom prst="line">
              <a:avLst/>
            </a:prstGeom>
            <a:noFill/>
            <a:ln w="38100">
              <a:solidFill>
                <a:srgbClr val="FF0000"/>
              </a:solidFill>
              <a:round/>
              <a:headEnd/>
              <a:tailEnd/>
            </a:ln>
          </p:spPr>
          <p:txBody>
            <a:bodyPr/>
            <a:lstStyle/>
            <a:p>
              <a:endParaRPr lang="zh-CN" altLang="en-US"/>
            </a:p>
          </p:txBody>
        </p:sp>
        <p:sp>
          <p:nvSpPr>
            <p:cNvPr id="68937" name="Line 855"/>
            <p:cNvSpPr>
              <a:spLocks noChangeShapeType="1"/>
            </p:cNvSpPr>
            <p:nvPr/>
          </p:nvSpPr>
          <p:spPr bwMode="auto">
            <a:xfrm>
              <a:off x="1398" y="2003"/>
              <a:ext cx="1" cy="1"/>
            </a:xfrm>
            <a:prstGeom prst="line">
              <a:avLst/>
            </a:prstGeom>
            <a:noFill/>
            <a:ln w="38100">
              <a:solidFill>
                <a:srgbClr val="FF0000"/>
              </a:solidFill>
              <a:round/>
              <a:headEnd/>
              <a:tailEnd/>
            </a:ln>
          </p:spPr>
          <p:txBody>
            <a:bodyPr/>
            <a:lstStyle/>
            <a:p>
              <a:endParaRPr lang="zh-CN" altLang="en-US"/>
            </a:p>
          </p:txBody>
        </p:sp>
        <p:sp>
          <p:nvSpPr>
            <p:cNvPr id="68938" name="Freeform 856"/>
            <p:cNvSpPr>
              <a:spLocks/>
            </p:cNvSpPr>
            <p:nvPr/>
          </p:nvSpPr>
          <p:spPr bwMode="auto">
            <a:xfrm>
              <a:off x="1398" y="2003"/>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8939" name="Line 857"/>
            <p:cNvSpPr>
              <a:spLocks noChangeShapeType="1"/>
            </p:cNvSpPr>
            <p:nvPr/>
          </p:nvSpPr>
          <p:spPr bwMode="auto">
            <a:xfrm>
              <a:off x="1406" y="2003"/>
              <a:ext cx="1" cy="1"/>
            </a:xfrm>
            <a:prstGeom prst="line">
              <a:avLst/>
            </a:prstGeom>
            <a:noFill/>
            <a:ln w="38100">
              <a:solidFill>
                <a:srgbClr val="FF0000"/>
              </a:solidFill>
              <a:round/>
              <a:headEnd/>
              <a:tailEnd/>
            </a:ln>
          </p:spPr>
          <p:txBody>
            <a:bodyPr/>
            <a:lstStyle/>
            <a:p>
              <a:endParaRPr lang="zh-CN" altLang="en-US"/>
            </a:p>
          </p:txBody>
        </p:sp>
        <p:sp>
          <p:nvSpPr>
            <p:cNvPr id="68940" name="Line 858"/>
            <p:cNvSpPr>
              <a:spLocks noChangeShapeType="1"/>
            </p:cNvSpPr>
            <p:nvPr/>
          </p:nvSpPr>
          <p:spPr bwMode="auto">
            <a:xfrm>
              <a:off x="1406" y="2003"/>
              <a:ext cx="1" cy="1"/>
            </a:xfrm>
            <a:prstGeom prst="line">
              <a:avLst/>
            </a:prstGeom>
            <a:noFill/>
            <a:ln w="38100">
              <a:solidFill>
                <a:srgbClr val="FF0000"/>
              </a:solidFill>
              <a:round/>
              <a:headEnd/>
              <a:tailEnd/>
            </a:ln>
          </p:spPr>
          <p:txBody>
            <a:bodyPr/>
            <a:lstStyle/>
            <a:p>
              <a:endParaRPr lang="zh-CN" altLang="en-US"/>
            </a:p>
          </p:txBody>
        </p:sp>
        <p:sp>
          <p:nvSpPr>
            <p:cNvPr id="68941" name="Line 859"/>
            <p:cNvSpPr>
              <a:spLocks noChangeShapeType="1"/>
            </p:cNvSpPr>
            <p:nvPr/>
          </p:nvSpPr>
          <p:spPr bwMode="auto">
            <a:xfrm>
              <a:off x="1406" y="2003"/>
              <a:ext cx="1" cy="1"/>
            </a:xfrm>
            <a:prstGeom prst="line">
              <a:avLst/>
            </a:prstGeom>
            <a:noFill/>
            <a:ln w="38100">
              <a:solidFill>
                <a:srgbClr val="FF0000"/>
              </a:solidFill>
              <a:round/>
              <a:headEnd/>
              <a:tailEnd/>
            </a:ln>
          </p:spPr>
          <p:txBody>
            <a:bodyPr/>
            <a:lstStyle/>
            <a:p>
              <a:endParaRPr lang="zh-CN" altLang="en-US"/>
            </a:p>
          </p:txBody>
        </p:sp>
        <p:sp>
          <p:nvSpPr>
            <p:cNvPr id="68942" name="Freeform 860"/>
            <p:cNvSpPr>
              <a:spLocks/>
            </p:cNvSpPr>
            <p:nvPr/>
          </p:nvSpPr>
          <p:spPr bwMode="auto">
            <a:xfrm>
              <a:off x="1406" y="1995"/>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8943" name="Line 861"/>
            <p:cNvSpPr>
              <a:spLocks noChangeShapeType="1"/>
            </p:cNvSpPr>
            <p:nvPr/>
          </p:nvSpPr>
          <p:spPr bwMode="auto">
            <a:xfrm>
              <a:off x="1406" y="1995"/>
              <a:ext cx="1" cy="1"/>
            </a:xfrm>
            <a:prstGeom prst="line">
              <a:avLst/>
            </a:prstGeom>
            <a:noFill/>
            <a:ln w="38100">
              <a:solidFill>
                <a:srgbClr val="FF0000"/>
              </a:solidFill>
              <a:round/>
              <a:headEnd/>
              <a:tailEnd/>
            </a:ln>
          </p:spPr>
          <p:txBody>
            <a:bodyPr/>
            <a:lstStyle/>
            <a:p>
              <a:endParaRPr lang="zh-CN" altLang="en-US"/>
            </a:p>
          </p:txBody>
        </p:sp>
        <p:sp>
          <p:nvSpPr>
            <p:cNvPr id="68944" name="Freeform 862"/>
            <p:cNvSpPr>
              <a:spLocks/>
            </p:cNvSpPr>
            <p:nvPr/>
          </p:nvSpPr>
          <p:spPr bwMode="auto">
            <a:xfrm>
              <a:off x="1406" y="1995"/>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8945" name="Line 863"/>
            <p:cNvSpPr>
              <a:spLocks noChangeShapeType="1"/>
            </p:cNvSpPr>
            <p:nvPr/>
          </p:nvSpPr>
          <p:spPr bwMode="auto">
            <a:xfrm>
              <a:off x="1414" y="1995"/>
              <a:ext cx="1" cy="1"/>
            </a:xfrm>
            <a:prstGeom prst="line">
              <a:avLst/>
            </a:prstGeom>
            <a:noFill/>
            <a:ln w="38100">
              <a:solidFill>
                <a:srgbClr val="FF0000"/>
              </a:solidFill>
              <a:round/>
              <a:headEnd/>
              <a:tailEnd/>
            </a:ln>
          </p:spPr>
          <p:txBody>
            <a:bodyPr/>
            <a:lstStyle/>
            <a:p>
              <a:endParaRPr lang="zh-CN" altLang="en-US"/>
            </a:p>
          </p:txBody>
        </p:sp>
        <p:sp>
          <p:nvSpPr>
            <p:cNvPr id="68946" name="Line 864"/>
            <p:cNvSpPr>
              <a:spLocks noChangeShapeType="1"/>
            </p:cNvSpPr>
            <p:nvPr/>
          </p:nvSpPr>
          <p:spPr bwMode="auto">
            <a:xfrm>
              <a:off x="1414" y="1995"/>
              <a:ext cx="1" cy="1"/>
            </a:xfrm>
            <a:prstGeom prst="line">
              <a:avLst/>
            </a:prstGeom>
            <a:noFill/>
            <a:ln w="38100">
              <a:solidFill>
                <a:srgbClr val="FF0000"/>
              </a:solidFill>
              <a:round/>
              <a:headEnd/>
              <a:tailEnd/>
            </a:ln>
          </p:spPr>
          <p:txBody>
            <a:bodyPr/>
            <a:lstStyle/>
            <a:p>
              <a:endParaRPr lang="zh-CN" altLang="en-US"/>
            </a:p>
          </p:txBody>
        </p:sp>
        <p:sp>
          <p:nvSpPr>
            <p:cNvPr id="68947" name="Line 865"/>
            <p:cNvSpPr>
              <a:spLocks noChangeShapeType="1"/>
            </p:cNvSpPr>
            <p:nvPr/>
          </p:nvSpPr>
          <p:spPr bwMode="auto">
            <a:xfrm>
              <a:off x="1414" y="1995"/>
              <a:ext cx="1" cy="1"/>
            </a:xfrm>
            <a:prstGeom prst="line">
              <a:avLst/>
            </a:prstGeom>
            <a:noFill/>
            <a:ln w="38100">
              <a:solidFill>
                <a:srgbClr val="FF0000"/>
              </a:solidFill>
              <a:round/>
              <a:headEnd/>
              <a:tailEnd/>
            </a:ln>
          </p:spPr>
          <p:txBody>
            <a:bodyPr/>
            <a:lstStyle/>
            <a:p>
              <a:endParaRPr lang="zh-CN" altLang="en-US"/>
            </a:p>
          </p:txBody>
        </p:sp>
        <p:sp>
          <p:nvSpPr>
            <p:cNvPr id="68948" name="Line 866"/>
            <p:cNvSpPr>
              <a:spLocks noChangeShapeType="1"/>
            </p:cNvSpPr>
            <p:nvPr/>
          </p:nvSpPr>
          <p:spPr bwMode="auto">
            <a:xfrm>
              <a:off x="1414" y="1995"/>
              <a:ext cx="1" cy="1"/>
            </a:xfrm>
            <a:prstGeom prst="line">
              <a:avLst/>
            </a:prstGeom>
            <a:noFill/>
            <a:ln w="38100">
              <a:solidFill>
                <a:srgbClr val="FF0000"/>
              </a:solidFill>
              <a:round/>
              <a:headEnd/>
              <a:tailEnd/>
            </a:ln>
          </p:spPr>
          <p:txBody>
            <a:bodyPr/>
            <a:lstStyle/>
            <a:p>
              <a:endParaRPr lang="zh-CN" altLang="en-US"/>
            </a:p>
          </p:txBody>
        </p:sp>
        <p:sp>
          <p:nvSpPr>
            <p:cNvPr id="68949" name="Freeform 867"/>
            <p:cNvSpPr>
              <a:spLocks/>
            </p:cNvSpPr>
            <p:nvPr/>
          </p:nvSpPr>
          <p:spPr bwMode="auto">
            <a:xfrm>
              <a:off x="1414" y="1995"/>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8950" name="Line 868"/>
            <p:cNvSpPr>
              <a:spLocks noChangeShapeType="1"/>
            </p:cNvSpPr>
            <p:nvPr/>
          </p:nvSpPr>
          <p:spPr bwMode="auto">
            <a:xfrm>
              <a:off x="1422" y="1995"/>
              <a:ext cx="1" cy="1"/>
            </a:xfrm>
            <a:prstGeom prst="line">
              <a:avLst/>
            </a:prstGeom>
            <a:noFill/>
            <a:ln w="38100">
              <a:solidFill>
                <a:srgbClr val="FF0000"/>
              </a:solidFill>
              <a:round/>
              <a:headEnd/>
              <a:tailEnd/>
            </a:ln>
          </p:spPr>
          <p:txBody>
            <a:bodyPr/>
            <a:lstStyle/>
            <a:p>
              <a:endParaRPr lang="zh-CN" altLang="en-US"/>
            </a:p>
          </p:txBody>
        </p:sp>
        <p:sp>
          <p:nvSpPr>
            <p:cNvPr id="68951" name="Line 869"/>
            <p:cNvSpPr>
              <a:spLocks noChangeShapeType="1"/>
            </p:cNvSpPr>
            <p:nvPr/>
          </p:nvSpPr>
          <p:spPr bwMode="auto">
            <a:xfrm>
              <a:off x="1422" y="1995"/>
              <a:ext cx="1" cy="1"/>
            </a:xfrm>
            <a:prstGeom prst="line">
              <a:avLst/>
            </a:prstGeom>
            <a:noFill/>
            <a:ln w="38100">
              <a:solidFill>
                <a:srgbClr val="FF0000"/>
              </a:solidFill>
              <a:round/>
              <a:headEnd/>
              <a:tailEnd/>
            </a:ln>
          </p:spPr>
          <p:txBody>
            <a:bodyPr/>
            <a:lstStyle/>
            <a:p>
              <a:endParaRPr lang="zh-CN" altLang="en-US"/>
            </a:p>
          </p:txBody>
        </p:sp>
        <p:sp>
          <p:nvSpPr>
            <p:cNvPr id="68952" name="Freeform 870"/>
            <p:cNvSpPr>
              <a:spLocks/>
            </p:cNvSpPr>
            <p:nvPr/>
          </p:nvSpPr>
          <p:spPr bwMode="auto">
            <a:xfrm>
              <a:off x="1422" y="1987"/>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8953" name="Line 871"/>
            <p:cNvSpPr>
              <a:spLocks noChangeShapeType="1"/>
            </p:cNvSpPr>
            <p:nvPr/>
          </p:nvSpPr>
          <p:spPr bwMode="auto">
            <a:xfrm>
              <a:off x="1422" y="1987"/>
              <a:ext cx="1" cy="1"/>
            </a:xfrm>
            <a:prstGeom prst="line">
              <a:avLst/>
            </a:prstGeom>
            <a:noFill/>
            <a:ln w="38100">
              <a:solidFill>
                <a:srgbClr val="FF0000"/>
              </a:solidFill>
              <a:round/>
              <a:headEnd/>
              <a:tailEnd/>
            </a:ln>
          </p:spPr>
          <p:txBody>
            <a:bodyPr/>
            <a:lstStyle/>
            <a:p>
              <a:endParaRPr lang="zh-CN" altLang="en-US"/>
            </a:p>
          </p:txBody>
        </p:sp>
        <p:sp>
          <p:nvSpPr>
            <p:cNvPr id="68954" name="Freeform 872"/>
            <p:cNvSpPr>
              <a:spLocks/>
            </p:cNvSpPr>
            <p:nvPr/>
          </p:nvSpPr>
          <p:spPr bwMode="auto">
            <a:xfrm>
              <a:off x="1422" y="1987"/>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8955" name="Line 873"/>
            <p:cNvSpPr>
              <a:spLocks noChangeShapeType="1"/>
            </p:cNvSpPr>
            <p:nvPr/>
          </p:nvSpPr>
          <p:spPr bwMode="auto">
            <a:xfrm>
              <a:off x="1430" y="1987"/>
              <a:ext cx="1" cy="1"/>
            </a:xfrm>
            <a:prstGeom prst="line">
              <a:avLst/>
            </a:prstGeom>
            <a:noFill/>
            <a:ln w="38100">
              <a:solidFill>
                <a:srgbClr val="FF0000"/>
              </a:solidFill>
              <a:round/>
              <a:headEnd/>
              <a:tailEnd/>
            </a:ln>
          </p:spPr>
          <p:txBody>
            <a:bodyPr/>
            <a:lstStyle/>
            <a:p>
              <a:endParaRPr lang="zh-CN" altLang="en-US"/>
            </a:p>
          </p:txBody>
        </p:sp>
        <p:sp>
          <p:nvSpPr>
            <p:cNvPr id="68956" name="Line 874"/>
            <p:cNvSpPr>
              <a:spLocks noChangeShapeType="1"/>
            </p:cNvSpPr>
            <p:nvPr/>
          </p:nvSpPr>
          <p:spPr bwMode="auto">
            <a:xfrm>
              <a:off x="1430" y="1987"/>
              <a:ext cx="1" cy="1"/>
            </a:xfrm>
            <a:prstGeom prst="line">
              <a:avLst/>
            </a:prstGeom>
            <a:noFill/>
            <a:ln w="38100">
              <a:solidFill>
                <a:srgbClr val="FF0000"/>
              </a:solidFill>
              <a:round/>
              <a:headEnd/>
              <a:tailEnd/>
            </a:ln>
          </p:spPr>
          <p:txBody>
            <a:bodyPr/>
            <a:lstStyle/>
            <a:p>
              <a:endParaRPr lang="zh-CN" altLang="en-US"/>
            </a:p>
          </p:txBody>
        </p:sp>
        <p:sp>
          <p:nvSpPr>
            <p:cNvPr id="68957" name="Line 875"/>
            <p:cNvSpPr>
              <a:spLocks noChangeShapeType="1"/>
            </p:cNvSpPr>
            <p:nvPr/>
          </p:nvSpPr>
          <p:spPr bwMode="auto">
            <a:xfrm>
              <a:off x="1430" y="1987"/>
              <a:ext cx="1" cy="1"/>
            </a:xfrm>
            <a:prstGeom prst="line">
              <a:avLst/>
            </a:prstGeom>
            <a:noFill/>
            <a:ln w="38100">
              <a:solidFill>
                <a:srgbClr val="FF0000"/>
              </a:solidFill>
              <a:round/>
              <a:headEnd/>
              <a:tailEnd/>
            </a:ln>
          </p:spPr>
          <p:txBody>
            <a:bodyPr/>
            <a:lstStyle/>
            <a:p>
              <a:endParaRPr lang="zh-CN" altLang="en-US"/>
            </a:p>
          </p:txBody>
        </p:sp>
        <p:sp>
          <p:nvSpPr>
            <p:cNvPr id="68958" name="Line 876"/>
            <p:cNvSpPr>
              <a:spLocks noChangeShapeType="1"/>
            </p:cNvSpPr>
            <p:nvPr/>
          </p:nvSpPr>
          <p:spPr bwMode="auto">
            <a:xfrm>
              <a:off x="1430" y="1987"/>
              <a:ext cx="1" cy="1"/>
            </a:xfrm>
            <a:prstGeom prst="line">
              <a:avLst/>
            </a:prstGeom>
            <a:noFill/>
            <a:ln w="38100">
              <a:solidFill>
                <a:srgbClr val="FF0000"/>
              </a:solidFill>
              <a:round/>
              <a:headEnd/>
              <a:tailEnd/>
            </a:ln>
          </p:spPr>
          <p:txBody>
            <a:bodyPr/>
            <a:lstStyle/>
            <a:p>
              <a:endParaRPr lang="zh-CN" altLang="en-US"/>
            </a:p>
          </p:txBody>
        </p:sp>
        <p:sp>
          <p:nvSpPr>
            <p:cNvPr id="68959" name="Line 877"/>
            <p:cNvSpPr>
              <a:spLocks noChangeShapeType="1"/>
            </p:cNvSpPr>
            <p:nvPr/>
          </p:nvSpPr>
          <p:spPr bwMode="auto">
            <a:xfrm>
              <a:off x="1430" y="1987"/>
              <a:ext cx="1" cy="1"/>
            </a:xfrm>
            <a:prstGeom prst="line">
              <a:avLst/>
            </a:prstGeom>
            <a:noFill/>
            <a:ln w="38100">
              <a:solidFill>
                <a:srgbClr val="FF0000"/>
              </a:solidFill>
              <a:round/>
              <a:headEnd/>
              <a:tailEnd/>
            </a:ln>
          </p:spPr>
          <p:txBody>
            <a:bodyPr/>
            <a:lstStyle/>
            <a:p>
              <a:endParaRPr lang="zh-CN" altLang="en-US"/>
            </a:p>
          </p:txBody>
        </p:sp>
        <p:sp>
          <p:nvSpPr>
            <p:cNvPr id="68960" name="Freeform 878"/>
            <p:cNvSpPr>
              <a:spLocks/>
            </p:cNvSpPr>
            <p:nvPr/>
          </p:nvSpPr>
          <p:spPr bwMode="auto">
            <a:xfrm>
              <a:off x="1430" y="1987"/>
              <a:ext cx="9" cy="1"/>
            </a:xfrm>
            <a:custGeom>
              <a:avLst/>
              <a:gdLst>
                <a:gd name="T0" fmla="*/ 0 w 9"/>
                <a:gd name="T1" fmla="*/ 0 h 1"/>
                <a:gd name="T2" fmla="*/ 0 w 9"/>
                <a:gd name="T3" fmla="*/ 0 h 1"/>
                <a:gd name="T4" fmla="*/ 9 w 9"/>
                <a:gd name="T5" fmla="*/ 0 h 1"/>
                <a:gd name="T6" fmla="*/ 0 60000 65536"/>
                <a:gd name="T7" fmla="*/ 0 60000 65536"/>
                <a:gd name="T8" fmla="*/ 0 60000 65536"/>
                <a:gd name="T9" fmla="*/ 0 w 9"/>
                <a:gd name="T10" fmla="*/ 0 h 1"/>
                <a:gd name="T11" fmla="*/ 9 w 9"/>
                <a:gd name="T12" fmla="*/ 1 h 1"/>
              </a:gdLst>
              <a:ahLst/>
              <a:cxnLst>
                <a:cxn ang="T6">
                  <a:pos x="T0" y="T1"/>
                </a:cxn>
                <a:cxn ang="T7">
                  <a:pos x="T2" y="T3"/>
                </a:cxn>
                <a:cxn ang="T8">
                  <a:pos x="T4" y="T5"/>
                </a:cxn>
              </a:cxnLst>
              <a:rect l="T9" t="T10" r="T11" b="T12"/>
              <a:pathLst>
                <a:path w="9" h="1">
                  <a:moveTo>
                    <a:pt x="0" y="0"/>
                  </a:moveTo>
                  <a:lnTo>
                    <a:pt x="0" y="0"/>
                  </a:lnTo>
                  <a:lnTo>
                    <a:pt x="9" y="0"/>
                  </a:lnTo>
                </a:path>
              </a:pathLst>
            </a:custGeom>
            <a:noFill/>
            <a:ln w="38100">
              <a:solidFill>
                <a:srgbClr val="FF0000"/>
              </a:solidFill>
              <a:prstDash val="solid"/>
              <a:round/>
              <a:headEnd/>
              <a:tailEnd/>
            </a:ln>
          </p:spPr>
          <p:txBody>
            <a:bodyPr/>
            <a:lstStyle/>
            <a:p>
              <a:endParaRPr lang="zh-CN" altLang="en-US"/>
            </a:p>
          </p:txBody>
        </p:sp>
        <p:sp>
          <p:nvSpPr>
            <p:cNvPr id="68961" name="Line 879"/>
            <p:cNvSpPr>
              <a:spLocks noChangeShapeType="1"/>
            </p:cNvSpPr>
            <p:nvPr/>
          </p:nvSpPr>
          <p:spPr bwMode="auto">
            <a:xfrm>
              <a:off x="1439" y="1987"/>
              <a:ext cx="1" cy="1"/>
            </a:xfrm>
            <a:prstGeom prst="line">
              <a:avLst/>
            </a:prstGeom>
            <a:noFill/>
            <a:ln w="38100">
              <a:solidFill>
                <a:srgbClr val="FF0000"/>
              </a:solidFill>
              <a:round/>
              <a:headEnd/>
              <a:tailEnd/>
            </a:ln>
          </p:spPr>
          <p:txBody>
            <a:bodyPr/>
            <a:lstStyle/>
            <a:p>
              <a:endParaRPr lang="zh-CN" altLang="en-US"/>
            </a:p>
          </p:txBody>
        </p:sp>
        <p:sp>
          <p:nvSpPr>
            <p:cNvPr id="68962" name="Line 880"/>
            <p:cNvSpPr>
              <a:spLocks noChangeShapeType="1"/>
            </p:cNvSpPr>
            <p:nvPr/>
          </p:nvSpPr>
          <p:spPr bwMode="auto">
            <a:xfrm>
              <a:off x="1439" y="1987"/>
              <a:ext cx="1" cy="1"/>
            </a:xfrm>
            <a:prstGeom prst="line">
              <a:avLst/>
            </a:prstGeom>
            <a:noFill/>
            <a:ln w="38100">
              <a:solidFill>
                <a:srgbClr val="FF0000"/>
              </a:solidFill>
              <a:round/>
              <a:headEnd/>
              <a:tailEnd/>
            </a:ln>
          </p:spPr>
          <p:txBody>
            <a:bodyPr/>
            <a:lstStyle/>
            <a:p>
              <a:endParaRPr lang="zh-CN" altLang="en-US"/>
            </a:p>
          </p:txBody>
        </p:sp>
        <p:sp>
          <p:nvSpPr>
            <p:cNvPr id="68963" name="Freeform 881"/>
            <p:cNvSpPr>
              <a:spLocks/>
            </p:cNvSpPr>
            <p:nvPr/>
          </p:nvSpPr>
          <p:spPr bwMode="auto">
            <a:xfrm>
              <a:off x="1439" y="1979"/>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8964" name="Line 882"/>
            <p:cNvSpPr>
              <a:spLocks noChangeShapeType="1"/>
            </p:cNvSpPr>
            <p:nvPr/>
          </p:nvSpPr>
          <p:spPr bwMode="auto">
            <a:xfrm>
              <a:off x="1439" y="1979"/>
              <a:ext cx="1" cy="1"/>
            </a:xfrm>
            <a:prstGeom prst="line">
              <a:avLst/>
            </a:prstGeom>
            <a:noFill/>
            <a:ln w="38100">
              <a:solidFill>
                <a:srgbClr val="FF0000"/>
              </a:solidFill>
              <a:round/>
              <a:headEnd/>
              <a:tailEnd/>
            </a:ln>
          </p:spPr>
          <p:txBody>
            <a:bodyPr/>
            <a:lstStyle/>
            <a:p>
              <a:endParaRPr lang="zh-CN" altLang="en-US"/>
            </a:p>
          </p:txBody>
        </p:sp>
        <p:sp>
          <p:nvSpPr>
            <p:cNvPr id="68965" name="Freeform 883"/>
            <p:cNvSpPr>
              <a:spLocks/>
            </p:cNvSpPr>
            <p:nvPr/>
          </p:nvSpPr>
          <p:spPr bwMode="auto">
            <a:xfrm>
              <a:off x="1439" y="1979"/>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8966" name="Line 884"/>
            <p:cNvSpPr>
              <a:spLocks noChangeShapeType="1"/>
            </p:cNvSpPr>
            <p:nvPr/>
          </p:nvSpPr>
          <p:spPr bwMode="auto">
            <a:xfrm>
              <a:off x="1447" y="1979"/>
              <a:ext cx="1" cy="1"/>
            </a:xfrm>
            <a:prstGeom prst="line">
              <a:avLst/>
            </a:prstGeom>
            <a:noFill/>
            <a:ln w="38100">
              <a:solidFill>
                <a:srgbClr val="FF0000"/>
              </a:solidFill>
              <a:round/>
              <a:headEnd/>
              <a:tailEnd/>
            </a:ln>
          </p:spPr>
          <p:txBody>
            <a:bodyPr/>
            <a:lstStyle/>
            <a:p>
              <a:endParaRPr lang="zh-CN" altLang="en-US"/>
            </a:p>
          </p:txBody>
        </p:sp>
        <p:sp>
          <p:nvSpPr>
            <p:cNvPr id="68967" name="Line 885"/>
            <p:cNvSpPr>
              <a:spLocks noChangeShapeType="1"/>
            </p:cNvSpPr>
            <p:nvPr/>
          </p:nvSpPr>
          <p:spPr bwMode="auto">
            <a:xfrm>
              <a:off x="1447" y="1979"/>
              <a:ext cx="1" cy="1"/>
            </a:xfrm>
            <a:prstGeom prst="line">
              <a:avLst/>
            </a:prstGeom>
            <a:noFill/>
            <a:ln w="38100">
              <a:solidFill>
                <a:srgbClr val="FF0000"/>
              </a:solidFill>
              <a:round/>
              <a:headEnd/>
              <a:tailEnd/>
            </a:ln>
          </p:spPr>
          <p:txBody>
            <a:bodyPr/>
            <a:lstStyle/>
            <a:p>
              <a:endParaRPr lang="zh-CN" altLang="en-US"/>
            </a:p>
          </p:txBody>
        </p:sp>
        <p:sp>
          <p:nvSpPr>
            <p:cNvPr id="68968" name="Line 886"/>
            <p:cNvSpPr>
              <a:spLocks noChangeShapeType="1"/>
            </p:cNvSpPr>
            <p:nvPr/>
          </p:nvSpPr>
          <p:spPr bwMode="auto">
            <a:xfrm>
              <a:off x="1447" y="1979"/>
              <a:ext cx="1" cy="1"/>
            </a:xfrm>
            <a:prstGeom prst="line">
              <a:avLst/>
            </a:prstGeom>
            <a:noFill/>
            <a:ln w="38100">
              <a:solidFill>
                <a:srgbClr val="FF0000"/>
              </a:solidFill>
              <a:round/>
              <a:headEnd/>
              <a:tailEnd/>
            </a:ln>
          </p:spPr>
          <p:txBody>
            <a:bodyPr/>
            <a:lstStyle/>
            <a:p>
              <a:endParaRPr lang="zh-CN" altLang="en-US"/>
            </a:p>
          </p:txBody>
        </p:sp>
        <p:sp>
          <p:nvSpPr>
            <p:cNvPr id="68969" name="Line 887"/>
            <p:cNvSpPr>
              <a:spLocks noChangeShapeType="1"/>
            </p:cNvSpPr>
            <p:nvPr/>
          </p:nvSpPr>
          <p:spPr bwMode="auto">
            <a:xfrm>
              <a:off x="1447" y="1979"/>
              <a:ext cx="1" cy="1"/>
            </a:xfrm>
            <a:prstGeom prst="line">
              <a:avLst/>
            </a:prstGeom>
            <a:noFill/>
            <a:ln w="38100">
              <a:solidFill>
                <a:srgbClr val="FF0000"/>
              </a:solidFill>
              <a:round/>
              <a:headEnd/>
              <a:tailEnd/>
            </a:ln>
          </p:spPr>
          <p:txBody>
            <a:bodyPr/>
            <a:lstStyle/>
            <a:p>
              <a:endParaRPr lang="zh-CN" altLang="en-US"/>
            </a:p>
          </p:txBody>
        </p:sp>
        <p:sp>
          <p:nvSpPr>
            <p:cNvPr id="68970" name="Line 888"/>
            <p:cNvSpPr>
              <a:spLocks noChangeShapeType="1"/>
            </p:cNvSpPr>
            <p:nvPr/>
          </p:nvSpPr>
          <p:spPr bwMode="auto">
            <a:xfrm>
              <a:off x="1447" y="1979"/>
              <a:ext cx="1" cy="1"/>
            </a:xfrm>
            <a:prstGeom prst="line">
              <a:avLst/>
            </a:prstGeom>
            <a:noFill/>
            <a:ln w="38100">
              <a:solidFill>
                <a:srgbClr val="FF0000"/>
              </a:solidFill>
              <a:round/>
              <a:headEnd/>
              <a:tailEnd/>
            </a:ln>
          </p:spPr>
          <p:txBody>
            <a:bodyPr/>
            <a:lstStyle/>
            <a:p>
              <a:endParaRPr lang="zh-CN" altLang="en-US"/>
            </a:p>
          </p:txBody>
        </p:sp>
        <p:sp>
          <p:nvSpPr>
            <p:cNvPr id="68971" name="Freeform 889"/>
            <p:cNvSpPr>
              <a:spLocks/>
            </p:cNvSpPr>
            <p:nvPr/>
          </p:nvSpPr>
          <p:spPr bwMode="auto">
            <a:xfrm>
              <a:off x="1447" y="1979"/>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8972" name="Line 890"/>
            <p:cNvSpPr>
              <a:spLocks noChangeShapeType="1"/>
            </p:cNvSpPr>
            <p:nvPr/>
          </p:nvSpPr>
          <p:spPr bwMode="auto">
            <a:xfrm>
              <a:off x="1455" y="1979"/>
              <a:ext cx="1" cy="1"/>
            </a:xfrm>
            <a:prstGeom prst="line">
              <a:avLst/>
            </a:prstGeom>
            <a:noFill/>
            <a:ln w="38100">
              <a:solidFill>
                <a:srgbClr val="FF0000"/>
              </a:solidFill>
              <a:round/>
              <a:headEnd/>
              <a:tailEnd/>
            </a:ln>
          </p:spPr>
          <p:txBody>
            <a:bodyPr/>
            <a:lstStyle/>
            <a:p>
              <a:endParaRPr lang="zh-CN" altLang="en-US"/>
            </a:p>
          </p:txBody>
        </p:sp>
        <p:sp>
          <p:nvSpPr>
            <p:cNvPr id="68973" name="Line 891"/>
            <p:cNvSpPr>
              <a:spLocks noChangeShapeType="1"/>
            </p:cNvSpPr>
            <p:nvPr/>
          </p:nvSpPr>
          <p:spPr bwMode="auto">
            <a:xfrm>
              <a:off x="1455" y="1979"/>
              <a:ext cx="1" cy="1"/>
            </a:xfrm>
            <a:prstGeom prst="line">
              <a:avLst/>
            </a:prstGeom>
            <a:noFill/>
            <a:ln w="38100">
              <a:solidFill>
                <a:srgbClr val="FF0000"/>
              </a:solidFill>
              <a:round/>
              <a:headEnd/>
              <a:tailEnd/>
            </a:ln>
          </p:spPr>
          <p:txBody>
            <a:bodyPr/>
            <a:lstStyle/>
            <a:p>
              <a:endParaRPr lang="zh-CN" altLang="en-US"/>
            </a:p>
          </p:txBody>
        </p:sp>
        <p:sp>
          <p:nvSpPr>
            <p:cNvPr id="68974" name="Freeform 892"/>
            <p:cNvSpPr>
              <a:spLocks/>
            </p:cNvSpPr>
            <p:nvPr/>
          </p:nvSpPr>
          <p:spPr bwMode="auto">
            <a:xfrm>
              <a:off x="1455" y="1971"/>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8975" name="Line 893"/>
            <p:cNvSpPr>
              <a:spLocks noChangeShapeType="1"/>
            </p:cNvSpPr>
            <p:nvPr/>
          </p:nvSpPr>
          <p:spPr bwMode="auto">
            <a:xfrm>
              <a:off x="1455" y="1971"/>
              <a:ext cx="1" cy="1"/>
            </a:xfrm>
            <a:prstGeom prst="line">
              <a:avLst/>
            </a:prstGeom>
            <a:noFill/>
            <a:ln w="38100">
              <a:solidFill>
                <a:srgbClr val="FF0000"/>
              </a:solidFill>
              <a:round/>
              <a:headEnd/>
              <a:tailEnd/>
            </a:ln>
          </p:spPr>
          <p:txBody>
            <a:bodyPr/>
            <a:lstStyle/>
            <a:p>
              <a:endParaRPr lang="zh-CN" altLang="en-US"/>
            </a:p>
          </p:txBody>
        </p:sp>
        <p:sp>
          <p:nvSpPr>
            <p:cNvPr id="68976" name="Freeform 894"/>
            <p:cNvSpPr>
              <a:spLocks/>
            </p:cNvSpPr>
            <p:nvPr/>
          </p:nvSpPr>
          <p:spPr bwMode="auto">
            <a:xfrm>
              <a:off x="1455" y="1971"/>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8977" name="Line 895"/>
            <p:cNvSpPr>
              <a:spLocks noChangeShapeType="1"/>
            </p:cNvSpPr>
            <p:nvPr/>
          </p:nvSpPr>
          <p:spPr bwMode="auto">
            <a:xfrm>
              <a:off x="1463" y="1971"/>
              <a:ext cx="1" cy="1"/>
            </a:xfrm>
            <a:prstGeom prst="line">
              <a:avLst/>
            </a:prstGeom>
            <a:noFill/>
            <a:ln w="38100">
              <a:solidFill>
                <a:srgbClr val="FF0000"/>
              </a:solidFill>
              <a:round/>
              <a:headEnd/>
              <a:tailEnd/>
            </a:ln>
          </p:spPr>
          <p:txBody>
            <a:bodyPr/>
            <a:lstStyle/>
            <a:p>
              <a:endParaRPr lang="zh-CN" altLang="en-US"/>
            </a:p>
          </p:txBody>
        </p:sp>
        <p:sp>
          <p:nvSpPr>
            <p:cNvPr id="68978" name="Line 896"/>
            <p:cNvSpPr>
              <a:spLocks noChangeShapeType="1"/>
            </p:cNvSpPr>
            <p:nvPr/>
          </p:nvSpPr>
          <p:spPr bwMode="auto">
            <a:xfrm>
              <a:off x="1463" y="1971"/>
              <a:ext cx="1" cy="1"/>
            </a:xfrm>
            <a:prstGeom prst="line">
              <a:avLst/>
            </a:prstGeom>
            <a:noFill/>
            <a:ln w="38100">
              <a:solidFill>
                <a:srgbClr val="FF0000"/>
              </a:solidFill>
              <a:round/>
              <a:headEnd/>
              <a:tailEnd/>
            </a:ln>
          </p:spPr>
          <p:txBody>
            <a:bodyPr/>
            <a:lstStyle/>
            <a:p>
              <a:endParaRPr lang="zh-CN" altLang="en-US"/>
            </a:p>
          </p:txBody>
        </p:sp>
        <p:sp>
          <p:nvSpPr>
            <p:cNvPr id="68979" name="Line 897"/>
            <p:cNvSpPr>
              <a:spLocks noChangeShapeType="1"/>
            </p:cNvSpPr>
            <p:nvPr/>
          </p:nvSpPr>
          <p:spPr bwMode="auto">
            <a:xfrm>
              <a:off x="1463" y="1971"/>
              <a:ext cx="1" cy="1"/>
            </a:xfrm>
            <a:prstGeom prst="line">
              <a:avLst/>
            </a:prstGeom>
            <a:noFill/>
            <a:ln w="38100">
              <a:solidFill>
                <a:srgbClr val="FF0000"/>
              </a:solidFill>
              <a:round/>
              <a:headEnd/>
              <a:tailEnd/>
            </a:ln>
          </p:spPr>
          <p:txBody>
            <a:bodyPr/>
            <a:lstStyle/>
            <a:p>
              <a:endParaRPr lang="zh-CN" altLang="en-US"/>
            </a:p>
          </p:txBody>
        </p:sp>
        <p:sp>
          <p:nvSpPr>
            <p:cNvPr id="68980" name="Line 898"/>
            <p:cNvSpPr>
              <a:spLocks noChangeShapeType="1"/>
            </p:cNvSpPr>
            <p:nvPr/>
          </p:nvSpPr>
          <p:spPr bwMode="auto">
            <a:xfrm>
              <a:off x="1463" y="1971"/>
              <a:ext cx="1" cy="1"/>
            </a:xfrm>
            <a:prstGeom prst="line">
              <a:avLst/>
            </a:prstGeom>
            <a:noFill/>
            <a:ln w="38100">
              <a:solidFill>
                <a:srgbClr val="FF0000"/>
              </a:solidFill>
              <a:round/>
              <a:headEnd/>
              <a:tailEnd/>
            </a:ln>
          </p:spPr>
          <p:txBody>
            <a:bodyPr/>
            <a:lstStyle/>
            <a:p>
              <a:endParaRPr lang="zh-CN" altLang="en-US"/>
            </a:p>
          </p:txBody>
        </p:sp>
        <p:sp>
          <p:nvSpPr>
            <p:cNvPr id="68981" name="Freeform 899"/>
            <p:cNvSpPr>
              <a:spLocks/>
            </p:cNvSpPr>
            <p:nvPr/>
          </p:nvSpPr>
          <p:spPr bwMode="auto">
            <a:xfrm>
              <a:off x="1463" y="1971"/>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8982" name="Line 900"/>
            <p:cNvSpPr>
              <a:spLocks noChangeShapeType="1"/>
            </p:cNvSpPr>
            <p:nvPr/>
          </p:nvSpPr>
          <p:spPr bwMode="auto">
            <a:xfrm>
              <a:off x="1471" y="1971"/>
              <a:ext cx="1" cy="1"/>
            </a:xfrm>
            <a:prstGeom prst="line">
              <a:avLst/>
            </a:prstGeom>
            <a:noFill/>
            <a:ln w="38100">
              <a:solidFill>
                <a:srgbClr val="FF0000"/>
              </a:solidFill>
              <a:round/>
              <a:headEnd/>
              <a:tailEnd/>
            </a:ln>
          </p:spPr>
          <p:txBody>
            <a:bodyPr/>
            <a:lstStyle/>
            <a:p>
              <a:endParaRPr lang="zh-CN" altLang="en-US"/>
            </a:p>
          </p:txBody>
        </p:sp>
        <p:sp>
          <p:nvSpPr>
            <p:cNvPr id="68983" name="Line 901"/>
            <p:cNvSpPr>
              <a:spLocks noChangeShapeType="1"/>
            </p:cNvSpPr>
            <p:nvPr/>
          </p:nvSpPr>
          <p:spPr bwMode="auto">
            <a:xfrm>
              <a:off x="1471" y="1971"/>
              <a:ext cx="1" cy="1"/>
            </a:xfrm>
            <a:prstGeom prst="line">
              <a:avLst/>
            </a:prstGeom>
            <a:noFill/>
            <a:ln w="38100">
              <a:solidFill>
                <a:srgbClr val="FF0000"/>
              </a:solidFill>
              <a:round/>
              <a:headEnd/>
              <a:tailEnd/>
            </a:ln>
          </p:spPr>
          <p:txBody>
            <a:bodyPr/>
            <a:lstStyle/>
            <a:p>
              <a:endParaRPr lang="zh-CN" altLang="en-US"/>
            </a:p>
          </p:txBody>
        </p:sp>
        <p:sp>
          <p:nvSpPr>
            <p:cNvPr id="68984" name="Line 902"/>
            <p:cNvSpPr>
              <a:spLocks noChangeShapeType="1"/>
            </p:cNvSpPr>
            <p:nvPr/>
          </p:nvSpPr>
          <p:spPr bwMode="auto">
            <a:xfrm>
              <a:off x="1471" y="1971"/>
              <a:ext cx="1" cy="1"/>
            </a:xfrm>
            <a:prstGeom prst="line">
              <a:avLst/>
            </a:prstGeom>
            <a:noFill/>
            <a:ln w="38100">
              <a:solidFill>
                <a:srgbClr val="FF0000"/>
              </a:solidFill>
              <a:round/>
              <a:headEnd/>
              <a:tailEnd/>
            </a:ln>
          </p:spPr>
          <p:txBody>
            <a:bodyPr/>
            <a:lstStyle/>
            <a:p>
              <a:endParaRPr lang="zh-CN" altLang="en-US"/>
            </a:p>
          </p:txBody>
        </p:sp>
        <p:sp>
          <p:nvSpPr>
            <p:cNvPr id="68985" name="Freeform 903"/>
            <p:cNvSpPr>
              <a:spLocks/>
            </p:cNvSpPr>
            <p:nvPr/>
          </p:nvSpPr>
          <p:spPr bwMode="auto">
            <a:xfrm>
              <a:off x="1471" y="1963"/>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8986" name="Line 904"/>
            <p:cNvSpPr>
              <a:spLocks noChangeShapeType="1"/>
            </p:cNvSpPr>
            <p:nvPr/>
          </p:nvSpPr>
          <p:spPr bwMode="auto">
            <a:xfrm>
              <a:off x="1471" y="1963"/>
              <a:ext cx="1" cy="1"/>
            </a:xfrm>
            <a:prstGeom prst="line">
              <a:avLst/>
            </a:prstGeom>
            <a:noFill/>
            <a:ln w="38100">
              <a:solidFill>
                <a:srgbClr val="FF0000"/>
              </a:solidFill>
              <a:round/>
              <a:headEnd/>
              <a:tailEnd/>
            </a:ln>
          </p:spPr>
          <p:txBody>
            <a:bodyPr/>
            <a:lstStyle/>
            <a:p>
              <a:endParaRPr lang="zh-CN" altLang="en-US"/>
            </a:p>
          </p:txBody>
        </p:sp>
        <p:sp>
          <p:nvSpPr>
            <p:cNvPr id="68987" name="Freeform 905"/>
            <p:cNvSpPr>
              <a:spLocks/>
            </p:cNvSpPr>
            <p:nvPr/>
          </p:nvSpPr>
          <p:spPr bwMode="auto">
            <a:xfrm>
              <a:off x="1471" y="1963"/>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8988" name="Line 906"/>
            <p:cNvSpPr>
              <a:spLocks noChangeShapeType="1"/>
            </p:cNvSpPr>
            <p:nvPr/>
          </p:nvSpPr>
          <p:spPr bwMode="auto">
            <a:xfrm>
              <a:off x="1479" y="1963"/>
              <a:ext cx="1" cy="1"/>
            </a:xfrm>
            <a:prstGeom prst="line">
              <a:avLst/>
            </a:prstGeom>
            <a:noFill/>
            <a:ln w="38100">
              <a:solidFill>
                <a:srgbClr val="FF0000"/>
              </a:solidFill>
              <a:round/>
              <a:headEnd/>
              <a:tailEnd/>
            </a:ln>
          </p:spPr>
          <p:txBody>
            <a:bodyPr/>
            <a:lstStyle/>
            <a:p>
              <a:endParaRPr lang="zh-CN" altLang="en-US"/>
            </a:p>
          </p:txBody>
        </p:sp>
        <p:sp>
          <p:nvSpPr>
            <p:cNvPr id="68989" name="Line 907"/>
            <p:cNvSpPr>
              <a:spLocks noChangeShapeType="1"/>
            </p:cNvSpPr>
            <p:nvPr/>
          </p:nvSpPr>
          <p:spPr bwMode="auto">
            <a:xfrm>
              <a:off x="1479" y="1963"/>
              <a:ext cx="1" cy="1"/>
            </a:xfrm>
            <a:prstGeom prst="line">
              <a:avLst/>
            </a:prstGeom>
            <a:noFill/>
            <a:ln w="38100">
              <a:solidFill>
                <a:srgbClr val="FF0000"/>
              </a:solidFill>
              <a:round/>
              <a:headEnd/>
              <a:tailEnd/>
            </a:ln>
          </p:spPr>
          <p:txBody>
            <a:bodyPr/>
            <a:lstStyle/>
            <a:p>
              <a:endParaRPr lang="zh-CN" altLang="en-US"/>
            </a:p>
          </p:txBody>
        </p:sp>
        <p:sp>
          <p:nvSpPr>
            <p:cNvPr id="68990" name="Line 908"/>
            <p:cNvSpPr>
              <a:spLocks noChangeShapeType="1"/>
            </p:cNvSpPr>
            <p:nvPr/>
          </p:nvSpPr>
          <p:spPr bwMode="auto">
            <a:xfrm>
              <a:off x="1479" y="1963"/>
              <a:ext cx="1" cy="1"/>
            </a:xfrm>
            <a:prstGeom prst="line">
              <a:avLst/>
            </a:prstGeom>
            <a:noFill/>
            <a:ln w="38100">
              <a:solidFill>
                <a:srgbClr val="FF0000"/>
              </a:solidFill>
              <a:round/>
              <a:headEnd/>
              <a:tailEnd/>
            </a:ln>
          </p:spPr>
          <p:txBody>
            <a:bodyPr/>
            <a:lstStyle/>
            <a:p>
              <a:endParaRPr lang="zh-CN" altLang="en-US"/>
            </a:p>
          </p:txBody>
        </p:sp>
        <p:sp>
          <p:nvSpPr>
            <p:cNvPr id="68991" name="Line 909"/>
            <p:cNvSpPr>
              <a:spLocks noChangeShapeType="1"/>
            </p:cNvSpPr>
            <p:nvPr/>
          </p:nvSpPr>
          <p:spPr bwMode="auto">
            <a:xfrm>
              <a:off x="1479" y="1963"/>
              <a:ext cx="1" cy="1"/>
            </a:xfrm>
            <a:prstGeom prst="line">
              <a:avLst/>
            </a:prstGeom>
            <a:noFill/>
            <a:ln w="38100">
              <a:solidFill>
                <a:srgbClr val="FF0000"/>
              </a:solidFill>
              <a:round/>
              <a:headEnd/>
              <a:tailEnd/>
            </a:ln>
          </p:spPr>
          <p:txBody>
            <a:bodyPr/>
            <a:lstStyle/>
            <a:p>
              <a:endParaRPr lang="zh-CN" altLang="en-US"/>
            </a:p>
          </p:txBody>
        </p:sp>
        <p:sp>
          <p:nvSpPr>
            <p:cNvPr id="68992" name="Freeform 910"/>
            <p:cNvSpPr>
              <a:spLocks/>
            </p:cNvSpPr>
            <p:nvPr/>
          </p:nvSpPr>
          <p:spPr bwMode="auto">
            <a:xfrm>
              <a:off x="1479" y="1963"/>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8993" name="Line 911"/>
            <p:cNvSpPr>
              <a:spLocks noChangeShapeType="1"/>
            </p:cNvSpPr>
            <p:nvPr/>
          </p:nvSpPr>
          <p:spPr bwMode="auto">
            <a:xfrm>
              <a:off x="1487" y="1963"/>
              <a:ext cx="1" cy="1"/>
            </a:xfrm>
            <a:prstGeom prst="line">
              <a:avLst/>
            </a:prstGeom>
            <a:noFill/>
            <a:ln w="38100">
              <a:solidFill>
                <a:srgbClr val="FF0000"/>
              </a:solidFill>
              <a:round/>
              <a:headEnd/>
              <a:tailEnd/>
            </a:ln>
          </p:spPr>
          <p:txBody>
            <a:bodyPr/>
            <a:lstStyle/>
            <a:p>
              <a:endParaRPr lang="zh-CN" altLang="en-US"/>
            </a:p>
          </p:txBody>
        </p:sp>
        <p:sp>
          <p:nvSpPr>
            <p:cNvPr id="68994" name="Line 912"/>
            <p:cNvSpPr>
              <a:spLocks noChangeShapeType="1"/>
            </p:cNvSpPr>
            <p:nvPr/>
          </p:nvSpPr>
          <p:spPr bwMode="auto">
            <a:xfrm>
              <a:off x="1487" y="1963"/>
              <a:ext cx="1" cy="1"/>
            </a:xfrm>
            <a:prstGeom prst="line">
              <a:avLst/>
            </a:prstGeom>
            <a:noFill/>
            <a:ln w="38100">
              <a:solidFill>
                <a:srgbClr val="FF0000"/>
              </a:solidFill>
              <a:round/>
              <a:headEnd/>
              <a:tailEnd/>
            </a:ln>
          </p:spPr>
          <p:txBody>
            <a:bodyPr/>
            <a:lstStyle/>
            <a:p>
              <a:endParaRPr lang="zh-CN" altLang="en-US"/>
            </a:p>
          </p:txBody>
        </p:sp>
        <p:sp>
          <p:nvSpPr>
            <p:cNvPr id="68995" name="Line 913"/>
            <p:cNvSpPr>
              <a:spLocks noChangeShapeType="1"/>
            </p:cNvSpPr>
            <p:nvPr/>
          </p:nvSpPr>
          <p:spPr bwMode="auto">
            <a:xfrm>
              <a:off x="1487" y="1963"/>
              <a:ext cx="1" cy="1"/>
            </a:xfrm>
            <a:prstGeom prst="line">
              <a:avLst/>
            </a:prstGeom>
            <a:noFill/>
            <a:ln w="38100">
              <a:solidFill>
                <a:srgbClr val="FF0000"/>
              </a:solidFill>
              <a:round/>
              <a:headEnd/>
              <a:tailEnd/>
            </a:ln>
          </p:spPr>
          <p:txBody>
            <a:bodyPr/>
            <a:lstStyle/>
            <a:p>
              <a:endParaRPr lang="zh-CN" altLang="en-US"/>
            </a:p>
          </p:txBody>
        </p:sp>
        <p:sp>
          <p:nvSpPr>
            <p:cNvPr id="68996" name="Line 914"/>
            <p:cNvSpPr>
              <a:spLocks noChangeShapeType="1"/>
            </p:cNvSpPr>
            <p:nvPr/>
          </p:nvSpPr>
          <p:spPr bwMode="auto">
            <a:xfrm>
              <a:off x="1487" y="1963"/>
              <a:ext cx="1" cy="1"/>
            </a:xfrm>
            <a:prstGeom prst="line">
              <a:avLst/>
            </a:prstGeom>
            <a:noFill/>
            <a:ln w="38100">
              <a:solidFill>
                <a:srgbClr val="FF0000"/>
              </a:solidFill>
              <a:round/>
              <a:headEnd/>
              <a:tailEnd/>
            </a:ln>
          </p:spPr>
          <p:txBody>
            <a:bodyPr/>
            <a:lstStyle/>
            <a:p>
              <a:endParaRPr lang="zh-CN" altLang="en-US"/>
            </a:p>
          </p:txBody>
        </p:sp>
        <p:sp>
          <p:nvSpPr>
            <p:cNvPr id="68997" name="Freeform 915"/>
            <p:cNvSpPr>
              <a:spLocks/>
            </p:cNvSpPr>
            <p:nvPr/>
          </p:nvSpPr>
          <p:spPr bwMode="auto">
            <a:xfrm>
              <a:off x="1487" y="1954"/>
              <a:ext cx="8" cy="9"/>
            </a:xfrm>
            <a:custGeom>
              <a:avLst/>
              <a:gdLst>
                <a:gd name="T0" fmla="*/ 0 w 8"/>
                <a:gd name="T1" fmla="*/ 9 h 9"/>
                <a:gd name="T2" fmla="*/ 0 w 8"/>
                <a:gd name="T3" fmla="*/ 0 h 9"/>
                <a:gd name="T4" fmla="*/ 8 w 8"/>
                <a:gd name="T5" fmla="*/ 0 h 9"/>
                <a:gd name="T6" fmla="*/ 0 60000 65536"/>
                <a:gd name="T7" fmla="*/ 0 60000 65536"/>
                <a:gd name="T8" fmla="*/ 0 60000 65536"/>
                <a:gd name="T9" fmla="*/ 0 w 8"/>
                <a:gd name="T10" fmla="*/ 0 h 9"/>
                <a:gd name="T11" fmla="*/ 8 w 8"/>
                <a:gd name="T12" fmla="*/ 9 h 9"/>
              </a:gdLst>
              <a:ahLst/>
              <a:cxnLst>
                <a:cxn ang="T6">
                  <a:pos x="T0" y="T1"/>
                </a:cxn>
                <a:cxn ang="T7">
                  <a:pos x="T2" y="T3"/>
                </a:cxn>
                <a:cxn ang="T8">
                  <a:pos x="T4" y="T5"/>
                </a:cxn>
              </a:cxnLst>
              <a:rect l="T9" t="T10" r="T11" b="T12"/>
              <a:pathLst>
                <a:path w="8" h="9">
                  <a:moveTo>
                    <a:pt x="0" y="9"/>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8998" name="Line 916"/>
            <p:cNvSpPr>
              <a:spLocks noChangeShapeType="1"/>
            </p:cNvSpPr>
            <p:nvPr/>
          </p:nvSpPr>
          <p:spPr bwMode="auto">
            <a:xfrm>
              <a:off x="1495" y="1954"/>
              <a:ext cx="1" cy="1"/>
            </a:xfrm>
            <a:prstGeom prst="line">
              <a:avLst/>
            </a:prstGeom>
            <a:noFill/>
            <a:ln w="38100">
              <a:solidFill>
                <a:srgbClr val="FF0000"/>
              </a:solidFill>
              <a:round/>
              <a:headEnd/>
              <a:tailEnd/>
            </a:ln>
          </p:spPr>
          <p:txBody>
            <a:bodyPr/>
            <a:lstStyle/>
            <a:p>
              <a:endParaRPr lang="zh-CN" altLang="en-US"/>
            </a:p>
          </p:txBody>
        </p:sp>
        <p:sp>
          <p:nvSpPr>
            <p:cNvPr id="68999" name="Line 917"/>
            <p:cNvSpPr>
              <a:spLocks noChangeShapeType="1"/>
            </p:cNvSpPr>
            <p:nvPr/>
          </p:nvSpPr>
          <p:spPr bwMode="auto">
            <a:xfrm>
              <a:off x="1495" y="1954"/>
              <a:ext cx="1" cy="1"/>
            </a:xfrm>
            <a:prstGeom prst="line">
              <a:avLst/>
            </a:prstGeom>
            <a:noFill/>
            <a:ln w="38100">
              <a:solidFill>
                <a:srgbClr val="FF0000"/>
              </a:solidFill>
              <a:round/>
              <a:headEnd/>
              <a:tailEnd/>
            </a:ln>
          </p:spPr>
          <p:txBody>
            <a:bodyPr/>
            <a:lstStyle/>
            <a:p>
              <a:endParaRPr lang="zh-CN" altLang="en-US"/>
            </a:p>
          </p:txBody>
        </p:sp>
        <p:sp>
          <p:nvSpPr>
            <p:cNvPr id="69000" name="Line 918"/>
            <p:cNvSpPr>
              <a:spLocks noChangeShapeType="1"/>
            </p:cNvSpPr>
            <p:nvPr/>
          </p:nvSpPr>
          <p:spPr bwMode="auto">
            <a:xfrm>
              <a:off x="1495" y="1954"/>
              <a:ext cx="1" cy="1"/>
            </a:xfrm>
            <a:prstGeom prst="line">
              <a:avLst/>
            </a:prstGeom>
            <a:noFill/>
            <a:ln w="38100">
              <a:solidFill>
                <a:srgbClr val="FF0000"/>
              </a:solidFill>
              <a:round/>
              <a:headEnd/>
              <a:tailEnd/>
            </a:ln>
          </p:spPr>
          <p:txBody>
            <a:bodyPr/>
            <a:lstStyle/>
            <a:p>
              <a:endParaRPr lang="zh-CN" altLang="en-US"/>
            </a:p>
          </p:txBody>
        </p:sp>
        <p:sp>
          <p:nvSpPr>
            <p:cNvPr id="69001" name="Line 919"/>
            <p:cNvSpPr>
              <a:spLocks noChangeShapeType="1"/>
            </p:cNvSpPr>
            <p:nvPr/>
          </p:nvSpPr>
          <p:spPr bwMode="auto">
            <a:xfrm>
              <a:off x="1495" y="1954"/>
              <a:ext cx="1" cy="1"/>
            </a:xfrm>
            <a:prstGeom prst="line">
              <a:avLst/>
            </a:prstGeom>
            <a:noFill/>
            <a:ln w="38100">
              <a:solidFill>
                <a:srgbClr val="FF0000"/>
              </a:solidFill>
              <a:round/>
              <a:headEnd/>
              <a:tailEnd/>
            </a:ln>
          </p:spPr>
          <p:txBody>
            <a:bodyPr/>
            <a:lstStyle/>
            <a:p>
              <a:endParaRPr lang="zh-CN" altLang="en-US"/>
            </a:p>
          </p:txBody>
        </p:sp>
        <p:sp>
          <p:nvSpPr>
            <p:cNvPr id="69002" name="Line 920"/>
            <p:cNvSpPr>
              <a:spLocks noChangeShapeType="1"/>
            </p:cNvSpPr>
            <p:nvPr/>
          </p:nvSpPr>
          <p:spPr bwMode="auto">
            <a:xfrm>
              <a:off x="1495" y="1954"/>
              <a:ext cx="1" cy="1"/>
            </a:xfrm>
            <a:prstGeom prst="line">
              <a:avLst/>
            </a:prstGeom>
            <a:noFill/>
            <a:ln w="38100">
              <a:solidFill>
                <a:srgbClr val="FF0000"/>
              </a:solidFill>
              <a:round/>
              <a:headEnd/>
              <a:tailEnd/>
            </a:ln>
          </p:spPr>
          <p:txBody>
            <a:bodyPr/>
            <a:lstStyle/>
            <a:p>
              <a:endParaRPr lang="zh-CN" altLang="en-US"/>
            </a:p>
          </p:txBody>
        </p:sp>
        <p:sp>
          <p:nvSpPr>
            <p:cNvPr id="69003" name="Freeform 921"/>
            <p:cNvSpPr>
              <a:spLocks/>
            </p:cNvSpPr>
            <p:nvPr/>
          </p:nvSpPr>
          <p:spPr bwMode="auto">
            <a:xfrm>
              <a:off x="1495" y="1954"/>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004" name="Line 922"/>
            <p:cNvSpPr>
              <a:spLocks noChangeShapeType="1"/>
            </p:cNvSpPr>
            <p:nvPr/>
          </p:nvSpPr>
          <p:spPr bwMode="auto">
            <a:xfrm>
              <a:off x="1503" y="1954"/>
              <a:ext cx="1" cy="1"/>
            </a:xfrm>
            <a:prstGeom prst="line">
              <a:avLst/>
            </a:prstGeom>
            <a:noFill/>
            <a:ln w="38100">
              <a:solidFill>
                <a:srgbClr val="FF0000"/>
              </a:solidFill>
              <a:round/>
              <a:headEnd/>
              <a:tailEnd/>
            </a:ln>
          </p:spPr>
          <p:txBody>
            <a:bodyPr/>
            <a:lstStyle/>
            <a:p>
              <a:endParaRPr lang="zh-CN" altLang="en-US"/>
            </a:p>
          </p:txBody>
        </p:sp>
        <p:sp>
          <p:nvSpPr>
            <p:cNvPr id="69005" name="Line 923"/>
            <p:cNvSpPr>
              <a:spLocks noChangeShapeType="1"/>
            </p:cNvSpPr>
            <p:nvPr/>
          </p:nvSpPr>
          <p:spPr bwMode="auto">
            <a:xfrm>
              <a:off x="1503" y="1954"/>
              <a:ext cx="1" cy="1"/>
            </a:xfrm>
            <a:prstGeom prst="line">
              <a:avLst/>
            </a:prstGeom>
            <a:noFill/>
            <a:ln w="38100">
              <a:solidFill>
                <a:srgbClr val="FF0000"/>
              </a:solidFill>
              <a:round/>
              <a:headEnd/>
              <a:tailEnd/>
            </a:ln>
          </p:spPr>
          <p:txBody>
            <a:bodyPr/>
            <a:lstStyle/>
            <a:p>
              <a:endParaRPr lang="zh-CN" altLang="en-US"/>
            </a:p>
          </p:txBody>
        </p:sp>
        <p:sp>
          <p:nvSpPr>
            <p:cNvPr id="69006" name="Line 924"/>
            <p:cNvSpPr>
              <a:spLocks noChangeShapeType="1"/>
            </p:cNvSpPr>
            <p:nvPr/>
          </p:nvSpPr>
          <p:spPr bwMode="auto">
            <a:xfrm>
              <a:off x="1503" y="1954"/>
              <a:ext cx="1" cy="1"/>
            </a:xfrm>
            <a:prstGeom prst="line">
              <a:avLst/>
            </a:prstGeom>
            <a:noFill/>
            <a:ln w="38100">
              <a:solidFill>
                <a:srgbClr val="FF0000"/>
              </a:solidFill>
              <a:round/>
              <a:headEnd/>
              <a:tailEnd/>
            </a:ln>
          </p:spPr>
          <p:txBody>
            <a:bodyPr/>
            <a:lstStyle/>
            <a:p>
              <a:endParaRPr lang="zh-CN" altLang="en-US"/>
            </a:p>
          </p:txBody>
        </p:sp>
        <p:sp>
          <p:nvSpPr>
            <p:cNvPr id="69007" name="Line 925"/>
            <p:cNvSpPr>
              <a:spLocks noChangeShapeType="1"/>
            </p:cNvSpPr>
            <p:nvPr/>
          </p:nvSpPr>
          <p:spPr bwMode="auto">
            <a:xfrm>
              <a:off x="1503" y="1954"/>
              <a:ext cx="1" cy="1"/>
            </a:xfrm>
            <a:prstGeom prst="line">
              <a:avLst/>
            </a:prstGeom>
            <a:noFill/>
            <a:ln w="38100">
              <a:solidFill>
                <a:srgbClr val="FF0000"/>
              </a:solidFill>
              <a:round/>
              <a:headEnd/>
              <a:tailEnd/>
            </a:ln>
          </p:spPr>
          <p:txBody>
            <a:bodyPr/>
            <a:lstStyle/>
            <a:p>
              <a:endParaRPr lang="zh-CN" altLang="en-US"/>
            </a:p>
          </p:txBody>
        </p:sp>
        <p:sp>
          <p:nvSpPr>
            <p:cNvPr id="69008" name="Freeform 926"/>
            <p:cNvSpPr>
              <a:spLocks/>
            </p:cNvSpPr>
            <p:nvPr/>
          </p:nvSpPr>
          <p:spPr bwMode="auto">
            <a:xfrm>
              <a:off x="1503" y="1954"/>
              <a:ext cx="9" cy="1"/>
            </a:xfrm>
            <a:custGeom>
              <a:avLst/>
              <a:gdLst>
                <a:gd name="T0" fmla="*/ 0 w 9"/>
                <a:gd name="T1" fmla="*/ 0 h 1"/>
                <a:gd name="T2" fmla="*/ 0 w 9"/>
                <a:gd name="T3" fmla="*/ 0 h 1"/>
                <a:gd name="T4" fmla="*/ 9 w 9"/>
                <a:gd name="T5" fmla="*/ 0 h 1"/>
                <a:gd name="T6" fmla="*/ 0 60000 65536"/>
                <a:gd name="T7" fmla="*/ 0 60000 65536"/>
                <a:gd name="T8" fmla="*/ 0 60000 65536"/>
                <a:gd name="T9" fmla="*/ 0 w 9"/>
                <a:gd name="T10" fmla="*/ 0 h 1"/>
                <a:gd name="T11" fmla="*/ 9 w 9"/>
                <a:gd name="T12" fmla="*/ 1 h 1"/>
              </a:gdLst>
              <a:ahLst/>
              <a:cxnLst>
                <a:cxn ang="T6">
                  <a:pos x="T0" y="T1"/>
                </a:cxn>
                <a:cxn ang="T7">
                  <a:pos x="T2" y="T3"/>
                </a:cxn>
                <a:cxn ang="T8">
                  <a:pos x="T4" y="T5"/>
                </a:cxn>
              </a:cxnLst>
              <a:rect l="T9" t="T10" r="T11" b="T12"/>
              <a:pathLst>
                <a:path w="9" h="1">
                  <a:moveTo>
                    <a:pt x="0" y="0"/>
                  </a:moveTo>
                  <a:lnTo>
                    <a:pt x="0" y="0"/>
                  </a:lnTo>
                  <a:lnTo>
                    <a:pt x="9" y="0"/>
                  </a:lnTo>
                </a:path>
              </a:pathLst>
            </a:custGeom>
            <a:noFill/>
            <a:ln w="38100">
              <a:solidFill>
                <a:srgbClr val="FF0000"/>
              </a:solidFill>
              <a:prstDash val="solid"/>
              <a:round/>
              <a:headEnd/>
              <a:tailEnd/>
            </a:ln>
          </p:spPr>
          <p:txBody>
            <a:bodyPr/>
            <a:lstStyle/>
            <a:p>
              <a:endParaRPr lang="zh-CN" altLang="en-US"/>
            </a:p>
          </p:txBody>
        </p:sp>
        <p:sp>
          <p:nvSpPr>
            <p:cNvPr id="69009" name="Line 927"/>
            <p:cNvSpPr>
              <a:spLocks noChangeShapeType="1"/>
            </p:cNvSpPr>
            <p:nvPr/>
          </p:nvSpPr>
          <p:spPr bwMode="auto">
            <a:xfrm>
              <a:off x="1512" y="1954"/>
              <a:ext cx="1" cy="1"/>
            </a:xfrm>
            <a:prstGeom prst="line">
              <a:avLst/>
            </a:prstGeom>
            <a:noFill/>
            <a:ln w="38100">
              <a:solidFill>
                <a:srgbClr val="FF0000"/>
              </a:solidFill>
              <a:round/>
              <a:headEnd/>
              <a:tailEnd/>
            </a:ln>
          </p:spPr>
          <p:txBody>
            <a:bodyPr/>
            <a:lstStyle/>
            <a:p>
              <a:endParaRPr lang="zh-CN" altLang="en-US"/>
            </a:p>
          </p:txBody>
        </p:sp>
        <p:sp>
          <p:nvSpPr>
            <p:cNvPr id="69010" name="Freeform 928"/>
            <p:cNvSpPr>
              <a:spLocks/>
            </p:cNvSpPr>
            <p:nvPr/>
          </p:nvSpPr>
          <p:spPr bwMode="auto">
            <a:xfrm>
              <a:off x="1512" y="1946"/>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011" name="Line 929"/>
            <p:cNvSpPr>
              <a:spLocks noChangeShapeType="1"/>
            </p:cNvSpPr>
            <p:nvPr/>
          </p:nvSpPr>
          <p:spPr bwMode="auto">
            <a:xfrm>
              <a:off x="1512" y="1946"/>
              <a:ext cx="1" cy="1"/>
            </a:xfrm>
            <a:prstGeom prst="line">
              <a:avLst/>
            </a:prstGeom>
            <a:noFill/>
            <a:ln w="38100">
              <a:solidFill>
                <a:srgbClr val="FF0000"/>
              </a:solidFill>
              <a:round/>
              <a:headEnd/>
              <a:tailEnd/>
            </a:ln>
          </p:spPr>
          <p:txBody>
            <a:bodyPr/>
            <a:lstStyle/>
            <a:p>
              <a:endParaRPr lang="zh-CN" altLang="en-US"/>
            </a:p>
          </p:txBody>
        </p:sp>
        <p:sp>
          <p:nvSpPr>
            <p:cNvPr id="69012" name="Line 930"/>
            <p:cNvSpPr>
              <a:spLocks noChangeShapeType="1"/>
            </p:cNvSpPr>
            <p:nvPr/>
          </p:nvSpPr>
          <p:spPr bwMode="auto">
            <a:xfrm>
              <a:off x="1512" y="1946"/>
              <a:ext cx="1" cy="1"/>
            </a:xfrm>
            <a:prstGeom prst="line">
              <a:avLst/>
            </a:prstGeom>
            <a:noFill/>
            <a:ln w="38100">
              <a:solidFill>
                <a:srgbClr val="FF0000"/>
              </a:solidFill>
              <a:round/>
              <a:headEnd/>
              <a:tailEnd/>
            </a:ln>
          </p:spPr>
          <p:txBody>
            <a:bodyPr/>
            <a:lstStyle/>
            <a:p>
              <a:endParaRPr lang="zh-CN" altLang="en-US"/>
            </a:p>
          </p:txBody>
        </p:sp>
        <p:sp>
          <p:nvSpPr>
            <p:cNvPr id="69013" name="Freeform 931"/>
            <p:cNvSpPr>
              <a:spLocks/>
            </p:cNvSpPr>
            <p:nvPr/>
          </p:nvSpPr>
          <p:spPr bwMode="auto">
            <a:xfrm>
              <a:off x="1512" y="1946"/>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014" name="Line 932"/>
            <p:cNvSpPr>
              <a:spLocks noChangeShapeType="1"/>
            </p:cNvSpPr>
            <p:nvPr/>
          </p:nvSpPr>
          <p:spPr bwMode="auto">
            <a:xfrm>
              <a:off x="1520" y="1946"/>
              <a:ext cx="1" cy="1"/>
            </a:xfrm>
            <a:prstGeom prst="line">
              <a:avLst/>
            </a:prstGeom>
            <a:noFill/>
            <a:ln w="38100">
              <a:solidFill>
                <a:srgbClr val="FF0000"/>
              </a:solidFill>
              <a:round/>
              <a:headEnd/>
              <a:tailEnd/>
            </a:ln>
          </p:spPr>
          <p:txBody>
            <a:bodyPr/>
            <a:lstStyle/>
            <a:p>
              <a:endParaRPr lang="zh-CN" altLang="en-US"/>
            </a:p>
          </p:txBody>
        </p:sp>
        <p:sp>
          <p:nvSpPr>
            <p:cNvPr id="69015" name="Line 933"/>
            <p:cNvSpPr>
              <a:spLocks noChangeShapeType="1"/>
            </p:cNvSpPr>
            <p:nvPr/>
          </p:nvSpPr>
          <p:spPr bwMode="auto">
            <a:xfrm>
              <a:off x="1520" y="1946"/>
              <a:ext cx="1" cy="1"/>
            </a:xfrm>
            <a:prstGeom prst="line">
              <a:avLst/>
            </a:prstGeom>
            <a:noFill/>
            <a:ln w="38100">
              <a:solidFill>
                <a:srgbClr val="FF0000"/>
              </a:solidFill>
              <a:round/>
              <a:headEnd/>
              <a:tailEnd/>
            </a:ln>
          </p:spPr>
          <p:txBody>
            <a:bodyPr/>
            <a:lstStyle/>
            <a:p>
              <a:endParaRPr lang="zh-CN" altLang="en-US"/>
            </a:p>
          </p:txBody>
        </p:sp>
        <p:sp>
          <p:nvSpPr>
            <p:cNvPr id="69016" name="Line 934"/>
            <p:cNvSpPr>
              <a:spLocks noChangeShapeType="1"/>
            </p:cNvSpPr>
            <p:nvPr/>
          </p:nvSpPr>
          <p:spPr bwMode="auto">
            <a:xfrm>
              <a:off x="1520" y="1946"/>
              <a:ext cx="1" cy="1"/>
            </a:xfrm>
            <a:prstGeom prst="line">
              <a:avLst/>
            </a:prstGeom>
            <a:noFill/>
            <a:ln w="38100">
              <a:solidFill>
                <a:srgbClr val="FF0000"/>
              </a:solidFill>
              <a:round/>
              <a:headEnd/>
              <a:tailEnd/>
            </a:ln>
          </p:spPr>
          <p:txBody>
            <a:bodyPr/>
            <a:lstStyle/>
            <a:p>
              <a:endParaRPr lang="zh-CN" altLang="en-US"/>
            </a:p>
          </p:txBody>
        </p:sp>
        <p:sp>
          <p:nvSpPr>
            <p:cNvPr id="69017" name="Line 935"/>
            <p:cNvSpPr>
              <a:spLocks noChangeShapeType="1"/>
            </p:cNvSpPr>
            <p:nvPr/>
          </p:nvSpPr>
          <p:spPr bwMode="auto">
            <a:xfrm>
              <a:off x="1520" y="1946"/>
              <a:ext cx="1" cy="1"/>
            </a:xfrm>
            <a:prstGeom prst="line">
              <a:avLst/>
            </a:prstGeom>
            <a:noFill/>
            <a:ln w="38100">
              <a:solidFill>
                <a:srgbClr val="FF0000"/>
              </a:solidFill>
              <a:round/>
              <a:headEnd/>
              <a:tailEnd/>
            </a:ln>
          </p:spPr>
          <p:txBody>
            <a:bodyPr/>
            <a:lstStyle/>
            <a:p>
              <a:endParaRPr lang="zh-CN" altLang="en-US"/>
            </a:p>
          </p:txBody>
        </p:sp>
        <p:sp>
          <p:nvSpPr>
            <p:cNvPr id="69018" name="Line 936"/>
            <p:cNvSpPr>
              <a:spLocks noChangeShapeType="1"/>
            </p:cNvSpPr>
            <p:nvPr/>
          </p:nvSpPr>
          <p:spPr bwMode="auto">
            <a:xfrm>
              <a:off x="1520" y="1946"/>
              <a:ext cx="1" cy="1"/>
            </a:xfrm>
            <a:prstGeom prst="line">
              <a:avLst/>
            </a:prstGeom>
            <a:noFill/>
            <a:ln w="38100">
              <a:solidFill>
                <a:srgbClr val="FF0000"/>
              </a:solidFill>
              <a:round/>
              <a:headEnd/>
              <a:tailEnd/>
            </a:ln>
          </p:spPr>
          <p:txBody>
            <a:bodyPr/>
            <a:lstStyle/>
            <a:p>
              <a:endParaRPr lang="zh-CN" altLang="en-US"/>
            </a:p>
          </p:txBody>
        </p:sp>
        <p:sp>
          <p:nvSpPr>
            <p:cNvPr id="69019" name="Freeform 937"/>
            <p:cNvSpPr>
              <a:spLocks/>
            </p:cNvSpPr>
            <p:nvPr/>
          </p:nvSpPr>
          <p:spPr bwMode="auto">
            <a:xfrm>
              <a:off x="1520" y="1946"/>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020" name="Line 938"/>
            <p:cNvSpPr>
              <a:spLocks noChangeShapeType="1"/>
            </p:cNvSpPr>
            <p:nvPr/>
          </p:nvSpPr>
          <p:spPr bwMode="auto">
            <a:xfrm>
              <a:off x="1528" y="1946"/>
              <a:ext cx="1" cy="1"/>
            </a:xfrm>
            <a:prstGeom prst="line">
              <a:avLst/>
            </a:prstGeom>
            <a:noFill/>
            <a:ln w="38100">
              <a:solidFill>
                <a:srgbClr val="FF0000"/>
              </a:solidFill>
              <a:round/>
              <a:headEnd/>
              <a:tailEnd/>
            </a:ln>
          </p:spPr>
          <p:txBody>
            <a:bodyPr/>
            <a:lstStyle/>
            <a:p>
              <a:endParaRPr lang="zh-CN" altLang="en-US"/>
            </a:p>
          </p:txBody>
        </p:sp>
        <p:sp>
          <p:nvSpPr>
            <p:cNvPr id="69021" name="Line 939"/>
            <p:cNvSpPr>
              <a:spLocks noChangeShapeType="1"/>
            </p:cNvSpPr>
            <p:nvPr/>
          </p:nvSpPr>
          <p:spPr bwMode="auto">
            <a:xfrm>
              <a:off x="1528" y="1946"/>
              <a:ext cx="1" cy="1"/>
            </a:xfrm>
            <a:prstGeom prst="line">
              <a:avLst/>
            </a:prstGeom>
            <a:noFill/>
            <a:ln w="38100">
              <a:solidFill>
                <a:srgbClr val="FF0000"/>
              </a:solidFill>
              <a:round/>
              <a:headEnd/>
              <a:tailEnd/>
            </a:ln>
          </p:spPr>
          <p:txBody>
            <a:bodyPr/>
            <a:lstStyle/>
            <a:p>
              <a:endParaRPr lang="zh-CN" altLang="en-US"/>
            </a:p>
          </p:txBody>
        </p:sp>
        <p:sp>
          <p:nvSpPr>
            <p:cNvPr id="69022" name="Line 940"/>
            <p:cNvSpPr>
              <a:spLocks noChangeShapeType="1"/>
            </p:cNvSpPr>
            <p:nvPr/>
          </p:nvSpPr>
          <p:spPr bwMode="auto">
            <a:xfrm>
              <a:off x="1528" y="1946"/>
              <a:ext cx="1" cy="1"/>
            </a:xfrm>
            <a:prstGeom prst="line">
              <a:avLst/>
            </a:prstGeom>
            <a:noFill/>
            <a:ln w="38100">
              <a:solidFill>
                <a:srgbClr val="FF0000"/>
              </a:solidFill>
              <a:round/>
              <a:headEnd/>
              <a:tailEnd/>
            </a:ln>
          </p:spPr>
          <p:txBody>
            <a:bodyPr/>
            <a:lstStyle/>
            <a:p>
              <a:endParaRPr lang="zh-CN" altLang="en-US"/>
            </a:p>
          </p:txBody>
        </p:sp>
        <p:sp>
          <p:nvSpPr>
            <p:cNvPr id="69023" name="Line 941"/>
            <p:cNvSpPr>
              <a:spLocks noChangeShapeType="1"/>
            </p:cNvSpPr>
            <p:nvPr/>
          </p:nvSpPr>
          <p:spPr bwMode="auto">
            <a:xfrm>
              <a:off x="1528" y="1946"/>
              <a:ext cx="1" cy="1"/>
            </a:xfrm>
            <a:prstGeom prst="line">
              <a:avLst/>
            </a:prstGeom>
            <a:noFill/>
            <a:ln w="38100">
              <a:solidFill>
                <a:srgbClr val="FF0000"/>
              </a:solidFill>
              <a:round/>
              <a:headEnd/>
              <a:tailEnd/>
            </a:ln>
          </p:spPr>
          <p:txBody>
            <a:bodyPr/>
            <a:lstStyle/>
            <a:p>
              <a:endParaRPr lang="zh-CN" altLang="en-US"/>
            </a:p>
          </p:txBody>
        </p:sp>
        <p:sp>
          <p:nvSpPr>
            <p:cNvPr id="69024" name="Freeform 942"/>
            <p:cNvSpPr>
              <a:spLocks/>
            </p:cNvSpPr>
            <p:nvPr/>
          </p:nvSpPr>
          <p:spPr bwMode="auto">
            <a:xfrm>
              <a:off x="1528" y="1938"/>
              <a:ext cx="8" cy="8"/>
            </a:xfrm>
            <a:custGeom>
              <a:avLst/>
              <a:gdLst>
                <a:gd name="T0" fmla="*/ 0 w 8"/>
                <a:gd name="T1" fmla="*/ 8 h 8"/>
                <a:gd name="T2" fmla="*/ 0 w 8"/>
                <a:gd name="T3" fmla="*/ 0 h 8"/>
                <a:gd name="T4" fmla="*/ 8 w 8"/>
                <a:gd name="T5" fmla="*/ 0 h 8"/>
                <a:gd name="T6" fmla="*/ 0 60000 65536"/>
                <a:gd name="T7" fmla="*/ 0 60000 65536"/>
                <a:gd name="T8" fmla="*/ 0 60000 65536"/>
                <a:gd name="T9" fmla="*/ 0 w 8"/>
                <a:gd name="T10" fmla="*/ 0 h 8"/>
                <a:gd name="T11" fmla="*/ 8 w 8"/>
                <a:gd name="T12" fmla="*/ 8 h 8"/>
              </a:gdLst>
              <a:ahLst/>
              <a:cxnLst>
                <a:cxn ang="T6">
                  <a:pos x="T0" y="T1"/>
                </a:cxn>
                <a:cxn ang="T7">
                  <a:pos x="T2" y="T3"/>
                </a:cxn>
                <a:cxn ang="T8">
                  <a:pos x="T4" y="T5"/>
                </a:cxn>
              </a:cxnLst>
              <a:rect l="T9" t="T10" r="T11" b="T12"/>
              <a:pathLst>
                <a:path w="8" h="8">
                  <a:moveTo>
                    <a:pt x="0" y="8"/>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025" name="Line 943"/>
            <p:cNvSpPr>
              <a:spLocks noChangeShapeType="1"/>
            </p:cNvSpPr>
            <p:nvPr/>
          </p:nvSpPr>
          <p:spPr bwMode="auto">
            <a:xfrm>
              <a:off x="1536" y="1938"/>
              <a:ext cx="1" cy="1"/>
            </a:xfrm>
            <a:prstGeom prst="line">
              <a:avLst/>
            </a:prstGeom>
            <a:noFill/>
            <a:ln w="38100">
              <a:solidFill>
                <a:srgbClr val="FF0000"/>
              </a:solidFill>
              <a:round/>
              <a:headEnd/>
              <a:tailEnd/>
            </a:ln>
          </p:spPr>
          <p:txBody>
            <a:bodyPr/>
            <a:lstStyle/>
            <a:p>
              <a:endParaRPr lang="zh-CN" altLang="en-US"/>
            </a:p>
          </p:txBody>
        </p:sp>
        <p:sp>
          <p:nvSpPr>
            <p:cNvPr id="69026" name="Line 944"/>
            <p:cNvSpPr>
              <a:spLocks noChangeShapeType="1"/>
            </p:cNvSpPr>
            <p:nvPr/>
          </p:nvSpPr>
          <p:spPr bwMode="auto">
            <a:xfrm>
              <a:off x="1536" y="1938"/>
              <a:ext cx="1" cy="1"/>
            </a:xfrm>
            <a:prstGeom prst="line">
              <a:avLst/>
            </a:prstGeom>
            <a:noFill/>
            <a:ln w="38100">
              <a:solidFill>
                <a:srgbClr val="FF0000"/>
              </a:solidFill>
              <a:round/>
              <a:headEnd/>
              <a:tailEnd/>
            </a:ln>
          </p:spPr>
          <p:txBody>
            <a:bodyPr/>
            <a:lstStyle/>
            <a:p>
              <a:endParaRPr lang="zh-CN" altLang="en-US"/>
            </a:p>
          </p:txBody>
        </p:sp>
        <p:sp>
          <p:nvSpPr>
            <p:cNvPr id="69027" name="Line 945"/>
            <p:cNvSpPr>
              <a:spLocks noChangeShapeType="1"/>
            </p:cNvSpPr>
            <p:nvPr/>
          </p:nvSpPr>
          <p:spPr bwMode="auto">
            <a:xfrm>
              <a:off x="1536" y="1938"/>
              <a:ext cx="1" cy="1"/>
            </a:xfrm>
            <a:prstGeom prst="line">
              <a:avLst/>
            </a:prstGeom>
            <a:noFill/>
            <a:ln w="38100">
              <a:solidFill>
                <a:srgbClr val="FF0000"/>
              </a:solidFill>
              <a:round/>
              <a:headEnd/>
              <a:tailEnd/>
            </a:ln>
          </p:spPr>
          <p:txBody>
            <a:bodyPr/>
            <a:lstStyle/>
            <a:p>
              <a:endParaRPr lang="zh-CN" altLang="en-US"/>
            </a:p>
          </p:txBody>
        </p:sp>
        <p:sp>
          <p:nvSpPr>
            <p:cNvPr id="69028" name="Line 946"/>
            <p:cNvSpPr>
              <a:spLocks noChangeShapeType="1"/>
            </p:cNvSpPr>
            <p:nvPr/>
          </p:nvSpPr>
          <p:spPr bwMode="auto">
            <a:xfrm>
              <a:off x="1536" y="1938"/>
              <a:ext cx="1" cy="1"/>
            </a:xfrm>
            <a:prstGeom prst="line">
              <a:avLst/>
            </a:prstGeom>
            <a:noFill/>
            <a:ln w="38100">
              <a:solidFill>
                <a:srgbClr val="FF0000"/>
              </a:solidFill>
              <a:round/>
              <a:headEnd/>
              <a:tailEnd/>
            </a:ln>
          </p:spPr>
          <p:txBody>
            <a:bodyPr/>
            <a:lstStyle/>
            <a:p>
              <a:endParaRPr lang="zh-CN" altLang="en-US"/>
            </a:p>
          </p:txBody>
        </p:sp>
        <p:sp>
          <p:nvSpPr>
            <p:cNvPr id="69029" name="Freeform 947"/>
            <p:cNvSpPr>
              <a:spLocks/>
            </p:cNvSpPr>
            <p:nvPr/>
          </p:nvSpPr>
          <p:spPr bwMode="auto">
            <a:xfrm>
              <a:off x="1536" y="1938"/>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030" name="Line 948"/>
            <p:cNvSpPr>
              <a:spLocks noChangeShapeType="1"/>
            </p:cNvSpPr>
            <p:nvPr/>
          </p:nvSpPr>
          <p:spPr bwMode="auto">
            <a:xfrm>
              <a:off x="1544" y="1938"/>
              <a:ext cx="1" cy="1"/>
            </a:xfrm>
            <a:prstGeom prst="line">
              <a:avLst/>
            </a:prstGeom>
            <a:noFill/>
            <a:ln w="38100">
              <a:solidFill>
                <a:srgbClr val="FF0000"/>
              </a:solidFill>
              <a:round/>
              <a:headEnd/>
              <a:tailEnd/>
            </a:ln>
          </p:spPr>
          <p:txBody>
            <a:bodyPr/>
            <a:lstStyle/>
            <a:p>
              <a:endParaRPr lang="zh-CN" altLang="en-US"/>
            </a:p>
          </p:txBody>
        </p:sp>
        <p:sp>
          <p:nvSpPr>
            <p:cNvPr id="69031" name="Line 949"/>
            <p:cNvSpPr>
              <a:spLocks noChangeShapeType="1"/>
            </p:cNvSpPr>
            <p:nvPr/>
          </p:nvSpPr>
          <p:spPr bwMode="auto">
            <a:xfrm>
              <a:off x="1544" y="1938"/>
              <a:ext cx="1" cy="1"/>
            </a:xfrm>
            <a:prstGeom prst="line">
              <a:avLst/>
            </a:prstGeom>
            <a:noFill/>
            <a:ln w="38100">
              <a:solidFill>
                <a:srgbClr val="FF0000"/>
              </a:solidFill>
              <a:round/>
              <a:headEnd/>
              <a:tailEnd/>
            </a:ln>
          </p:spPr>
          <p:txBody>
            <a:bodyPr/>
            <a:lstStyle/>
            <a:p>
              <a:endParaRPr lang="zh-CN" altLang="en-US"/>
            </a:p>
          </p:txBody>
        </p:sp>
        <p:sp>
          <p:nvSpPr>
            <p:cNvPr id="69032" name="Line 950"/>
            <p:cNvSpPr>
              <a:spLocks noChangeShapeType="1"/>
            </p:cNvSpPr>
            <p:nvPr/>
          </p:nvSpPr>
          <p:spPr bwMode="auto">
            <a:xfrm>
              <a:off x="1544" y="1938"/>
              <a:ext cx="1" cy="1"/>
            </a:xfrm>
            <a:prstGeom prst="line">
              <a:avLst/>
            </a:prstGeom>
            <a:noFill/>
            <a:ln w="38100">
              <a:solidFill>
                <a:srgbClr val="FF0000"/>
              </a:solidFill>
              <a:round/>
              <a:headEnd/>
              <a:tailEnd/>
            </a:ln>
          </p:spPr>
          <p:txBody>
            <a:bodyPr/>
            <a:lstStyle/>
            <a:p>
              <a:endParaRPr lang="zh-CN" altLang="en-US"/>
            </a:p>
          </p:txBody>
        </p:sp>
        <p:sp>
          <p:nvSpPr>
            <p:cNvPr id="69033" name="Line 951"/>
            <p:cNvSpPr>
              <a:spLocks noChangeShapeType="1"/>
            </p:cNvSpPr>
            <p:nvPr/>
          </p:nvSpPr>
          <p:spPr bwMode="auto">
            <a:xfrm>
              <a:off x="1544" y="1938"/>
              <a:ext cx="1" cy="1"/>
            </a:xfrm>
            <a:prstGeom prst="line">
              <a:avLst/>
            </a:prstGeom>
            <a:noFill/>
            <a:ln w="38100">
              <a:solidFill>
                <a:srgbClr val="FF0000"/>
              </a:solidFill>
              <a:round/>
              <a:headEnd/>
              <a:tailEnd/>
            </a:ln>
          </p:spPr>
          <p:txBody>
            <a:bodyPr/>
            <a:lstStyle/>
            <a:p>
              <a:endParaRPr lang="zh-CN" altLang="en-US"/>
            </a:p>
          </p:txBody>
        </p:sp>
        <p:sp>
          <p:nvSpPr>
            <p:cNvPr id="69034" name="Line 952"/>
            <p:cNvSpPr>
              <a:spLocks noChangeShapeType="1"/>
            </p:cNvSpPr>
            <p:nvPr/>
          </p:nvSpPr>
          <p:spPr bwMode="auto">
            <a:xfrm>
              <a:off x="1544" y="1938"/>
              <a:ext cx="1" cy="1"/>
            </a:xfrm>
            <a:prstGeom prst="line">
              <a:avLst/>
            </a:prstGeom>
            <a:noFill/>
            <a:ln w="38100">
              <a:solidFill>
                <a:srgbClr val="FF0000"/>
              </a:solidFill>
              <a:round/>
              <a:headEnd/>
              <a:tailEnd/>
            </a:ln>
          </p:spPr>
          <p:txBody>
            <a:bodyPr/>
            <a:lstStyle/>
            <a:p>
              <a:endParaRPr lang="zh-CN" altLang="en-US"/>
            </a:p>
          </p:txBody>
        </p:sp>
        <p:sp>
          <p:nvSpPr>
            <p:cNvPr id="69035" name="Freeform 953"/>
            <p:cNvSpPr>
              <a:spLocks/>
            </p:cNvSpPr>
            <p:nvPr/>
          </p:nvSpPr>
          <p:spPr bwMode="auto">
            <a:xfrm>
              <a:off x="1544" y="1938"/>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036" name="Line 954"/>
            <p:cNvSpPr>
              <a:spLocks noChangeShapeType="1"/>
            </p:cNvSpPr>
            <p:nvPr/>
          </p:nvSpPr>
          <p:spPr bwMode="auto">
            <a:xfrm>
              <a:off x="1552" y="1938"/>
              <a:ext cx="1" cy="1"/>
            </a:xfrm>
            <a:prstGeom prst="line">
              <a:avLst/>
            </a:prstGeom>
            <a:noFill/>
            <a:ln w="38100">
              <a:solidFill>
                <a:srgbClr val="FF0000"/>
              </a:solidFill>
              <a:round/>
              <a:headEnd/>
              <a:tailEnd/>
            </a:ln>
          </p:spPr>
          <p:txBody>
            <a:bodyPr/>
            <a:lstStyle/>
            <a:p>
              <a:endParaRPr lang="zh-CN" altLang="en-US"/>
            </a:p>
          </p:txBody>
        </p:sp>
        <p:sp>
          <p:nvSpPr>
            <p:cNvPr id="69037" name="Line 955"/>
            <p:cNvSpPr>
              <a:spLocks noChangeShapeType="1"/>
            </p:cNvSpPr>
            <p:nvPr/>
          </p:nvSpPr>
          <p:spPr bwMode="auto">
            <a:xfrm>
              <a:off x="1552" y="1938"/>
              <a:ext cx="1" cy="1"/>
            </a:xfrm>
            <a:prstGeom prst="line">
              <a:avLst/>
            </a:prstGeom>
            <a:noFill/>
            <a:ln w="38100">
              <a:solidFill>
                <a:srgbClr val="FF0000"/>
              </a:solidFill>
              <a:round/>
              <a:headEnd/>
              <a:tailEnd/>
            </a:ln>
          </p:spPr>
          <p:txBody>
            <a:bodyPr/>
            <a:lstStyle/>
            <a:p>
              <a:endParaRPr lang="zh-CN" altLang="en-US"/>
            </a:p>
          </p:txBody>
        </p:sp>
        <p:sp>
          <p:nvSpPr>
            <p:cNvPr id="69038" name="Line 956"/>
            <p:cNvSpPr>
              <a:spLocks noChangeShapeType="1"/>
            </p:cNvSpPr>
            <p:nvPr/>
          </p:nvSpPr>
          <p:spPr bwMode="auto">
            <a:xfrm>
              <a:off x="1552" y="1938"/>
              <a:ext cx="1" cy="1"/>
            </a:xfrm>
            <a:prstGeom prst="line">
              <a:avLst/>
            </a:prstGeom>
            <a:noFill/>
            <a:ln w="38100">
              <a:solidFill>
                <a:srgbClr val="FF0000"/>
              </a:solidFill>
              <a:round/>
              <a:headEnd/>
              <a:tailEnd/>
            </a:ln>
          </p:spPr>
          <p:txBody>
            <a:bodyPr/>
            <a:lstStyle/>
            <a:p>
              <a:endParaRPr lang="zh-CN" altLang="en-US"/>
            </a:p>
          </p:txBody>
        </p:sp>
        <p:sp>
          <p:nvSpPr>
            <p:cNvPr id="69039" name="Freeform 957"/>
            <p:cNvSpPr>
              <a:spLocks/>
            </p:cNvSpPr>
            <p:nvPr/>
          </p:nvSpPr>
          <p:spPr bwMode="auto">
            <a:xfrm>
              <a:off x="1552" y="1930"/>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040" name="Freeform 958"/>
            <p:cNvSpPr>
              <a:spLocks/>
            </p:cNvSpPr>
            <p:nvPr/>
          </p:nvSpPr>
          <p:spPr bwMode="auto">
            <a:xfrm>
              <a:off x="1552" y="1930"/>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041" name="Line 959"/>
            <p:cNvSpPr>
              <a:spLocks noChangeShapeType="1"/>
            </p:cNvSpPr>
            <p:nvPr/>
          </p:nvSpPr>
          <p:spPr bwMode="auto">
            <a:xfrm>
              <a:off x="1560" y="1930"/>
              <a:ext cx="1" cy="1"/>
            </a:xfrm>
            <a:prstGeom prst="line">
              <a:avLst/>
            </a:prstGeom>
            <a:noFill/>
            <a:ln w="38100">
              <a:solidFill>
                <a:srgbClr val="FF0000"/>
              </a:solidFill>
              <a:round/>
              <a:headEnd/>
              <a:tailEnd/>
            </a:ln>
          </p:spPr>
          <p:txBody>
            <a:bodyPr/>
            <a:lstStyle/>
            <a:p>
              <a:endParaRPr lang="zh-CN" altLang="en-US"/>
            </a:p>
          </p:txBody>
        </p:sp>
        <p:sp>
          <p:nvSpPr>
            <p:cNvPr id="69042" name="Line 960"/>
            <p:cNvSpPr>
              <a:spLocks noChangeShapeType="1"/>
            </p:cNvSpPr>
            <p:nvPr/>
          </p:nvSpPr>
          <p:spPr bwMode="auto">
            <a:xfrm>
              <a:off x="1560" y="1930"/>
              <a:ext cx="1" cy="1"/>
            </a:xfrm>
            <a:prstGeom prst="line">
              <a:avLst/>
            </a:prstGeom>
            <a:noFill/>
            <a:ln w="38100">
              <a:solidFill>
                <a:srgbClr val="FF0000"/>
              </a:solidFill>
              <a:round/>
              <a:headEnd/>
              <a:tailEnd/>
            </a:ln>
          </p:spPr>
          <p:txBody>
            <a:bodyPr/>
            <a:lstStyle/>
            <a:p>
              <a:endParaRPr lang="zh-CN" altLang="en-US"/>
            </a:p>
          </p:txBody>
        </p:sp>
        <p:sp>
          <p:nvSpPr>
            <p:cNvPr id="69043" name="Line 961"/>
            <p:cNvSpPr>
              <a:spLocks noChangeShapeType="1"/>
            </p:cNvSpPr>
            <p:nvPr/>
          </p:nvSpPr>
          <p:spPr bwMode="auto">
            <a:xfrm>
              <a:off x="1560" y="1930"/>
              <a:ext cx="1" cy="1"/>
            </a:xfrm>
            <a:prstGeom prst="line">
              <a:avLst/>
            </a:prstGeom>
            <a:noFill/>
            <a:ln w="38100">
              <a:solidFill>
                <a:srgbClr val="FF0000"/>
              </a:solidFill>
              <a:round/>
              <a:headEnd/>
              <a:tailEnd/>
            </a:ln>
          </p:spPr>
          <p:txBody>
            <a:bodyPr/>
            <a:lstStyle/>
            <a:p>
              <a:endParaRPr lang="zh-CN" altLang="en-US"/>
            </a:p>
          </p:txBody>
        </p:sp>
        <p:sp>
          <p:nvSpPr>
            <p:cNvPr id="69044" name="Line 962"/>
            <p:cNvSpPr>
              <a:spLocks noChangeShapeType="1"/>
            </p:cNvSpPr>
            <p:nvPr/>
          </p:nvSpPr>
          <p:spPr bwMode="auto">
            <a:xfrm>
              <a:off x="1560" y="1930"/>
              <a:ext cx="1" cy="1"/>
            </a:xfrm>
            <a:prstGeom prst="line">
              <a:avLst/>
            </a:prstGeom>
            <a:noFill/>
            <a:ln w="38100">
              <a:solidFill>
                <a:srgbClr val="FF0000"/>
              </a:solidFill>
              <a:round/>
              <a:headEnd/>
              <a:tailEnd/>
            </a:ln>
          </p:spPr>
          <p:txBody>
            <a:bodyPr/>
            <a:lstStyle/>
            <a:p>
              <a:endParaRPr lang="zh-CN" altLang="en-US"/>
            </a:p>
          </p:txBody>
        </p:sp>
        <p:sp>
          <p:nvSpPr>
            <p:cNvPr id="69045" name="Freeform 963"/>
            <p:cNvSpPr>
              <a:spLocks/>
            </p:cNvSpPr>
            <p:nvPr/>
          </p:nvSpPr>
          <p:spPr bwMode="auto">
            <a:xfrm>
              <a:off x="1560" y="1930"/>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046" name="Line 964"/>
            <p:cNvSpPr>
              <a:spLocks noChangeShapeType="1"/>
            </p:cNvSpPr>
            <p:nvPr/>
          </p:nvSpPr>
          <p:spPr bwMode="auto">
            <a:xfrm>
              <a:off x="1568" y="1930"/>
              <a:ext cx="1" cy="1"/>
            </a:xfrm>
            <a:prstGeom prst="line">
              <a:avLst/>
            </a:prstGeom>
            <a:noFill/>
            <a:ln w="38100">
              <a:solidFill>
                <a:srgbClr val="FF0000"/>
              </a:solidFill>
              <a:round/>
              <a:headEnd/>
              <a:tailEnd/>
            </a:ln>
          </p:spPr>
          <p:txBody>
            <a:bodyPr/>
            <a:lstStyle/>
            <a:p>
              <a:endParaRPr lang="zh-CN" altLang="en-US"/>
            </a:p>
          </p:txBody>
        </p:sp>
        <p:sp>
          <p:nvSpPr>
            <p:cNvPr id="69047" name="Line 965"/>
            <p:cNvSpPr>
              <a:spLocks noChangeShapeType="1"/>
            </p:cNvSpPr>
            <p:nvPr/>
          </p:nvSpPr>
          <p:spPr bwMode="auto">
            <a:xfrm>
              <a:off x="1568" y="1930"/>
              <a:ext cx="1" cy="1"/>
            </a:xfrm>
            <a:prstGeom prst="line">
              <a:avLst/>
            </a:prstGeom>
            <a:noFill/>
            <a:ln w="38100">
              <a:solidFill>
                <a:srgbClr val="FF0000"/>
              </a:solidFill>
              <a:round/>
              <a:headEnd/>
              <a:tailEnd/>
            </a:ln>
          </p:spPr>
          <p:txBody>
            <a:bodyPr/>
            <a:lstStyle/>
            <a:p>
              <a:endParaRPr lang="zh-CN" altLang="en-US"/>
            </a:p>
          </p:txBody>
        </p:sp>
        <p:sp>
          <p:nvSpPr>
            <p:cNvPr id="69048" name="Line 966"/>
            <p:cNvSpPr>
              <a:spLocks noChangeShapeType="1"/>
            </p:cNvSpPr>
            <p:nvPr/>
          </p:nvSpPr>
          <p:spPr bwMode="auto">
            <a:xfrm>
              <a:off x="1568" y="1930"/>
              <a:ext cx="1" cy="1"/>
            </a:xfrm>
            <a:prstGeom prst="line">
              <a:avLst/>
            </a:prstGeom>
            <a:noFill/>
            <a:ln w="38100">
              <a:solidFill>
                <a:srgbClr val="FF0000"/>
              </a:solidFill>
              <a:round/>
              <a:headEnd/>
              <a:tailEnd/>
            </a:ln>
          </p:spPr>
          <p:txBody>
            <a:bodyPr/>
            <a:lstStyle/>
            <a:p>
              <a:endParaRPr lang="zh-CN" altLang="en-US"/>
            </a:p>
          </p:txBody>
        </p:sp>
        <p:sp>
          <p:nvSpPr>
            <p:cNvPr id="69049" name="Line 967"/>
            <p:cNvSpPr>
              <a:spLocks noChangeShapeType="1"/>
            </p:cNvSpPr>
            <p:nvPr/>
          </p:nvSpPr>
          <p:spPr bwMode="auto">
            <a:xfrm>
              <a:off x="1568" y="1930"/>
              <a:ext cx="1" cy="1"/>
            </a:xfrm>
            <a:prstGeom prst="line">
              <a:avLst/>
            </a:prstGeom>
            <a:noFill/>
            <a:ln w="38100">
              <a:solidFill>
                <a:srgbClr val="FF0000"/>
              </a:solidFill>
              <a:round/>
              <a:headEnd/>
              <a:tailEnd/>
            </a:ln>
          </p:spPr>
          <p:txBody>
            <a:bodyPr/>
            <a:lstStyle/>
            <a:p>
              <a:endParaRPr lang="zh-CN" altLang="en-US"/>
            </a:p>
          </p:txBody>
        </p:sp>
        <p:sp>
          <p:nvSpPr>
            <p:cNvPr id="69050" name="Line 968"/>
            <p:cNvSpPr>
              <a:spLocks noChangeShapeType="1"/>
            </p:cNvSpPr>
            <p:nvPr/>
          </p:nvSpPr>
          <p:spPr bwMode="auto">
            <a:xfrm>
              <a:off x="1568" y="1930"/>
              <a:ext cx="1" cy="1"/>
            </a:xfrm>
            <a:prstGeom prst="line">
              <a:avLst/>
            </a:prstGeom>
            <a:noFill/>
            <a:ln w="38100">
              <a:solidFill>
                <a:srgbClr val="FF0000"/>
              </a:solidFill>
              <a:round/>
              <a:headEnd/>
              <a:tailEnd/>
            </a:ln>
          </p:spPr>
          <p:txBody>
            <a:bodyPr/>
            <a:lstStyle/>
            <a:p>
              <a:endParaRPr lang="zh-CN" altLang="en-US"/>
            </a:p>
          </p:txBody>
        </p:sp>
        <p:sp>
          <p:nvSpPr>
            <p:cNvPr id="69051" name="Freeform 969"/>
            <p:cNvSpPr>
              <a:spLocks/>
            </p:cNvSpPr>
            <p:nvPr/>
          </p:nvSpPr>
          <p:spPr bwMode="auto">
            <a:xfrm>
              <a:off x="1568" y="1930"/>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052" name="Line 970"/>
            <p:cNvSpPr>
              <a:spLocks noChangeShapeType="1"/>
            </p:cNvSpPr>
            <p:nvPr/>
          </p:nvSpPr>
          <p:spPr bwMode="auto">
            <a:xfrm>
              <a:off x="1576" y="1930"/>
              <a:ext cx="1" cy="1"/>
            </a:xfrm>
            <a:prstGeom prst="line">
              <a:avLst/>
            </a:prstGeom>
            <a:noFill/>
            <a:ln w="38100">
              <a:solidFill>
                <a:srgbClr val="FF0000"/>
              </a:solidFill>
              <a:round/>
              <a:headEnd/>
              <a:tailEnd/>
            </a:ln>
          </p:spPr>
          <p:txBody>
            <a:bodyPr/>
            <a:lstStyle/>
            <a:p>
              <a:endParaRPr lang="zh-CN" altLang="en-US"/>
            </a:p>
          </p:txBody>
        </p:sp>
        <p:sp>
          <p:nvSpPr>
            <p:cNvPr id="69053" name="Line 971"/>
            <p:cNvSpPr>
              <a:spLocks noChangeShapeType="1"/>
            </p:cNvSpPr>
            <p:nvPr/>
          </p:nvSpPr>
          <p:spPr bwMode="auto">
            <a:xfrm>
              <a:off x="1576" y="1930"/>
              <a:ext cx="1" cy="1"/>
            </a:xfrm>
            <a:prstGeom prst="line">
              <a:avLst/>
            </a:prstGeom>
            <a:noFill/>
            <a:ln w="38100">
              <a:solidFill>
                <a:srgbClr val="FF0000"/>
              </a:solidFill>
              <a:round/>
              <a:headEnd/>
              <a:tailEnd/>
            </a:ln>
          </p:spPr>
          <p:txBody>
            <a:bodyPr/>
            <a:lstStyle/>
            <a:p>
              <a:endParaRPr lang="zh-CN" altLang="en-US"/>
            </a:p>
          </p:txBody>
        </p:sp>
        <p:sp>
          <p:nvSpPr>
            <p:cNvPr id="69054" name="Line 972"/>
            <p:cNvSpPr>
              <a:spLocks noChangeShapeType="1"/>
            </p:cNvSpPr>
            <p:nvPr/>
          </p:nvSpPr>
          <p:spPr bwMode="auto">
            <a:xfrm>
              <a:off x="1576" y="1930"/>
              <a:ext cx="1" cy="1"/>
            </a:xfrm>
            <a:prstGeom prst="line">
              <a:avLst/>
            </a:prstGeom>
            <a:noFill/>
            <a:ln w="38100">
              <a:solidFill>
                <a:srgbClr val="FF0000"/>
              </a:solidFill>
              <a:round/>
              <a:headEnd/>
              <a:tailEnd/>
            </a:ln>
          </p:spPr>
          <p:txBody>
            <a:bodyPr/>
            <a:lstStyle/>
            <a:p>
              <a:endParaRPr lang="zh-CN" altLang="en-US"/>
            </a:p>
          </p:txBody>
        </p:sp>
        <p:sp>
          <p:nvSpPr>
            <p:cNvPr id="69055" name="Line 973"/>
            <p:cNvSpPr>
              <a:spLocks noChangeShapeType="1"/>
            </p:cNvSpPr>
            <p:nvPr/>
          </p:nvSpPr>
          <p:spPr bwMode="auto">
            <a:xfrm>
              <a:off x="1576" y="1930"/>
              <a:ext cx="1" cy="1"/>
            </a:xfrm>
            <a:prstGeom prst="line">
              <a:avLst/>
            </a:prstGeom>
            <a:noFill/>
            <a:ln w="38100">
              <a:solidFill>
                <a:srgbClr val="FF0000"/>
              </a:solidFill>
              <a:round/>
              <a:headEnd/>
              <a:tailEnd/>
            </a:ln>
          </p:spPr>
          <p:txBody>
            <a:bodyPr/>
            <a:lstStyle/>
            <a:p>
              <a:endParaRPr lang="zh-CN" altLang="en-US"/>
            </a:p>
          </p:txBody>
        </p:sp>
        <p:sp>
          <p:nvSpPr>
            <p:cNvPr id="69056" name="Freeform 974"/>
            <p:cNvSpPr>
              <a:spLocks/>
            </p:cNvSpPr>
            <p:nvPr/>
          </p:nvSpPr>
          <p:spPr bwMode="auto">
            <a:xfrm>
              <a:off x="1576" y="1922"/>
              <a:ext cx="9" cy="8"/>
            </a:xfrm>
            <a:custGeom>
              <a:avLst/>
              <a:gdLst>
                <a:gd name="T0" fmla="*/ 0 w 9"/>
                <a:gd name="T1" fmla="*/ 8 h 8"/>
                <a:gd name="T2" fmla="*/ 0 w 9"/>
                <a:gd name="T3" fmla="*/ 0 h 8"/>
                <a:gd name="T4" fmla="*/ 9 w 9"/>
                <a:gd name="T5" fmla="*/ 0 h 8"/>
                <a:gd name="T6" fmla="*/ 0 60000 65536"/>
                <a:gd name="T7" fmla="*/ 0 60000 65536"/>
                <a:gd name="T8" fmla="*/ 0 60000 65536"/>
                <a:gd name="T9" fmla="*/ 0 w 9"/>
                <a:gd name="T10" fmla="*/ 0 h 8"/>
                <a:gd name="T11" fmla="*/ 9 w 9"/>
                <a:gd name="T12" fmla="*/ 8 h 8"/>
              </a:gdLst>
              <a:ahLst/>
              <a:cxnLst>
                <a:cxn ang="T6">
                  <a:pos x="T0" y="T1"/>
                </a:cxn>
                <a:cxn ang="T7">
                  <a:pos x="T2" y="T3"/>
                </a:cxn>
                <a:cxn ang="T8">
                  <a:pos x="T4" y="T5"/>
                </a:cxn>
              </a:cxnLst>
              <a:rect l="T9" t="T10" r="T11" b="T12"/>
              <a:pathLst>
                <a:path w="9" h="8">
                  <a:moveTo>
                    <a:pt x="0" y="8"/>
                  </a:moveTo>
                  <a:lnTo>
                    <a:pt x="0" y="0"/>
                  </a:lnTo>
                  <a:lnTo>
                    <a:pt x="9" y="0"/>
                  </a:lnTo>
                </a:path>
              </a:pathLst>
            </a:custGeom>
            <a:noFill/>
            <a:ln w="38100">
              <a:solidFill>
                <a:srgbClr val="FF0000"/>
              </a:solidFill>
              <a:prstDash val="solid"/>
              <a:round/>
              <a:headEnd/>
              <a:tailEnd/>
            </a:ln>
          </p:spPr>
          <p:txBody>
            <a:bodyPr/>
            <a:lstStyle/>
            <a:p>
              <a:endParaRPr lang="zh-CN" altLang="en-US"/>
            </a:p>
          </p:txBody>
        </p:sp>
        <p:sp>
          <p:nvSpPr>
            <p:cNvPr id="69057" name="Line 975"/>
            <p:cNvSpPr>
              <a:spLocks noChangeShapeType="1"/>
            </p:cNvSpPr>
            <p:nvPr/>
          </p:nvSpPr>
          <p:spPr bwMode="auto">
            <a:xfrm>
              <a:off x="1585" y="1922"/>
              <a:ext cx="1" cy="1"/>
            </a:xfrm>
            <a:prstGeom prst="line">
              <a:avLst/>
            </a:prstGeom>
            <a:noFill/>
            <a:ln w="38100">
              <a:solidFill>
                <a:srgbClr val="FF0000"/>
              </a:solidFill>
              <a:round/>
              <a:headEnd/>
              <a:tailEnd/>
            </a:ln>
          </p:spPr>
          <p:txBody>
            <a:bodyPr/>
            <a:lstStyle/>
            <a:p>
              <a:endParaRPr lang="zh-CN" altLang="en-US"/>
            </a:p>
          </p:txBody>
        </p:sp>
        <p:sp>
          <p:nvSpPr>
            <p:cNvPr id="69058" name="Line 976"/>
            <p:cNvSpPr>
              <a:spLocks noChangeShapeType="1"/>
            </p:cNvSpPr>
            <p:nvPr/>
          </p:nvSpPr>
          <p:spPr bwMode="auto">
            <a:xfrm>
              <a:off x="1585" y="1922"/>
              <a:ext cx="1" cy="1"/>
            </a:xfrm>
            <a:prstGeom prst="line">
              <a:avLst/>
            </a:prstGeom>
            <a:noFill/>
            <a:ln w="38100">
              <a:solidFill>
                <a:srgbClr val="FF0000"/>
              </a:solidFill>
              <a:round/>
              <a:headEnd/>
              <a:tailEnd/>
            </a:ln>
          </p:spPr>
          <p:txBody>
            <a:bodyPr/>
            <a:lstStyle/>
            <a:p>
              <a:endParaRPr lang="zh-CN" altLang="en-US"/>
            </a:p>
          </p:txBody>
        </p:sp>
        <p:sp>
          <p:nvSpPr>
            <p:cNvPr id="69059" name="Line 977"/>
            <p:cNvSpPr>
              <a:spLocks noChangeShapeType="1"/>
            </p:cNvSpPr>
            <p:nvPr/>
          </p:nvSpPr>
          <p:spPr bwMode="auto">
            <a:xfrm>
              <a:off x="1585" y="1922"/>
              <a:ext cx="1" cy="1"/>
            </a:xfrm>
            <a:prstGeom prst="line">
              <a:avLst/>
            </a:prstGeom>
            <a:noFill/>
            <a:ln w="38100">
              <a:solidFill>
                <a:srgbClr val="FF0000"/>
              </a:solidFill>
              <a:round/>
              <a:headEnd/>
              <a:tailEnd/>
            </a:ln>
          </p:spPr>
          <p:txBody>
            <a:bodyPr/>
            <a:lstStyle/>
            <a:p>
              <a:endParaRPr lang="zh-CN" altLang="en-US"/>
            </a:p>
          </p:txBody>
        </p:sp>
        <p:sp>
          <p:nvSpPr>
            <p:cNvPr id="69060" name="Line 978"/>
            <p:cNvSpPr>
              <a:spLocks noChangeShapeType="1"/>
            </p:cNvSpPr>
            <p:nvPr/>
          </p:nvSpPr>
          <p:spPr bwMode="auto">
            <a:xfrm>
              <a:off x="1585" y="1922"/>
              <a:ext cx="1" cy="1"/>
            </a:xfrm>
            <a:prstGeom prst="line">
              <a:avLst/>
            </a:prstGeom>
            <a:noFill/>
            <a:ln w="38100">
              <a:solidFill>
                <a:srgbClr val="FF0000"/>
              </a:solidFill>
              <a:round/>
              <a:headEnd/>
              <a:tailEnd/>
            </a:ln>
          </p:spPr>
          <p:txBody>
            <a:bodyPr/>
            <a:lstStyle/>
            <a:p>
              <a:endParaRPr lang="zh-CN" altLang="en-US"/>
            </a:p>
          </p:txBody>
        </p:sp>
        <p:sp>
          <p:nvSpPr>
            <p:cNvPr id="69061" name="Freeform 979"/>
            <p:cNvSpPr>
              <a:spLocks/>
            </p:cNvSpPr>
            <p:nvPr/>
          </p:nvSpPr>
          <p:spPr bwMode="auto">
            <a:xfrm>
              <a:off x="1585" y="1922"/>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062" name="Line 980"/>
            <p:cNvSpPr>
              <a:spLocks noChangeShapeType="1"/>
            </p:cNvSpPr>
            <p:nvPr/>
          </p:nvSpPr>
          <p:spPr bwMode="auto">
            <a:xfrm>
              <a:off x="1593" y="1922"/>
              <a:ext cx="1" cy="1"/>
            </a:xfrm>
            <a:prstGeom prst="line">
              <a:avLst/>
            </a:prstGeom>
            <a:noFill/>
            <a:ln w="38100">
              <a:solidFill>
                <a:srgbClr val="FF0000"/>
              </a:solidFill>
              <a:round/>
              <a:headEnd/>
              <a:tailEnd/>
            </a:ln>
          </p:spPr>
          <p:txBody>
            <a:bodyPr/>
            <a:lstStyle/>
            <a:p>
              <a:endParaRPr lang="zh-CN" altLang="en-US"/>
            </a:p>
          </p:txBody>
        </p:sp>
        <p:sp>
          <p:nvSpPr>
            <p:cNvPr id="69063" name="Line 981"/>
            <p:cNvSpPr>
              <a:spLocks noChangeShapeType="1"/>
            </p:cNvSpPr>
            <p:nvPr/>
          </p:nvSpPr>
          <p:spPr bwMode="auto">
            <a:xfrm>
              <a:off x="1593" y="1922"/>
              <a:ext cx="1" cy="1"/>
            </a:xfrm>
            <a:prstGeom prst="line">
              <a:avLst/>
            </a:prstGeom>
            <a:noFill/>
            <a:ln w="38100">
              <a:solidFill>
                <a:srgbClr val="FF0000"/>
              </a:solidFill>
              <a:round/>
              <a:headEnd/>
              <a:tailEnd/>
            </a:ln>
          </p:spPr>
          <p:txBody>
            <a:bodyPr/>
            <a:lstStyle/>
            <a:p>
              <a:endParaRPr lang="zh-CN" altLang="en-US"/>
            </a:p>
          </p:txBody>
        </p:sp>
        <p:sp>
          <p:nvSpPr>
            <p:cNvPr id="69064" name="Line 982"/>
            <p:cNvSpPr>
              <a:spLocks noChangeShapeType="1"/>
            </p:cNvSpPr>
            <p:nvPr/>
          </p:nvSpPr>
          <p:spPr bwMode="auto">
            <a:xfrm>
              <a:off x="1593" y="1922"/>
              <a:ext cx="1" cy="1"/>
            </a:xfrm>
            <a:prstGeom prst="line">
              <a:avLst/>
            </a:prstGeom>
            <a:noFill/>
            <a:ln w="38100">
              <a:solidFill>
                <a:srgbClr val="FF0000"/>
              </a:solidFill>
              <a:round/>
              <a:headEnd/>
              <a:tailEnd/>
            </a:ln>
          </p:spPr>
          <p:txBody>
            <a:bodyPr/>
            <a:lstStyle/>
            <a:p>
              <a:endParaRPr lang="zh-CN" altLang="en-US"/>
            </a:p>
          </p:txBody>
        </p:sp>
        <p:sp>
          <p:nvSpPr>
            <p:cNvPr id="69065" name="Line 983"/>
            <p:cNvSpPr>
              <a:spLocks noChangeShapeType="1"/>
            </p:cNvSpPr>
            <p:nvPr/>
          </p:nvSpPr>
          <p:spPr bwMode="auto">
            <a:xfrm>
              <a:off x="1593" y="1922"/>
              <a:ext cx="1" cy="1"/>
            </a:xfrm>
            <a:prstGeom prst="line">
              <a:avLst/>
            </a:prstGeom>
            <a:noFill/>
            <a:ln w="38100">
              <a:solidFill>
                <a:srgbClr val="FF0000"/>
              </a:solidFill>
              <a:round/>
              <a:headEnd/>
              <a:tailEnd/>
            </a:ln>
          </p:spPr>
          <p:txBody>
            <a:bodyPr/>
            <a:lstStyle/>
            <a:p>
              <a:endParaRPr lang="zh-CN" altLang="en-US"/>
            </a:p>
          </p:txBody>
        </p:sp>
        <p:sp>
          <p:nvSpPr>
            <p:cNvPr id="69066" name="Line 984"/>
            <p:cNvSpPr>
              <a:spLocks noChangeShapeType="1"/>
            </p:cNvSpPr>
            <p:nvPr/>
          </p:nvSpPr>
          <p:spPr bwMode="auto">
            <a:xfrm>
              <a:off x="1593" y="1922"/>
              <a:ext cx="1" cy="1"/>
            </a:xfrm>
            <a:prstGeom prst="line">
              <a:avLst/>
            </a:prstGeom>
            <a:noFill/>
            <a:ln w="38100">
              <a:solidFill>
                <a:srgbClr val="FF0000"/>
              </a:solidFill>
              <a:round/>
              <a:headEnd/>
              <a:tailEnd/>
            </a:ln>
          </p:spPr>
          <p:txBody>
            <a:bodyPr/>
            <a:lstStyle/>
            <a:p>
              <a:endParaRPr lang="zh-CN" altLang="en-US"/>
            </a:p>
          </p:txBody>
        </p:sp>
        <p:sp>
          <p:nvSpPr>
            <p:cNvPr id="69067" name="Freeform 985"/>
            <p:cNvSpPr>
              <a:spLocks/>
            </p:cNvSpPr>
            <p:nvPr/>
          </p:nvSpPr>
          <p:spPr bwMode="auto">
            <a:xfrm>
              <a:off x="1593" y="1922"/>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068" name="Line 986"/>
            <p:cNvSpPr>
              <a:spLocks noChangeShapeType="1"/>
            </p:cNvSpPr>
            <p:nvPr/>
          </p:nvSpPr>
          <p:spPr bwMode="auto">
            <a:xfrm>
              <a:off x="1601" y="1922"/>
              <a:ext cx="1" cy="1"/>
            </a:xfrm>
            <a:prstGeom prst="line">
              <a:avLst/>
            </a:prstGeom>
            <a:noFill/>
            <a:ln w="38100">
              <a:solidFill>
                <a:srgbClr val="FF0000"/>
              </a:solidFill>
              <a:round/>
              <a:headEnd/>
              <a:tailEnd/>
            </a:ln>
          </p:spPr>
          <p:txBody>
            <a:bodyPr/>
            <a:lstStyle/>
            <a:p>
              <a:endParaRPr lang="zh-CN" altLang="en-US"/>
            </a:p>
          </p:txBody>
        </p:sp>
        <p:sp>
          <p:nvSpPr>
            <p:cNvPr id="69069" name="Line 987"/>
            <p:cNvSpPr>
              <a:spLocks noChangeShapeType="1"/>
            </p:cNvSpPr>
            <p:nvPr/>
          </p:nvSpPr>
          <p:spPr bwMode="auto">
            <a:xfrm>
              <a:off x="1601" y="1922"/>
              <a:ext cx="1" cy="1"/>
            </a:xfrm>
            <a:prstGeom prst="line">
              <a:avLst/>
            </a:prstGeom>
            <a:noFill/>
            <a:ln w="38100">
              <a:solidFill>
                <a:srgbClr val="FF0000"/>
              </a:solidFill>
              <a:round/>
              <a:headEnd/>
              <a:tailEnd/>
            </a:ln>
          </p:spPr>
          <p:txBody>
            <a:bodyPr/>
            <a:lstStyle/>
            <a:p>
              <a:endParaRPr lang="zh-CN" altLang="en-US"/>
            </a:p>
          </p:txBody>
        </p:sp>
        <p:sp>
          <p:nvSpPr>
            <p:cNvPr id="69070" name="Line 988"/>
            <p:cNvSpPr>
              <a:spLocks noChangeShapeType="1"/>
            </p:cNvSpPr>
            <p:nvPr/>
          </p:nvSpPr>
          <p:spPr bwMode="auto">
            <a:xfrm>
              <a:off x="1601" y="1922"/>
              <a:ext cx="1" cy="1"/>
            </a:xfrm>
            <a:prstGeom prst="line">
              <a:avLst/>
            </a:prstGeom>
            <a:noFill/>
            <a:ln w="38100">
              <a:solidFill>
                <a:srgbClr val="FF0000"/>
              </a:solidFill>
              <a:round/>
              <a:headEnd/>
              <a:tailEnd/>
            </a:ln>
          </p:spPr>
          <p:txBody>
            <a:bodyPr/>
            <a:lstStyle/>
            <a:p>
              <a:endParaRPr lang="zh-CN" altLang="en-US"/>
            </a:p>
          </p:txBody>
        </p:sp>
        <p:sp>
          <p:nvSpPr>
            <p:cNvPr id="69071" name="Line 989"/>
            <p:cNvSpPr>
              <a:spLocks noChangeShapeType="1"/>
            </p:cNvSpPr>
            <p:nvPr/>
          </p:nvSpPr>
          <p:spPr bwMode="auto">
            <a:xfrm>
              <a:off x="1601" y="1922"/>
              <a:ext cx="1" cy="1"/>
            </a:xfrm>
            <a:prstGeom prst="line">
              <a:avLst/>
            </a:prstGeom>
            <a:noFill/>
            <a:ln w="38100">
              <a:solidFill>
                <a:srgbClr val="FF0000"/>
              </a:solidFill>
              <a:round/>
              <a:headEnd/>
              <a:tailEnd/>
            </a:ln>
          </p:spPr>
          <p:txBody>
            <a:bodyPr/>
            <a:lstStyle/>
            <a:p>
              <a:endParaRPr lang="zh-CN" altLang="en-US"/>
            </a:p>
          </p:txBody>
        </p:sp>
        <p:sp>
          <p:nvSpPr>
            <p:cNvPr id="69072" name="Freeform 990"/>
            <p:cNvSpPr>
              <a:spLocks/>
            </p:cNvSpPr>
            <p:nvPr/>
          </p:nvSpPr>
          <p:spPr bwMode="auto">
            <a:xfrm>
              <a:off x="1601" y="1922"/>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073" name="Line 991"/>
            <p:cNvSpPr>
              <a:spLocks noChangeShapeType="1"/>
            </p:cNvSpPr>
            <p:nvPr/>
          </p:nvSpPr>
          <p:spPr bwMode="auto">
            <a:xfrm>
              <a:off x="1609" y="1922"/>
              <a:ext cx="1" cy="1"/>
            </a:xfrm>
            <a:prstGeom prst="line">
              <a:avLst/>
            </a:prstGeom>
            <a:noFill/>
            <a:ln w="38100">
              <a:solidFill>
                <a:srgbClr val="FF0000"/>
              </a:solidFill>
              <a:round/>
              <a:headEnd/>
              <a:tailEnd/>
            </a:ln>
          </p:spPr>
          <p:txBody>
            <a:bodyPr/>
            <a:lstStyle/>
            <a:p>
              <a:endParaRPr lang="zh-CN" altLang="en-US"/>
            </a:p>
          </p:txBody>
        </p:sp>
        <p:sp>
          <p:nvSpPr>
            <p:cNvPr id="69074" name="Freeform 992"/>
            <p:cNvSpPr>
              <a:spLocks/>
            </p:cNvSpPr>
            <p:nvPr/>
          </p:nvSpPr>
          <p:spPr bwMode="auto">
            <a:xfrm>
              <a:off x="1609" y="1914"/>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9075" name="Line 993"/>
            <p:cNvSpPr>
              <a:spLocks noChangeShapeType="1"/>
            </p:cNvSpPr>
            <p:nvPr/>
          </p:nvSpPr>
          <p:spPr bwMode="auto">
            <a:xfrm>
              <a:off x="1609" y="1914"/>
              <a:ext cx="1" cy="1"/>
            </a:xfrm>
            <a:prstGeom prst="line">
              <a:avLst/>
            </a:prstGeom>
            <a:noFill/>
            <a:ln w="38100">
              <a:solidFill>
                <a:srgbClr val="FF0000"/>
              </a:solidFill>
              <a:round/>
              <a:headEnd/>
              <a:tailEnd/>
            </a:ln>
          </p:spPr>
          <p:txBody>
            <a:bodyPr/>
            <a:lstStyle/>
            <a:p>
              <a:endParaRPr lang="zh-CN" altLang="en-US"/>
            </a:p>
          </p:txBody>
        </p:sp>
        <p:sp>
          <p:nvSpPr>
            <p:cNvPr id="69076" name="Line 994"/>
            <p:cNvSpPr>
              <a:spLocks noChangeShapeType="1"/>
            </p:cNvSpPr>
            <p:nvPr/>
          </p:nvSpPr>
          <p:spPr bwMode="auto">
            <a:xfrm>
              <a:off x="1609" y="1914"/>
              <a:ext cx="1" cy="1"/>
            </a:xfrm>
            <a:prstGeom prst="line">
              <a:avLst/>
            </a:prstGeom>
            <a:noFill/>
            <a:ln w="38100">
              <a:solidFill>
                <a:srgbClr val="FF0000"/>
              </a:solidFill>
              <a:round/>
              <a:headEnd/>
              <a:tailEnd/>
            </a:ln>
          </p:spPr>
          <p:txBody>
            <a:bodyPr/>
            <a:lstStyle/>
            <a:p>
              <a:endParaRPr lang="zh-CN" altLang="en-US"/>
            </a:p>
          </p:txBody>
        </p:sp>
        <p:sp>
          <p:nvSpPr>
            <p:cNvPr id="69077" name="Freeform 995"/>
            <p:cNvSpPr>
              <a:spLocks/>
            </p:cNvSpPr>
            <p:nvPr/>
          </p:nvSpPr>
          <p:spPr bwMode="auto">
            <a:xfrm>
              <a:off x="1609" y="1914"/>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078" name="Line 996"/>
            <p:cNvSpPr>
              <a:spLocks noChangeShapeType="1"/>
            </p:cNvSpPr>
            <p:nvPr/>
          </p:nvSpPr>
          <p:spPr bwMode="auto">
            <a:xfrm>
              <a:off x="1617" y="1914"/>
              <a:ext cx="1" cy="1"/>
            </a:xfrm>
            <a:prstGeom prst="line">
              <a:avLst/>
            </a:prstGeom>
            <a:noFill/>
            <a:ln w="38100">
              <a:solidFill>
                <a:srgbClr val="FF0000"/>
              </a:solidFill>
              <a:round/>
              <a:headEnd/>
              <a:tailEnd/>
            </a:ln>
          </p:spPr>
          <p:txBody>
            <a:bodyPr/>
            <a:lstStyle/>
            <a:p>
              <a:endParaRPr lang="zh-CN" altLang="en-US"/>
            </a:p>
          </p:txBody>
        </p:sp>
        <p:sp>
          <p:nvSpPr>
            <p:cNvPr id="69079" name="Line 997"/>
            <p:cNvSpPr>
              <a:spLocks noChangeShapeType="1"/>
            </p:cNvSpPr>
            <p:nvPr/>
          </p:nvSpPr>
          <p:spPr bwMode="auto">
            <a:xfrm>
              <a:off x="1617" y="1914"/>
              <a:ext cx="1" cy="1"/>
            </a:xfrm>
            <a:prstGeom prst="line">
              <a:avLst/>
            </a:prstGeom>
            <a:noFill/>
            <a:ln w="38100">
              <a:solidFill>
                <a:srgbClr val="FF0000"/>
              </a:solidFill>
              <a:round/>
              <a:headEnd/>
              <a:tailEnd/>
            </a:ln>
          </p:spPr>
          <p:txBody>
            <a:bodyPr/>
            <a:lstStyle/>
            <a:p>
              <a:endParaRPr lang="zh-CN" altLang="en-US"/>
            </a:p>
          </p:txBody>
        </p:sp>
        <p:sp>
          <p:nvSpPr>
            <p:cNvPr id="69080" name="Line 998"/>
            <p:cNvSpPr>
              <a:spLocks noChangeShapeType="1"/>
            </p:cNvSpPr>
            <p:nvPr/>
          </p:nvSpPr>
          <p:spPr bwMode="auto">
            <a:xfrm>
              <a:off x="1617" y="1914"/>
              <a:ext cx="1" cy="1"/>
            </a:xfrm>
            <a:prstGeom prst="line">
              <a:avLst/>
            </a:prstGeom>
            <a:noFill/>
            <a:ln w="38100">
              <a:solidFill>
                <a:srgbClr val="FF0000"/>
              </a:solidFill>
              <a:round/>
              <a:headEnd/>
              <a:tailEnd/>
            </a:ln>
          </p:spPr>
          <p:txBody>
            <a:bodyPr/>
            <a:lstStyle/>
            <a:p>
              <a:endParaRPr lang="zh-CN" altLang="en-US"/>
            </a:p>
          </p:txBody>
        </p:sp>
        <p:sp>
          <p:nvSpPr>
            <p:cNvPr id="69081" name="Line 999"/>
            <p:cNvSpPr>
              <a:spLocks noChangeShapeType="1"/>
            </p:cNvSpPr>
            <p:nvPr/>
          </p:nvSpPr>
          <p:spPr bwMode="auto">
            <a:xfrm>
              <a:off x="1617" y="1914"/>
              <a:ext cx="1" cy="1"/>
            </a:xfrm>
            <a:prstGeom prst="line">
              <a:avLst/>
            </a:prstGeom>
            <a:noFill/>
            <a:ln w="38100">
              <a:solidFill>
                <a:srgbClr val="FF0000"/>
              </a:solidFill>
              <a:round/>
              <a:headEnd/>
              <a:tailEnd/>
            </a:ln>
          </p:spPr>
          <p:txBody>
            <a:bodyPr/>
            <a:lstStyle/>
            <a:p>
              <a:endParaRPr lang="zh-CN" altLang="en-US"/>
            </a:p>
          </p:txBody>
        </p:sp>
        <p:sp>
          <p:nvSpPr>
            <p:cNvPr id="69082" name="Line 1000"/>
            <p:cNvSpPr>
              <a:spLocks noChangeShapeType="1"/>
            </p:cNvSpPr>
            <p:nvPr/>
          </p:nvSpPr>
          <p:spPr bwMode="auto">
            <a:xfrm>
              <a:off x="1617" y="1914"/>
              <a:ext cx="1" cy="1"/>
            </a:xfrm>
            <a:prstGeom prst="line">
              <a:avLst/>
            </a:prstGeom>
            <a:noFill/>
            <a:ln w="38100">
              <a:solidFill>
                <a:srgbClr val="FF0000"/>
              </a:solidFill>
              <a:round/>
              <a:headEnd/>
              <a:tailEnd/>
            </a:ln>
          </p:spPr>
          <p:txBody>
            <a:bodyPr/>
            <a:lstStyle/>
            <a:p>
              <a:endParaRPr lang="zh-CN" altLang="en-US"/>
            </a:p>
          </p:txBody>
        </p:sp>
        <p:sp>
          <p:nvSpPr>
            <p:cNvPr id="69083" name="Freeform 1001"/>
            <p:cNvSpPr>
              <a:spLocks/>
            </p:cNvSpPr>
            <p:nvPr/>
          </p:nvSpPr>
          <p:spPr bwMode="auto">
            <a:xfrm>
              <a:off x="1617" y="1914"/>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084" name="Line 1002"/>
            <p:cNvSpPr>
              <a:spLocks noChangeShapeType="1"/>
            </p:cNvSpPr>
            <p:nvPr/>
          </p:nvSpPr>
          <p:spPr bwMode="auto">
            <a:xfrm>
              <a:off x="1625" y="1914"/>
              <a:ext cx="1" cy="1"/>
            </a:xfrm>
            <a:prstGeom prst="line">
              <a:avLst/>
            </a:prstGeom>
            <a:noFill/>
            <a:ln w="38100">
              <a:solidFill>
                <a:srgbClr val="FF0000"/>
              </a:solidFill>
              <a:round/>
              <a:headEnd/>
              <a:tailEnd/>
            </a:ln>
          </p:spPr>
          <p:txBody>
            <a:bodyPr/>
            <a:lstStyle/>
            <a:p>
              <a:endParaRPr lang="zh-CN" altLang="en-US"/>
            </a:p>
          </p:txBody>
        </p:sp>
        <p:sp>
          <p:nvSpPr>
            <p:cNvPr id="69085" name="Line 1003"/>
            <p:cNvSpPr>
              <a:spLocks noChangeShapeType="1"/>
            </p:cNvSpPr>
            <p:nvPr/>
          </p:nvSpPr>
          <p:spPr bwMode="auto">
            <a:xfrm>
              <a:off x="1625" y="1914"/>
              <a:ext cx="1" cy="1"/>
            </a:xfrm>
            <a:prstGeom prst="line">
              <a:avLst/>
            </a:prstGeom>
            <a:noFill/>
            <a:ln w="38100">
              <a:solidFill>
                <a:srgbClr val="FF0000"/>
              </a:solidFill>
              <a:round/>
              <a:headEnd/>
              <a:tailEnd/>
            </a:ln>
          </p:spPr>
          <p:txBody>
            <a:bodyPr/>
            <a:lstStyle/>
            <a:p>
              <a:endParaRPr lang="zh-CN" altLang="en-US"/>
            </a:p>
          </p:txBody>
        </p:sp>
        <p:sp>
          <p:nvSpPr>
            <p:cNvPr id="69086" name="Line 1004"/>
            <p:cNvSpPr>
              <a:spLocks noChangeShapeType="1"/>
            </p:cNvSpPr>
            <p:nvPr/>
          </p:nvSpPr>
          <p:spPr bwMode="auto">
            <a:xfrm>
              <a:off x="1625" y="1914"/>
              <a:ext cx="1" cy="1"/>
            </a:xfrm>
            <a:prstGeom prst="line">
              <a:avLst/>
            </a:prstGeom>
            <a:noFill/>
            <a:ln w="38100">
              <a:solidFill>
                <a:srgbClr val="FF0000"/>
              </a:solidFill>
              <a:round/>
              <a:headEnd/>
              <a:tailEnd/>
            </a:ln>
          </p:spPr>
          <p:txBody>
            <a:bodyPr/>
            <a:lstStyle/>
            <a:p>
              <a:endParaRPr lang="zh-CN" altLang="en-US"/>
            </a:p>
          </p:txBody>
        </p:sp>
        <p:sp>
          <p:nvSpPr>
            <p:cNvPr id="69087" name="Line 1005"/>
            <p:cNvSpPr>
              <a:spLocks noChangeShapeType="1"/>
            </p:cNvSpPr>
            <p:nvPr/>
          </p:nvSpPr>
          <p:spPr bwMode="auto">
            <a:xfrm>
              <a:off x="1625" y="1914"/>
              <a:ext cx="1" cy="1"/>
            </a:xfrm>
            <a:prstGeom prst="line">
              <a:avLst/>
            </a:prstGeom>
            <a:noFill/>
            <a:ln w="38100">
              <a:solidFill>
                <a:srgbClr val="FF0000"/>
              </a:solidFill>
              <a:round/>
              <a:headEnd/>
              <a:tailEnd/>
            </a:ln>
          </p:spPr>
          <p:txBody>
            <a:bodyPr/>
            <a:lstStyle/>
            <a:p>
              <a:endParaRPr lang="zh-CN" altLang="en-US"/>
            </a:p>
          </p:txBody>
        </p:sp>
        <p:sp>
          <p:nvSpPr>
            <p:cNvPr id="69088" name="Freeform 1006"/>
            <p:cNvSpPr>
              <a:spLocks/>
            </p:cNvSpPr>
            <p:nvPr/>
          </p:nvSpPr>
          <p:spPr bwMode="auto">
            <a:xfrm>
              <a:off x="1625" y="1914"/>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9089" name="Line 1007"/>
            <p:cNvSpPr>
              <a:spLocks noChangeShapeType="1"/>
            </p:cNvSpPr>
            <p:nvPr/>
          </p:nvSpPr>
          <p:spPr bwMode="auto">
            <a:xfrm>
              <a:off x="1633" y="1914"/>
              <a:ext cx="1" cy="1"/>
            </a:xfrm>
            <a:prstGeom prst="line">
              <a:avLst/>
            </a:prstGeom>
            <a:noFill/>
            <a:ln w="38100">
              <a:solidFill>
                <a:srgbClr val="FF0000"/>
              </a:solidFill>
              <a:round/>
              <a:headEnd/>
              <a:tailEnd/>
            </a:ln>
          </p:spPr>
          <p:txBody>
            <a:bodyPr/>
            <a:lstStyle/>
            <a:p>
              <a:endParaRPr lang="zh-CN" altLang="en-US"/>
            </a:p>
          </p:txBody>
        </p:sp>
      </p:grpSp>
      <p:sp>
        <p:nvSpPr>
          <p:cNvPr id="67591" name="Line 1008"/>
          <p:cNvSpPr>
            <a:spLocks noChangeShapeType="1"/>
          </p:cNvSpPr>
          <p:nvPr/>
        </p:nvSpPr>
        <p:spPr bwMode="auto">
          <a:xfrm>
            <a:off x="3674534" y="3038475"/>
            <a:ext cx="2117" cy="1588"/>
          </a:xfrm>
          <a:prstGeom prst="line">
            <a:avLst/>
          </a:prstGeom>
          <a:noFill/>
          <a:ln w="38100">
            <a:solidFill>
              <a:srgbClr val="FF0000"/>
            </a:solidFill>
            <a:round/>
            <a:headEnd/>
            <a:tailEnd/>
          </a:ln>
        </p:spPr>
        <p:txBody>
          <a:bodyPr/>
          <a:lstStyle/>
          <a:p>
            <a:endParaRPr lang="zh-CN" altLang="en-US"/>
          </a:p>
        </p:txBody>
      </p:sp>
      <p:sp>
        <p:nvSpPr>
          <p:cNvPr id="67592" name="Line 1009"/>
          <p:cNvSpPr>
            <a:spLocks noChangeShapeType="1"/>
          </p:cNvSpPr>
          <p:nvPr/>
        </p:nvSpPr>
        <p:spPr bwMode="auto">
          <a:xfrm>
            <a:off x="3674534" y="3038475"/>
            <a:ext cx="2117" cy="1588"/>
          </a:xfrm>
          <a:prstGeom prst="line">
            <a:avLst/>
          </a:prstGeom>
          <a:noFill/>
          <a:ln w="38100">
            <a:solidFill>
              <a:srgbClr val="FF0000"/>
            </a:solidFill>
            <a:round/>
            <a:headEnd/>
            <a:tailEnd/>
          </a:ln>
        </p:spPr>
        <p:txBody>
          <a:bodyPr/>
          <a:lstStyle/>
          <a:p>
            <a:endParaRPr lang="zh-CN" altLang="en-US"/>
          </a:p>
        </p:txBody>
      </p:sp>
      <p:sp>
        <p:nvSpPr>
          <p:cNvPr id="67593" name="Line 1010"/>
          <p:cNvSpPr>
            <a:spLocks noChangeShapeType="1"/>
          </p:cNvSpPr>
          <p:nvPr/>
        </p:nvSpPr>
        <p:spPr bwMode="auto">
          <a:xfrm>
            <a:off x="3674534" y="3038475"/>
            <a:ext cx="2117" cy="1588"/>
          </a:xfrm>
          <a:prstGeom prst="line">
            <a:avLst/>
          </a:prstGeom>
          <a:noFill/>
          <a:ln w="38100">
            <a:solidFill>
              <a:srgbClr val="FF0000"/>
            </a:solidFill>
            <a:round/>
            <a:headEnd/>
            <a:tailEnd/>
          </a:ln>
        </p:spPr>
        <p:txBody>
          <a:bodyPr/>
          <a:lstStyle/>
          <a:p>
            <a:endParaRPr lang="zh-CN" altLang="en-US"/>
          </a:p>
        </p:txBody>
      </p:sp>
      <p:sp>
        <p:nvSpPr>
          <p:cNvPr id="67594" name="Line 1011"/>
          <p:cNvSpPr>
            <a:spLocks noChangeShapeType="1"/>
          </p:cNvSpPr>
          <p:nvPr/>
        </p:nvSpPr>
        <p:spPr bwMode="auto">
          <a:xfrm>
            <a:off x="3674534" y="3038475"/>
            <a:ext cx="2117" cy="1588"/>
          </a:xfrm>
          <a:prstGeom prst="line">
            <a:avLst/>
          </a:prstGeom>
          <a:noFill/>
          <a:ln w="38100">
            <a:solidFill>
              <a:srgbClr val="FF0000"/>
            </a:solidFill>
            <a:round/>
            <a:headEnd/>
            <a:tailEnd/>
          </a:ln>
        </p:spPr>
        <p:txBody>
          <a:bodyPr/>
          <a:lstStyle/>
          <a:p>
            <a:endParaRPr lang="zh-CN" altLang="en-US"/>
          </a:p>
        </p:txBody>
      </p:sp>
      <p:sp>
        <p:nvSpPr>
          <p:cNvPr id="67595" name="Freeform 1012"/>
          <p:cNvSpPr>
            <a:spLocks/>
          </p:cNvSpPr>
          <p:nvPr/>
        </p:nvSpPr>
        <p:spPr bwMode="auto">
          <a:xfrm>
            <a:off x="3674534" y="3038475"/>
            <a:ext cx="16933" cy="1588"/>
          </a:xfrm>
          <a:custGeom>
            <a:avLst/>
            <a:gdLst>
              <a:gd name="T0" fmla="*/ 0 w 8"/>
              <a:gd name="T1" fmla="*/ 0 h 1588"/>
              <a:gd name="T2" fmla="*/ 0 w 8"/>
              <a:gd name="T3" fmla="*/ 0 h 1588"/>
              <a:gd name="T4" fmla="*/ 8 w 8"/>
              <a:gd name="T5" fmla="*/ 0 h 1588"/>
              <a:gd name="T6" fmla="*/ 0 60000 65536"/>
              <a:gd name="T7" fmla="*/ 0 60000 65536"/>
              <a:gd name="T8" fmla="*/ 0 60000 65536"/>
              <a:gd name="T9" fmla="*/ 0 w 8"/>
              <a:gd name="T10" fmla="*/ 0 h 1588"/>
              <a:gd name="T11" fmla="*/ 8 w 8"/>
              <a:gd name="T12" fmla="*/ 1588 h 1588"/>
            </a:gdLst>
            <a:ahLst/>
            <a:cxnLst>
              <a:cxn ang="T6">
                <a:pos x="T0" y="T1"/>
              </a:cxn>
              <a:cxn ang="T7">
                <a:pos x="T2" y="T3"/>
              </a:cxn>
              <a:cxn ang="T8">
                <a:pos x="T4" y="T5"/>
              </a:cxn>
            </a:cxnLst>
            <a:rect l="T9" t="T10" r="T11" b="T12"/>
            <a:pathLst>
              <a:path w="8" h="1588">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7596" name="Freeform 1013"/>
          <p:cNvSpPr>
            <a:spLocks/>
          </p:cNvSpPr>
          <p:nvPr/>
        </p:nvSpPr>
        <p:spPr bwMode="auto">
          <a:xfrm>
            <a:off x="3691467" y="3025775"/>
            <a:ext cx="2117" cy="12700"/>
          </a:xfrm>
          <a:custGeom>
            <a:avLst/>
            <a:gdLst>
              <a:gd name="T0" fmla="*/ 0 w 1588"/>
              <a:gd name="T1" fmla="*/ 8 h 8"/>
              <a:gd name="T2" fmla="*/ 0 w 1588"/>
              <a:gd name="T3" fmla="*/ 0 h 8"/>
              <a:gd name="T4" fmla="*/ 0 w 1588"/>
              <a:gd name="T5" fmla="*/ 0 h 8"/>
              <a:gd name="T6" fmla="*/ 0 60000 65536"/>
              <a:gd name="T7" fmla="*/ 0 60000 65536"/>
              <a:gd name="T8" fmla="*/ 0 60000 65536"/>
              <a:gd name="T9" fmla="*/ 0 w 1588"/>
              <a:gd name="T10" fmla="*/ 0 h 8"/>
              <a:gd name="T11" fmla="*/ 1588 w 1588"/>
              <a:gd name="T12" fmla="*/ 8 h 8"/>
            </a:gdLst>
            <a:ahLst/>
            <a:cxnLst>
              <a:cxn ang="T6">
                <a:pos x="T0" y="T1"/>
              </a:cxn>
              <a:cxn ang="T7">
                <a:pos x="T2" y="T3"/>
              </a:cxn>
              <a:cxn ang="T8">
                <a:pos x="T4" y="T5"/>
              </a:cxn>
            </a:cxnLst>
            <a:rect l="T9" t="T10" r="T11" b="T12"/>
            <a:pathLst>
              <a:path w="1588"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7597" name="Line 1014"/>
          <p:cNvSpPr>
            <a:spLocks noChangeShapeType="1"/>
          </p:cNvSpPr>
          <p:nvPr/>
        </p:nvSpPr>
        <p:spPr bwMode="auto">
          <a:xfrm>
            <a:off x="3691467" y="3025775"/>
            <a:ext cx="2117" cy="1588"/>
          </a:xfrm>
          <a:prstGeom prst="line">
            <a:avLst/>
          </a:prstGeom>
          <a:noFill/>
          <a:ln w="38100">
            <a:solidFill>
              <a:srgbClr val="FF0000"/>
            </a:solidFill>
            <a:round/>
            <a:headEnd/>
            <a:tailEnd/>
          </a:ln>
        </p:spPr>
        <p:txBody>
          <a:bodyPr/>
          <a:lstStyle/>
          <a:p>
            <a:endParaRPr lang="zh-CN" altLang="en-US"/>
          </a:p>
        </p:txBody>
      </p:sp>
      <p:sp>
        <p:nvSpPr>
          <p:cNvPr id="67598" name="Line 1015"/>
          <p:cNvSpPr>
            <a:spLocks noChangeShapeType="1"/>
          </p:cNvSpPr>
          <p:nvPr/>
        </p:nvSpPr>
        <p:spPr bwMode="auto">
          <a:xfrm>
            <a:off x="3691467" y="3025775"/>
            <a:ext cx="2117" cy="1588"/>
          </a:xfrm>
          <a:prstGeom prst="line">
            <a:avLst/>
          </a:prstGeom>
          <a:noFill/>
          <a:ln w="38100">
            <a:solidFill>
              <a:srgbClr val="FF0000"/>
            </a:solidFill>
            <a:round/>
            <a:headEnd/>
            <a:tailEnd/>
          </a:ln>
        </p:spPr>
        <p:txBody>
          <a:bodyPr/>
          <a:lstStyle/>
          <a:p>
            <a:endParaRPr lang="zh-CN" altLang="en-US"/>
          </a:p>
        </p:txBody>
      </p:sp>
      <p:sp>
        <p:nvSpPr>
          <p:cNvPr id="67599" name="Line 1016"/>
          <p:cNvSpPr>
            <a:spLocks noChangeShapeType="1"/>
          </p:cNvSpPr>
          <p:nvPr/>
        </p:nvSpPr>
        <p:spPr bwMode="auto">
          <a:xfrm>
            <a:off x="3691467" y="3025775"/>
            <a:ext cx="2117" cy="1588"/>
          </a:xfrm>
          <a:prstGeom prst="line">
            <a:avLst/>
          </a:prstGeom>
          <a:noFill/>
          <a:ln w="38100">
            <a:solidFill>
              <a:srgbClr val="FF0000"/>
            </a:solidFill>
            <a:round/>
            <a:headEnd/>
            <a:tailEnd/>
          </a:ln>
        </p:spPr>
        <p:txBody>
          <a:bodyPr/>
          <a:lstStyle/>
          <a:p>
            <a:endParaRPr lang="zh-CN" altLang="en-US"/>
          </a:p>
        </p:txBody>
      </p:sp>
      <p:sp>
        <p:nvSpPr>
          <p:cNvPr id="67600" name="Freeform 1017"/>
          <p:cNvSpPr>
            <a:spLocks/>
          </p:cNvSpPr>
          <p:nvPr/>
        </p:nvSpPr>
        <p:spPr bwMode="auto">
          <a:xfrm>
            <a:off x="3691466" y="3025775"/>
            <a:ext cx="19051" cy="1588"/>
          </a:xfrm>
          <a:custGeom>
            <a:avLst/>
            <a:gdLst>
              <a:gd name="T0" fmla="*/ 0 w 9"/>
              <a:gd name="T1" fmla="*/ 0 h 1588"/>
              <a:gd name="T2" fmla="*/ 0 w 9"/>
              <a:gd name="T3" fmla="*/ 0 h 1588"/>
              <a:gd name="T4" fmla="*/ 9 w 9"/>
              <a:gd name="T5" fmla="*/ 0 h 1588"/>
              <a:gd name="T6" fmla="*/ 0 60000 65536"/>
              <a:gd name="T7" fmla="*/ 0 60000 65536"/>
              <a:gd name="T8" fmla="*/ 0 60000 65536"/>
              <a:gd name="T9" fmla="*/ 0 w 9"/>
              <a:gd name="T10" fmla="*/ 0 h 1588"/>
              <a:gd name="T11" fmla="*/ 9 w 9"/>
              <a:gd name="T12" fmla="*/ 1588 h 1588"/>
            </a:gdLst>
            <a:ahLst/>
            <a:cxnLst>
              <a:cxn ang="T6">
                <a:pos x="T0" y="T1"/>
              </a:cxn>
              <a:cxn ang="T7">
                <a:pos x="T2" y="T3"/>
              </a:cxn>
              <a:cxn ang="T8">
                <a:pos x="T4" y="T5"/>
              </a:cxn>
            </a:cxnLst>
            <a:rect l="T9" t="T10" r="T11" b="T12"/>
            <a:pathLst>
              <a:path w="9" h="1588">
                <a:moveTo>
                  <a:pt x="0" y="0"/>
                </a:moveTo>
                <a:lnTo>
                  <a:pt x="0" y="0"/>
                </a:lnTo>
                <a:lnTo>
                  <a:pt x="9" y="0"/>
                </a:lnTo>
              </a:path>
            </a:pathLst>
          </a:custGeom>
          <a:noFill/>
          <a:ln w="38100">
            <a:solidFill>
              <a:srgbClr val="FF0000"/>
            </a:solidFill>
            <a:prstDash val="solid"/>
            <a:round/>
            <a:headEnd/>
            <a:tailEnd/>
          </a:ln>
        </p:spPr>
        <p:txBody>
          <a:bodyPr/>
          <a:lstStyle/>
          <a:p>
            <a:endParaRPr lang="zh-CN" altLang="en-US"/>
          </a:p>
        </p:txBody>
      </p:sp>
      <p:sp>
        <p:nvSpPr>
          <p:cNvPr id="67601" name="Line 1018"/>
          <p:cNvSpPr>
            <a:spLocks noChangeShapeType="1"/>
          </p:cNvSpPr>
          <p:nvPr/>
        </p:nvSpPr>
        <p:spPr bwMode="auto">
          <a:xfrm>
            <a:off x="3710518" y="3025775"/>
            <a:ext cx="2116" cy="1588"/>
          </a:xfrm>
          <a:prstGeom prst="line">
            <a:avLst/>
          </a:prstGeom>
          <a:noFill/>
          <a:ln w="38100">
            <a:solidFill>
              <a:srgbClr val="FF0000"/>
            </a:solidFill>
            <a:round/>
            <a:headEnd/>
            <a:tailEnd/>
          </a:ln>
        </p:spPr>
        <p:txBody>
          <a:bodyPr/>
          <a:lstStyle/>
          <a:p>
            <a:endParaRPr lang="zh-CN" altLang="en-US"/>
          </a:p>
        </p:txBody>
      </p:sp>
      <p:sp>
        <p:nvSpPr>
          <p:cNvPr id="67602" name="Line 1019"/>
          <p:cNvSpPr>
            <a:spLocks noChangeShapeType="1"/>
          </p:cNvSpPr>
          <p:nvPr/>
        </p:nvSpPr>
        <p:spPr bwMode="auto">
          <a:xfrm>
            <a:off x="3710518" y="3025775"/>
            <a:ext cx="2116" cy="1588"/>
          </a:xfrm>
          <a:prstGeom prst="line">
            <a:avLst/>
          </a:prstGeom>
          <a:noFill/>
          <a:ln w="38100">
            <a:solidFill>
              <a:srgbClr val="FF0000"/>
            </a:solidFill>
            <a:round/>
            <a:headEnd/>
            <a:tailEnd/>
          </a:ln>
        </p:spPr>
        <p:txBody>
          <a:bodyPr/>
          <a:lstStyle/>
          <a:p>
            <a:endParaRPr lang="zh-CN" altLang="en-US"/>
          </a:p>
        </p:txBody>
      </p:sp>
      <p:sp>
        <p:nvSpPr>
          <p:cNvPr id="67603" name="Line 1020"/>
          <p:cNvSpPr>
            <a:spLocks noChangeShapeType="1"/>
          </p:cNvSpPr>
          <p:nvPr/>
        </p:nvSpPr>
        <p:spPr bwMode="auto">
          <a:xfrm>
            <a:off x="3710518" y="3025775"/>
            <a:ext cx="2116" cy="1588"/>
          </a:xfrm>
          <a:prstGeom prst="line">
            <a:avLst/>
          </a:prstGeom>
          <a:noFill/>
          <a:ln w="38100">
            <a:solidFill>
              <a:srgbClr val="FF0000"/>
            </a:solidFill>
            <a:round/>
            <a:headEnd/>
            <a:tailEnd/>
          </a:ln>
        </p:spPr>
        <p:txBody>
          <a:bodyPr/>
          <a:lstStyle/>
          <a:p>
            <a:endParaRPr lang="zh-CN" altLang="en-US"/>
          </a:p>
        </p:txBody>
      </p:sp>
      <p:sp>
        <p:nvSpPr>
          <p:cNvPr id="67604" name="Line 1021"/>
          <p:cNvSpPr>
            <a:spLocks noChangeShapeType="1"/>
          </p:cNvSpPr>
          <p:nvPr/>
        </p:nvSpPr>
        <p:spPr bwMode="auto">
          <a:xfrm>
            <a:off x="3710518" y="3025775"/>
            <a:ext cx="2116" cy="1588"/>
          </a:xfrm>
          <a:prstGeom prst="line">
            <a:avLst/>
          </a:prstGeom>
          <a:noFill/>
          <a:ln w="38100">
            <a:solidFill>
              <a:srgbClr val="FF0000"/>
            </a:solidFill>
            <a:round/>
            <a:headEnd/>
            <a:tailEnd/>
          </a:ln>
        </p:spPr>
        <p:txBody>
          <a:bodyPr/>
          <a:lstStyle/>
          <a:p>
            <a:endParaRPr lang="zh-CN" altLang="en-US"/>
          </a:p>
        </p:txBody>
      </p:sp>
      <p:sp>
        <p:nvSpPr>
          <p:cNvPr id="67605" name="Freeform 1022"/>
          <p:cNvSpPr>
            <a:spLocks/>
          </p:cNvSpPr>
          <p:nvPr/>
        </p:nvSpPr>
        <p:spPr bwMode="auto">
          <a:xfrm>
            <a:off x="3710518" y="3025775"/>
            <a:ext cx="16933" cy="1588"/>
          </a:xfrm>
          <a:custGeom>
            <a:avLst/>
            <a:gdLst>
              <a:gd name="T0" fmla="*/ 0 w 8"/>
              <a:gd name="T1" fmla="*/ 0 h 1588"/>
              <a:gd name="T2" fmla="*/ 0 w 8"/>
              <a:gd name="T3" fmla="*/ 0 h 1588"/>
              <a:gd name="T4" fmla="*/ 8 w 8"/>
              <a:gd name="T5" fmla="*/ 0 h 1588"/>
              <a:gd name="T6" fmla="*/ 0 60000 65536"/>
              <a:gd name="T7" fmla="*/ 0 60000 65536"/>
              <a:gd name="T8" fmla="*/ 0 60000 65536"/>
              <a:gd name="T9" fmla="*/ 0 w 8"/>
              <a:gd name="T10" fmla="*/ 0 h 1588"/>
              <a:gd name="T11" fmla="*/ 8 w 8"/>
              <a:gd name="T12" fmla="*/ 1588 h 1588"/>
            </a:gdLst>
            <a:ahLst/>
            <a:cxnLst>
              <a:cxn ang="T6">
                <a:pos x="T0" y="T1"/>
              </a:cxn>
              <a:cxn ang="T7">
                <a:pos x="T2" y="T3"/>
              </a:cxn>
              <a:cxn ang="T8">
                <a:pos x="T4" y="T5"/>
              </a:cxn>
            </a:cxnLst>
            <a:rect l="T9" t="T10" r="T11" b="T12"/>
            <a:pathLst>
              <a:path w="8" h="1588">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7606" name="Line 1023"/>
          <p:cNvSpPr>
            <a:spLocks noChangeShapeType="1"/>
          </p:cNvSpPr>
          <p:nvPr/>
        </p:nvSpPr>
        <p:spPr bwMode="auto">
          <a:xfrm>
            <a:off x="3727451" y="3025775"/>
            <a:ext cx="2116" cy="1588"/>
          </a:xfrm>
          <a:prstGeom prst="line">
            <a:avLst/>
          </a:prstGeom>
          <a:noFill/>
          <a:ln w="38100">
            <a:solidFill>
              <a:srgbClr val="FF0000"/>
            </a:solidFill>
            <a:round/>
            <a:headEnd/>
            <a:tailEnd/>
          </a:ln>
        </p:spPr>
        <p:txBody>
          <a:bodyPr/>
          <a:lstStyle/>
          <a:p>
            <a:endParaRPr lang="zh-CN" altLang="en-US"/>
          </a:p>
        </p:txBody>
      </p:sp>
      <p:sp>
        <p:nvSpPr>
          <p:cNvPr id="67607" name="Line 1024"/>
          <p:cNvSpPr>
            <a:spLocks noChangeShapeType="1"/>
          </p:cNvSpPr>
          <p:nvPr/>
        </p:nvSpPr>
        <p:spPr bwMode="auto">
          <a:xfrm>
            <a:off x="3727451" y="3025775"/>
            <a:ext cx="2116" cy="1588"/>
          </a:xfrm>
          <a:prstGeom prst="line">
            <a:avLst/>
          </a:prstGeom>
          <a:noFill/>
          <a:ln w="38100">
            <a:solidFill>
              <a:srgbClr val="FF0000"/>
            </a:solidFill>
            <a:round/>
            <a:headEnd/>
            <a:tailEnd/>
          </a:ln>
        </p:spPr>
        <p:txBody>
          <a:bodyPr/>
          <a:lstStyle/>
          <a:p>
            <a:endParaRPr lang="zh-CN" altLang="en-US"/>
          </a:p>
        </p:txBody>
      </p:sp>
      <p:sp>
        <p:nvSpPr>
          <p:cNvPr id="67608" name="Line 1025"/>
          <p:cNvSpPr>
            <a:spLocks noChangeShapeType="1"/>
          </p:cNvSpPr>
          <p:nvPr/>
        </p:nvSpPr>
        <p:spPr bwMode="auto">
          <a:xfrm>
            <a:off x="3727451" y="3025775"/>
            <a:ext cx="2116" cy="1588"/>
          </a:xfrm>
          <a:prstGeom prst="line">
            <a:avLst/>
          </a:prstGeom>
          <a:noFill/>
          <a:ln w="38100">
            <a:solidFill>
              <a:srgbClr val="FF0000"/>
            </a:solidFill>
            <a:round/>
            <a:headEnd/>
            <a:tailEnd/>
          </a:ln>
        </p:spPr>
        <p:txBody>
          <a:bodyPr/>
          <a:lstStyle/>
          <a:p>
            <a:endParaRPr lang="zh-CN" altLang="en-US"/>
          </a:p>
        </p:txBody>
      </p:sp>
      <p:sp>
        <p:nvSpPr>
          <p:cNvPr id="67609" name="Line 1026"/>
          <p:cNvSpPr>
            <a:spLocks noChangeShapeType="1"/>
          </p:cNvSpPr>
          <p:nvPr/>
        </p:nvSpPr>
        <p:spPr bwMode="auto">
          <a:xfrm>
            <a:off x="3727451" y="3025775"/>
            <a:ext cx="2116" cy="1588"/>
          </a:xfrm>
          <a:prstGeom prst="line">
            <a:avLst/>
          </a:prstGeom>
          <a:noFill/>
          <a:ln w="38100">
            <a:solidFill>
              <a:srgbClr val="FF0000"/>
            </a:solidFill>
            <a:round/>
            <a:headEnd/>
            <a:tailEnd/>
          </a:ln>
        </p:spPr>
        <p:txBody>
          <a:bodyPr/>
          <a:lstStyle/>
          <a:p>
            <a:endParaRPr lang="zh-CN" altLang="en-US"/>
          </a:p>
        </p:txBody>
      </p:sp>
      <p:sp>
        <p:nvSpPr>
          <p:cNvPr id="67610" name="Line 1027"/>
          <p:cNvSpPr>
            <a:spLocks noChangeShapeType="1"/>
          </p:cNvSpPr>
          <p:nvPr/>
        </p:nvSpPr>
        <p:spPr bwMode="auto">
          <a:xfrm>
            <a:off x="3727451" y="3025775"/>
            <a:ext cx="2116" cy="1588"/>
          </a:xfrm>
          <a:prstGeom prst="line">
            <a:avLst/>
          </a:prstGeom>
          <a:noFill/>
          <a:ln w="38100">
            <a:solidFill>
              <a:srgbClr val="FF0000"/>
            </a:solidFill>
            <a:round/>
            <a:headEnd/>
            <a:tailEnd/>
          </a:ln>
        </p:spPr>
        <p:txBody>
          <a:bodyPr/>
          <a:lstStyle/>
          <a:p>
            <a:endParaRPr lang="zh-CN" altLang="en-US"/>
          </a:p>
        </p:txBody>
      </p:sp>
      <p:sp>
        <p:nvSpPr>
          <p:cNvPr id="67611" name="Freeform 1028"/>
          <p:cNvSpPr>
            <a:spLocks/>
          </p:cNvSpPr>
          <p:nvPr/>
        </p:nvSpPr>
        <p:spPr bwMode="auto">
          <a:xfrm>
            <a:off x="3727451" y="3025775"/>
            <a:ext cx="16933" cy="1588"/>
          </a:xfrm>
          <a:custGeom>
            <a:avLst/>
            <a:gdLst>
              <a:gd name="T0" fmla="*/ 0 w 8"/>
              <a:gd name="T1" fmla="*/ 0 h 1588"/>
              <a:gd name="T2" fmla="*/ 0 w 8"/>
              <a:gd name="T3" fmla="*/ 0 h 1588"/>
              <a:gd name="T4" fmla="*/ 8 w 8"/>
              <a:gd name="T5" fmla="*/ 0 h 1588"/>
              <a:gd name="T6" fmla="*/ 0 60000 65536"/>
              <a:gd name="T7" fmla="*/ 0 60000 65536"/>
              <a:gd name="T8" fmla="*/ 0 60000 65536"/>
              <a:gd name="T9" fmla="*/ 0 w 8"/>
              <a:gd name="T10" fmla="*/ 0 h 1588"/>
              <a:gd name="T11" fmla="*/ 8 w 8"/>
              <a:gd name="T12" fmla="*/ 1588 h 1588"/>
            </a:gdLst>
            <a:ahLst/>
            <a:cxnLst>
              <a:cxn ang="T6">
                <a:pos x="T0" y="T1"/>
              </a:cxn>
              <a:cxn ang="T7">
                <a:pos x="T2" y="T3"/>
              </a:cxn>
              <a:cxn ang="T8">
                <a:pos x="T4" y="T5"/>
              </a:cxn>
            </a:cxnLst>
            <a:rect l="T9" t="T10" r="T11" b="T12"/>
            <a:pathLst>
              <a:path w="8" h="1588">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7612" name="Line 1029"/>
          <p:cNvSpPr>
            <a:spLocks noChangeShapeType="1"/>
          </p:cNvSpPr>
          <p:nvPr/>
        </p:nvSpPr>
        <p:spPr bwMode="auto">
          <a:xfrm>
            <a:off x="3744385" y="3025775"/>
            <a:ext cx="2116" cy="1588"/>
          </a:xfrm>
          <a:prstGeom prst="line">
            <a:avLst/>
          </a:prstGeom>
          <a:noFill/>
          <a:ln w="38100">
            <a:solidFill>
              <a:srgbClr val="FF0000"/>
            </a:solidFill>
            <a:round/>
            <a:headEnd/>
            <a:tailEnd/>
          </a:ln>
        </p:spPr>
        <p:txBody>
          <a:bodyPr/>
          <a:lstStyle/>
          <a:p>
            <a:endParaRPr lang="zh-CN" altLang="en-US"/>
          </a:p>
        </p:txBody>
      </p:sp>
      <p:sp>
        <p:nvSpPr>
          <p:cNvPr id="67613" name="Line 1030"/>
          <p:cNvSpPr>
            <a:spLocks noChangeShapeType="1"/>
          </p:cNvSpPr>
          <p:nvPr/>
        </p:nvSpPr>
        <p:spPr bwMode="auto">
          <a:xfrm>
            <a:off x="3744385" y="3025775"/>
            <a:ext cx="2116" cy="1588"/>
          </a:xfrm>
          <a:prstGeom prst="line">
            <a:avLst/>
          </a:prstGeom>
          <a:noFill/>
          <a:ln w="38100">
            <a:solidFill>
              <a:srgbClr val="FF0000"/>
            </a:solidFill>
            <a:round/>
            <a:headEnd/>
            <a:tailEnd/>
          </a:ln>
        </p:spPr>
        <p:txBody>
          <a:bodyPr/>
          <a:lstStyle/>
          <a:p>
            <a:endParaRPr lang="zh-CN" altLang="en-US"/>
          </a:p>
        </p:txBody>
      </p:sp>
      <p:sp>
        <p:nvSpPr>
          <p:cNvPr id="67614" name="Line 1031"/>
          <p:cNvSpPr>
            <a:spLocks noChangeShapeType="1"/>
          </p:cNvSpPr>
          <p:nvPr/>
        </p:nvSpPr>
        <p:spPr bwMode="auto">
          <a:xfrm>
            <a:off x="3744385" y="3025775"/>
            <a:ext cx="2116" cy="1588"/>
          </a:xfrm>
          <a:prstGeom prst="line">
            <a:avLst/>
          </a:prstGeom>
          <a:noFill/>
          <a:ln w="38100">
            <a:solidFill>
              <a:srgbClr val="FF0000"/>
            </a:solidFill>
            <a:round/>
            <a:headEnd/>
            <a:tailEnd/>
          </a:ln>
        </p:spPr>
        <p:txBody>
          <a:bodyPr/>
          <a:lstStyle/>
          <a:p>
            <a:endParaRPr lang="zh-CN" altLang="en-US"/>
          </a:p>
        </p:txBody>
      </p:sp>
      <p:sp>
        <p:nvSpPr>
          <p:cNvPr id="67615" name="Line 1032"/>
          <p:cNvSpPr>
            <a:spLocks noChangeShapeType="1"/>
          </p:cNvSpPr>
          <p:nvPr/>
        </p:nvSpPr>
        <p:spPr bwMode="auto">
          <a:xfrm>
            <a:off x="3744385" y="3025775"/>
            <a:ext cx="2116" cy="1588"/>
          </a:xfrm>
          <a:prstGeom prst="line">
            <a:avLst/>
          </a:prstGeom>
          <a:noFill/>
          <a:ln w="38100">
            <a:solidFill>
              <a:srgbClr val="FF0000"/>
            </a:solidFill>
            <a:round/>
            <a:headEnd/>
            <a:tailEnd/>
          </a:ln>
        </p:spPr>
        <p:txBody>
          <a:bodyPr/>
          <a:lstStyle/>
          <a:p>
            <a:endParaRPr lang="zh-CN" altLang="en-US"/>
          </a:p>
        </p:txBody>
      </p:sp>
      <p:sp>
        <p:nvSpPr>
          <p:cNvPr id="67616" name="Freeform 1033"/>
          <p:cNvSpPr>
            <a:spLocks/>
          </p:cNvSpPr>
          <p:nvPr/>
        </p:nvSpPr>
        <p:spPr bwMode="auto">
          <a:xfrm>
            <a:off x="3744384" y="3025775"/>
            <a:ext cx="16933" cy="1588"/>
          </a:xfrm>
          <a:custGeom>
            <a:avLst/>
            <a:gdLst>
              <a:gd name="T0" fmla="*/ 0 w 8"/>
              <a:gd name="T1" fmla="*/ 0 h 1588"/>
              <a:gd name="T2" fmla="*/ 0 w 8"/>
              <a:gd name="T3" fmla="*/ 0 h 1588"/>
              <a:gd name="T4" fmla="*/ 8 w 8"/>
              <a:gd name="T5" fmla="*/ 0 h 1588"/>
              <a:gd name="T6" fmla="*/ 0 60000 65536"/>
              <a:gd name="T7" fmla="*/ 0 60000 65536"/>
              <a:gd name="T8" fmla="*/ 0 60000 65536"/>
              <a:gd name="T9" fmla="*/ 0 w 8"/>
              <a:gd name="T10" fmla="*/ 0 h 1588"/>
              <a:gd name="T11" fmla="*/ 8 w 8"/>
              <a:gd name="T12" fmla="*/ 1588 h 1588"/>
            </a:gdLst>
            <a:ahLst/>
            <a:cxnLst>
              <a:cxn ang="T6">
                <a:pos x="T0" y="T1"/>
              </a:cxn>
              <a:cxn ang="T7">
                <a:pos x="T2" y="T3"/>
              </a:cxn>
              <a:cxn ang="T8">
                <a:pos x="T4" y="T5"/>
              </a:cxn>
            </a:cxnLst>
            <a:rect l="T9" t="T10" r="T11" b="T12"/>
            <a:pathLst>
              <a:path w="8" h="1588">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7617" name="Line 1034"/>
          <p:cNvSpPr>
            <a:spLocks noChangeShapeType="1"/>
          </p:cNvSpPr>
          <p:nvPr/>
        </p:nvSpPr>
        <p:spPr bwMode="auto">
          <a:xfrm>
            <a:off x="3761318" y="3025775"/>
            <a:ext cx="2116" cy="1588"/>
          </a:xfrm>
          <a:prstGeom prst="line">
            <a:avLst/>
          </a:prstGeom>
          <a:noFill/>
          <a:ln w="38100">
            <a:solidFill>
              <a:srgbClr val="FF0000"/>
            </a:solidFill>
            <a:round/>
            <a:headEnd/>
            <a:tailEnd/>
          </a:ln>
        </p:spPr>
        <p:txBody>
          <a:bodyPr/>
          <a:lstStyle/>
          <a:p>
            <a:endParaRPr lang="zh-CN" altLang="en-US"/>
          </a:p>
        </p:txBody>
      </p:sp>
      <p:sp>
        <p:nvSpPr>
          <p:cNvPr id="67618" name="Line 1035"/>
          <p:cNvSpPr>
            <a:spLocks noChangeShapeType="1"/>
          </p:cNvSpPr>
          <p:nvPr/>
        </p:nvSpPr>
        <p:spPr bwMode="auto">
          <a:xfrm>
            <a:off x="3761318" y="3025775"/>
            <a:ext cx="2116" cy="1588"/>
          </a:xfrm>
          <a:prstGeom prst="line">
            <a:avLst/>
          </a:prstGeom>
          <a:noFill/>
          <a:ln w="38100">
            <a:solidFill>
              <a:srgbClr val="FF0000"/>
            </a:solidFill>
            <a:round/>
            <a:headEnd/>
            <a:tailEnd/>
          </a:ln>
        </p:spPr>
        <p:txBody>
          <a:bodyPr/>
          <a:lstStyle/>
          <a:p>
            <a:endParaRPr lang="zh-CN" altLang="en-US"/>
          </a:p>
        </p:txBody>
      </p:sp>
      <p:sp>
        <p:nvSpPr>
          <p:cNvPr id="67619" name="Line 1036"/>
          <p:cNvSpPr>
            <a:spLocks noChangeShapeType="1"/>
          </p:cNvSpPr>
          <p:nvPr/>
        </p:nvSpPr>
        <p:spPr bwMode="auto">
          <a:xfrm>
            <a:off x="3761318" y="3025775"/>
            <a:ext cx="2116" cy="1588"/>
          </a:xfrm>
          <a:prstGeom prst="line">
            <a:avLst/>
          </a:prstGeom>
          <a:noFill/>
          <a:ln w="38100">
            <a:solidFill>
              <a:srgbClr val="FF0000"/>
            </a:solidFill>
            <a:round/>
            <a:headEnd/>
            <a:tailEnd/>
          </a:ln>
        </p:spPr>
        <p:txBody>
          <a:bodyPr/>
          <a:lstStyle/>
          <a:p>
            <a:endParaRPr lang="zh-CN" altLang="en-US"/>
          </a:p>
        </p:txBody>
      </p:sp>
      <p:sp>
        <p:nvSpPr>
          <p:cNvPr id="67620" name="Line 1037"/>
          <p:cNvSpPr>
            <a:spLocks noChangeShapeType="1"/>
          </p:cNvSpPr>
          <p:nvPr/>
        </p:nvSpPr>
        <p:spPr bwMode="auto">
          <a:xfrm>
            <a:off x="3761318" y="3025775"/>
            <a:ext cx="2116" cy="1588"/>
          </a:xfrm>
          <a:prstGeom prst="line">
            <a:avLst/>
          </a:prstGeom>
          <a:noFill/>
          <a:ln w="38100">
            <a:solidFill>
              <a:srgbClr val="FF0000"/>
            </a:solidFill>
            <a:round/>
            <a:headEnd/>
            <a:tailEnd/>
          </a:ln>
        </p:spPr>
        <p:txBody>
          <a:bodyPr/>
          <a:lstStyle/>
          <a:p>
            <a:endParaRPr lang="zh-CN" altLang="en-US"/>
          </a:p>
        </p:txBody>
      </p:sp>
      <p:sp>
        <p:nvSpPr>
          <p:cNvPr id="67621" name="Freeform 1038"/>
          <p:cNvSpPr>
            <a:spLocks/>
          </p:cNvSpPr>
          <p:nvPr/>
        </p:nvSpPr>
        <p:spPr bwMode="auto">
          <a:xfrm>
            <a:off x="3761318" y="3025775"/>
            <a:ext cx="16933" cy="1588"/>
          </a:xfrm>
          <a:custGeom>
            <a:avLst/>
            <a:gdLst>
              <a:gd name="T0" fmla="*/ 0 w 8"/>
              <a:gd name="T1" fmla="*/ 0 h 1588"/>
              <a:gd name="T2" fmla="*/ 0 w 8"/>
              <a:gd name="T3" fmla="*/ 0 h 1588"/>
              <a:gd name="T4" fmla="*/ 8 w 8"/>
              <a:gd name="T5" fmla="*/ 0 h 1588"/>
              <a:gd name="T6" fmla="*/ 0 60000 65536"/>
              <a:gd name="T7" fmla="*/ 0 60000 65536"/>
              <a:gd name="T8" fmla="*/ 0 60000 65536"/>
              <a:gd name="T9" fmla="*/ 0 w 8"/>
              <a:gd name="T10" fmla="*/ 0 h 1588"/>
              <a:gd name="T11" fmla="*/ 8 w 8"/>
              <a:gd name="T12" fmla="*/ 1588 h 1588"/>
            </a:gdLst>
            <a:ahLst/>
            <a:cxnLst>
              <a:cxn ang="T6">
                <a:pos x="T0" y="T1"/>
              </a:cxn>
              <a:cxn ang="T7">
                <a:pos x="T2" y="T3"/>
              </a:cxn>
              <a:cxn ang="T8">
                <a:pos x="T4" y="T5"/>
              </a:cxn>
            </a:cxnLst>
            <a:rect l="T9" t="T10" r="T11" b="T12"/>
            <a:pathLst>
              <a:path w="8" h="1588">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7622" name="Line 1039"/>
          <p:cNvSpPr>
            <a:spLocks noChangeShapeType="1"/>
          </p:cNvSpPr>
          <p:nvPr/>
        </p:nvSpPr>
        <p:spPr bwMode="auto">
          <a:xfrm>
            <a:off x="3778251" y="3025775"/>
            <a:ext cx="2116" cy="1588"/>
          </a:xfrm>
          <a:prstGeom prst="line">
            <a:avLst/>
          </a:prstGeom>
          <a:noFill/>
          <a:ln w="38100">
            <a:solidFill>
              <a:srgbClr val="FF0000"/>
            </a:solidFill>
            <a:round/>
            <a:headEnd/>
            <a:tailEnd/>
          </a:ln>
        </p:spPr>
        <p:txBody>
          <a:bodyPr/>
          <a:lstStyle/>
          <a:p>
            <a:endParaRPr lang="zh-CN" altLang="en-US"/>
          </a:p>
        </p:txBody>
      </p:sp>
      <p:sp>
        <p:nvSpPr>
          <p:cNvPr id="67623" name="Freeform 1040"/>
          <p:cNvSpPr>
            <a:spLocks/>
          </p:cNvSpPr>
          <p:nvPr/>
        </p:nvSpPr>
        <p:spPr bwMode="auto">
          <a:xfrm>
            <a:off x="3778251" y="3013075"/>
            <a:ext cx="2116" cy="12700"/>
          </a:xfrm>
          <a:custGeom>
            <a:avLst/>
            <a:gdLst>
              <a:gd name="T0" fmla="*/ 0 w 1587"/>
              <a:gd name="T1" fmla="*/ 8 h 8"/>
              <a:gd name="T2" fmla="*/ 0 w 1587"/>
              <a:gd name="T3" fmla="*/ 0 h 8"/>
              <a:gd name="T4" fmla="*/ 0 w 1587"/>
              <a:gd name="T5" fmla="*/ 0 h 8"/>
              <a:gd name="T6" fmla="*/ 0 60000 65536"/>
              <a:gd name="T7" fmla="*/ 0 60000 65536"/>
              <a:gd name="T8" fmla="*/ 0 60000 65536"/>
              <a:gd name="T9" fmla="*/ 0 w 1587"/>
              <a:gd name="T10" fmla="*/ 0 h 8"/>
              <a:gd name="T11" fmla="*/ 1587 w 1587"/>
              <a:gd name="T12" fmla="*/ 8 h 8"/>
            </a:gdLst>
            <a:ahLst/>
            <a:cxnLst>
              <a:cxn ang="T6">
                <a:pos x="T0" y="T1"/>
              </a:cxn>
              <a:cxn ang="T7">
                <a:pos x="T2" y="T3"/>
              </a:cxn>
              <a:cxn ang="T8">
                <a:pos x="T4" y="T5"/>
              </a:cxn>
            </a:cxnLst>
            <a:rect l="T9" t="T10" r="T11" b="T12"/>
            <a:pathLst>
              <a:path w="1587"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7624" name="Line 1041"/>
          <p:cNvSpPr>
            <a:spLocks noChangeShapeType="1"/>
          </p:cNvSpPr>
          <p:nvPr/>
        </p:nvSpPr>
        <p:spPr bwMode="auto">
          <a:xfrm>
            <a:off x="3778251" y="3013075"/>
            <a:ext cx="2116" cy="1588"/>
          </a:xfrm>
          <a:prstGeom prst="line">
            <a:avLst/>
          </a:prstGeom>
          <a:noFill/>
          <a:ln w="38100">
            <a:solidFill>
              <a:srgbClr val="FF0000"/>
            </a:solidFill>
            <a:round/>
            <a:headEnd/>
            <a:tailEnd/>
          </a:ln>
        </p:spPr>
        <p:txBody>
          <a:bodyPr/>
          <a:lstStyle/>
          <a:p>
            <a:endParaRPr lang="zh-CN" altLang="en-US"/>
          </a:p>
        </p:txBody>
      </p:sp>
      <p:sp>
        <p:nvSpPr>
          <p:cNvPr id="67625" name="Line 1042"/>
          <p:cNvSpPr>
            <a:spLocks noChangeShapeType="1"/>
          </p:cNvSpPr>
          <p:nvPr/>
        </p:nvSpPr>
        <p:spPr bwMode="auto">
          <a:xfrm>
            <a:off x="3778251" y="3013075"/>
            <a:ext cx="2116" cy="1588"/>
          </a:xfrm>
          <a:prstGeom prst="line">
            <a:avLst/>
          </a:prstGeom>
          <a:noFill/>
          <a:ln w="38100">
            <a:solidFill>
              <a:srgbClr val="FF0000"/>
            </a:solidFill>
            <a:round/>
            <a:headEnd/>
            <a:tailEnd/>
          </a:ln>
        </p:spPr>
        <p:txBody>
          <a:bodyPr/>
          <a:lstStyle/>
          <a:p>
            <a:endParaRPr lang="zh-CN" altLang="en-US"/>
          </a:p>
        </p:txBody>
      </p:sp>
      <p:sp>
        <p:nvSpPr>
          <p:cNvPr id="67626" name="Line 1043"/>
          <p:cNvSpPr>
            <a:spLocks noChangeShapeType="1"/>
          </p:cNvSpPr>
          <p:nvPr/>
        </p:nvSpPr>
        <p:spPr bwMode="auto">
          <a:xfrm>
            <a:off x="3778251" y="3013075"/>
            <a:ext cx="2116" cy="1588"/>
          </a:xfrm>
          <a:prstGeom prst="line">
            <a:avLst/>
          </a:prstGeom>
          <a:noFill/>
          <a:ln w="38100">
            <a:solidFill>
              <a:srgbClr val="FF0000"/>
            </a:solidFill>
            <a:round/>
            <a:headEnd/>
            <a:tailEnd/>
          </a:ln>
        </p:spPr>
        <p:txBody>
          <a:bodyPr/>
          <a:lstStyle/>
          <a:p>
            <a:endParaRPr lang="zh-CN" altLang="en-US"/>
          </a:p>
        </p:txBody>
      </p:sp>
      <p:sp>
        <p:nvSpPr>
          <p:cNvPr id="67627" name="Freeform 1044"/>
          <p:cNvSpPr>
            <a:spLocks/>
          </p:cNvSpPr>
          <p:nvPr/>
        </p:nvSpPr>
        <p:spPr bwMode="auto">
          <a:xfrm>
            <a:off x="3778251" y="3013075"/>
            <a:ext cx="16933" cy="1588"/>
          </a:xfrm>
          <a:custGeom>
            <a:avLst/>
            <a:gdLst>
              <a:gd name="T0" fmla="*/ 0 w 8"/>
              <a:gd name="T1" fmla="*/ 0 h 1588"/>
              <a:gd name="T2" fmla="*/ 0 w 8"/>
              <a:gd name="T3" fmla="*/ 0 h 1588"/>
              <a:gd name="T4" fmla="*/ 8 w 8"/>
              <a:gd name="T5" fmla="*/ 0 h 1588"/>
              <a:gd name="T6" fmla="*/ 0 60000 65536"/>
              <a:gd name="T7" fmla="*/ 0 60000 65536"/>
              <a:gd name="T8" fmla="*/ 0 60000 65536"/>
              <a:gd name="T9" fmla="*/ 0 w 8"/>
              <a:gd name="T10" fmla="*/ 0 h 1588"/>
              <a:gd name="T11" fmla="*/ 8 w 8"/>
              <a:gd name="T12" fmla="*/ 1588 h 1588"/>
            </a:gdLst>
            <a:ahLst/>
            <a:cxnLst>
              <a:cxn ang="T6">
                <a:pos x="T0" y="T1"/>
              </a:cxn>
              <a:cxn ang="T7">
                <a:pos x="T2" y="T3"/>
              </a:cxn>
              <a:cxn ang="T8">
                <a:pos x="T4" y="T5"/>
              </a:cxn>
            </a:cxnLst>
            <a:rect l="T9" t="T10" r="T11" b="T12"/>
            <a:pathLst>
              <a:path w="8" h="1588">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7628" name="Line 1045"/>
          <p:cNvSpPr>
            <a:spLocks noChangeShapeType="1"/>
          </p:cNvSpPr>
          <p:nvPr/>
        </p:nvSpPr>
        <p:spPr bwMode="auto">
          <a:xfrm>
            <a:off x="3795185" y="3013075"/>
            <a:ext cx="2116" cy="1588"/>
          </a:xfrm>
          <a:prstGeom prst="line">
            <a:avLst/>
          </a:prstGeom>
          <a:noFill/>
          <a:ln w="38100">
            <a:solidFill>
              <a:srgbClr val="FF0000"/>
            </a:solidFill>
            <a:round/>
            <a:headEnd/>
            <a:tailEnd/>
          </a:ln>
        </p:spPr>
        <p:txBody>
          <a:bodyPr/>
          <a:lstStyle/>
          <a:p>
            <a:endParaRPr lang="zh-CN" altLang="en-US"/>
          </a:p>
        </p:txBody>
      </p:sp>
      <p:sp>
        <p:nvSpPr>
          <p:cNvPr id="67629" name="Line 1046"/>
          <p:cNvSpPr>
            <a:spLocks noChangeShapeType="1"/>
          </p:cNvSpPr>
          <p:nvPr/>
        </p:nvSpPr>
        <p:spPr bwMode="auto">
          <a:xfrm>
            <a:off x="3795185" y="3013075"/>
            <a:ext cx="2116" cy="1588"/>
          </a:xfrm>
          <a:prstGeom prst="line">
            <a:avLst/>
          </a:prstGeom>
          <a:noFill/>
          <a:ln w="38100">
            <a:solidFill>
              <a:srgbClr val="FF0000"/>
            </a:solidFill>
            <a:round/>
            <a:headEnd/>
            <a:tailEnd/>
          </a:ln>
        </p:spPr>
        <p:txBody>
          <a:bodyPr/>
          <a:lstStyle/>
          <a:p>
            <a:endParaRPr lang="zh-CN" altLang="en-US"/>
          </a:p>
        </p:txBody>
      </p:sp>
      <p:sp>
        <p:nvSpPr>
          <p:cNvPr id="67630" name="Line 1047"/>
          <p:cNvSpPr>
            <a:spLocks noChangeShapeType="1"/>
          </p:cNvSpPr>
          <p:nvPr/>
        </p:nvSpPr>
        <p:spPr bwMode="auto">
          <a:xfrm>
            <a:off x="3795185" y="3013075"/>
            <a:ext cx="2116" cy="1588"/>
          </a:xfrm>
          <a:prstGeom prst="line">
            <a:avLst/>
          </a:prstGeom>
          <a:noFill/>
          <a:ln w="38100">
            <a:solidFill>
              <a:srgbClr val="FF0000"/>
            </a:solidFill>
            <a:round/>
            <a:headEnd/>
            <a:tailEnd/>
          </a:ln>
        </p:spPr>
        <p:txBody>
          <a:bodyPr/>
          <a:lstStyle/>
          <a:p>
            <a:endParaRPr lang="zh-CN" altLang="en-US"/>
          </a:p>
        </p:txBody>
      </p:sp>
      <p:sp>
        <p:nvSpPr>
          <p:cNvPr id="67631" name="Line 1048"/>
          <p:cNvSpPr>
            <a:spLocks noChangeShapeType="1"/>
          </p:cNvSpPr>
          <p:nvPr/>
        </p:nvSpPr>
        <p:spPr bwMode="auto">
          <a:xfrm>
            <a:off x="3795185" y="3013075"/>
            <a:ext cx="2116" cy="1588"/>
          </a:xfrm>
          <a:prstGeom prst="line">
            <a:avLst/>
          </a:prstGeom>
          <a:noFill/>
          <a:ln w="38100">
            <a:solidFill>
              <a:srgbClr val="FF0000"/>
            </a:solidFill>
            <a:round/>
            <a:headEnd/>
            <a:tailEnd/>
          </a:ln>
        </p:spPr>
        <p:txBody>
          <a:bodyPr/>
          <a:lstStyle/>
          <a:p>
            <a:endParaRPr lang="zh-CN" altLang="en-US"/>
          </a:p>
        </p:txBody>
      </p:sp>
      <p:sp>
        <p:nvSpPr>
          <p:cNvPr id="67632" name="Freeform 1049"/>
          <p:cNvSpPr>
            <a:spLocks/>
          </p:cNvSpPr>
          <p:nvPr/>
        </p:nvSpPr>
        <p:spPr bwMode="auto">
          <a:xfrm>
            <a:off x="3795184" y="3013075"/>
            <a:ext cx="16933" cy="1588"/>
          </a:xfrm>
          <a:custGeom>
            <a:avLst/>
            <a:gdLst>
              <a:gd name="T0" fmla="*/ 0 w 8"/>
              <a:gd name="T1" fmla="*/ 0 h 1588"/>
              <a:gd name="T2" fmla="*/ 0 w 8"/>
              <a:gd name="T3" fmla="*/ 0 h 1588"/>
              <a:gd name="T4" fmla="*/ 8 w 8"/>
              <a:gd name="T5" fmla="*/ 0 h 1588"/>
              <a:gd name="T6" fmla="*/ 0 60000 65536"/>
              <a:gd name="T7" fmla="*/ 0 60000 65536"/>
              <a:gd name="T8" fmla="*/ 0 60000 65536"/>
              <a:gd name="T9" fmla="*/ 0 w 8"/>
              <a:gd name="T10" fmla="*/ 0 h 1588"/>
              <a:gd name="T11" fmla="*/ 8 w 8"/>
              <a:gd name="T12" fmla="*/ 1588 h 1588"/>
            </a:gdLst>
            <a:ahLst/>
            <a:cxnLst>
              <a:cxn ang="T6">
                <a:pos x="T0" y="T1"/>
              </a:cxn>
              <a:cxn ang="T7">
                <a:pos x="T2" y="T3"/>
              </a:cxn>
              <a:cxn ang="T8">
                <a:pos x="T4" y="T5"/>
              </a:cxn>
            </a:cxnLst>
            <a:rect l="T9" t="T10" r="T11" b="T12"/>
            <a:pathLst>
              <a:path w="8" h="1588">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7633" name="Line 1050"/>
          <p:cNvSpPr>
            <a:spLocks noChangeShapeType="1"/>
          </p:cNvSpPr>
          <p:nvPr/>
        </p:nvSpPr>
        <p:spPr bwMode="auto">
          <a:xfrm>
            <a:off x="3812118" y="3013075"/>
            <a:ext cx="2116" cy="1588"/>
          </a:xfrm>
          <a:prstGeom prst="line">
            <a:avLst/>
          </a:prstGeom>
          <a:noFill/>
          <a:ln w="38100">
            <a:solidFill>
              <a:srgbClr val="FF0000"/>
            </a:solidFill>
            <a:round/>
            <a:headEnd/>
            <a:tailEnd/>
          </a:ln>
        </p:spPr>
        <p:txBody>
          <a:bodyPr/>
          <a:lstStyle/>
          <a:p>
            <a:endParaRPr lang="zh-CN" altLang="en-US"/>
          </a:p>
        </p:txBody>
      </p:sp>
      <p:sp>
        <p:nvSpPr>
          <p:cNvPr id="67634" name="Line 1051"/>
          <p:cNvSpPr>
            <a:spLocks noChangeShapeType="1"/>
          </p:cNvSpPr>
          <p:nvPr/>
        </p:nvSpPr>
        <p:spPr bwMode="auto">
          <a:xfrm>
            <a:off x="3812118" y="3013075"/>
            <a:ext cx="2116" cy="1588"/>
          </a:xfrm>
          <a:prstGeom prst="line">
            <a:avLst/>
          </a:prstGeom>
          <a:noFill/>
          <a:ln w="38100">
            <a:solidFill>
              <a:srgbClr val="FF0000"/>
            </a:solidFill>
            <a:round/>
            <a:headEnd/>
            <a:tailEnd/>
          </a:ln>
        </p:spPr>
        <p:txBody>
          <a:bodyPr/>
          <a:lstStyle/>
          <a:p>
            <a:endParaRPr lang="zh-CN" altLang="en-US"/>
          </a:p>
        </p:txBody>
      </p:sp>
      <p:sp>
        <p:nvSpPr>
          <p:cNvPr id="67635" name="Line 1052"/>
          <p:cNvSpPr>
            <a:spLocks noChangeShapeType="1"/>
          </p:cNvSpPr>
          <p:nvPr/>
        </p:nvSpPr>
        <p:spPr bwMode="auto">
          <a:xfrm>
            <a:off x="3812118" y="3013075"/>
            <a:ext cx="2116" cy="1588"/>
          </a:xfrm>
          <a:prstGeom prst="line">
            <a:avLst/>
          </a:prstGeom>
          <a:noFill/>
          <a:ln w="38100">
            <a:solidFill>
              <a:srgbClr val="FF0000"/>
            </a:solidFill>
            <a:round/>
            <a:headEnd/>
            <a:tailEnd/>
          </a:ln>
        </p:spPr>
        <p:txBody>
          <a:bodyPr/>
          <a:lstStyle/>
          <a:p>
            <a:endParaRPr lang="zh-CN" altLang="en-US"/>
          </a:p>
        </p:txBody>
      </p:sp>
      <p:sp>
        <p:nvSpPr>
          <p:cNvPr id="67636" name="Line 1053"/>
          <p:cNvSpPr>
            <a:spLocks noChangeShapeType="1"/>
          </p:cNvSpPr>
          <p:nvPr/>
        </p:nvSpPr>
        <p:spPr bwMode="auto">
          <a:xfrm>
            <a:off x="3812118" y="3013075"/>
            <a:ext cx="2116" cy="1588"/>
          </a:xfrm>
          <a:prstGeom prst="line">
            <a:avLst/>
          </a:prstGeom>
          <a:noFill/>
          <a:ln w="38100">
            <a:solidFill>
              <a:srgbClr val="FF0000"/>
            </a:solidFill>
            <a:round/>
            <a:headEnd/>
            <a:tailEnd/>
          </a:ln>
        </p:spPr>
        <p:txBody>
          <a:bodyPr/>
          <a:lstStyle/>
          <a:p>
            <a:endParaRPr lang="zh-CN" altLang="en-US"/>
          </a:p>
        </p:txBody>
      </p:sp>
      <p:sp>
        <p:nvSpPr>
          <p:cNvPr id="67637" name="Freeform 1054"/>
          <p:cNvSpPr>
            <a:spLocks/>
          </p:cNvSpPr>
          <p:nvPr/>
        </p:nvSpPr>
        <p:spPr bwMode="auto">
          <a:xfrm>
            <a:off x="3812118" y="3013075"/>
            <a:ext cx="16933" cy="1588"/>
          </a:xfrm>
          <a:custGeom>
            <a:avLst/>
            <a:gdLst>
              <a:gd name="T0" fmla="*/ 0 w 8"/>
              <a:gd name="T1" fmla="*/ 0 h 1588"/>
              <a:gd name="T2" fmla="*/ 0 w 8"/>
              <a:gd name="T3" fmla="*/ 0 h 1588"/>
              <a:gd name="T4" fmla="*/ 8 w 8"/>
              <a:gd name="T5" fmla="*/ 0 h 1588"/>
              <a:gd name="T6" fmla="*/ 0 60000 65536"/>
              <a:gd name="T7" fmla="*/ 0 60000 65536"/>
              <a:gd name="T8" fmla="*/ 0 60000 65536"/>
              <a:gd name="T9" fmla="*/ 0 w 8"/>
              <a:gd name="T10" fmla="*/ 0 h 1588"/>
              <a:gd name="T11" fmla="*/ 8 w 8"/>
              <a:gd name="T12" fmla="*/ 1588 h 1588"/>
            </a:gdLst>
            <a:ahLst/>
            <a:cxnLst>
              <a:cxn ang="T6">
                <a:pos x="T0" y="T1"/>
              </a:cxn>
              <a:cxn ang="T7">
                <a:pos x="T2" y="T3"/>
              </a:cxn>
              <a:cxn ang="T8">
                <a:pos x="T4" y="T5"/>
              </a:cxn>
            </a:cxnLst>
            <a:rect l="T9" t="T10" r="T11" b="T12"/>
            <a:pathLst>
              <a:path w="8" h="1588">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7638" name="Line 1055"/>
          <p:cNvSpPr>
            <a:spLocks noChangeShapeType="1"/>
          </p:cNvSpPr>
          <p:nvPr/>
        </p:nvSpPr>
        <p:spPr bwMode="auto">
          <a:xfrm>
            <a:off x="3829051" y="3013075"/>
            <a:ext cx="2116" cy="1588"/>
          </a:xfrm>
          <a:prstGeom prst="line">
            <a:avLst/>
          </a:prstGeom>
          <a:noFill/>
          <a:ln w="38100">
            <a:solidFill>
              <a:srgbClr val="FF0000"/>
            </a:solidFill>
            <a:round/>
            <a:headEnd/>
            <a:tailEnd/>
          </a:ln>
        </p:spPr>
        <p:txBody>
          <a:bodyPr/>
          <a:lstStyle/>
          <a:p>
            <a:endParaRPr lang="zh-CN" altLang="en-US"/>
          </a:p>
        </p:txBody>
      </p:sp>
      <p:sp>
        <p:nvSpPr>
          <p:cNvPr id="67639" name="Line 1056"/>
          <p:cNvSpPr>
            <a:spLocks noChangeShapeType="1"/>
          </p:cNvSpPr>
          <p:nvPr/>
        </p:nvSpPr>
        <p:spPr bwMode="auto">
          <a:xfrm>
            <a:off x="3829051" y="3013075"/>
            <a:ext cx="2116" cy="1588"/>
          </a:xfrm>
          <a:prstGeom prst="line">
            <a:avLst/>
          </a:prstGeom>
          <a:noFill/>
          <a:ln w="38100">
            <a:solidFill>
              <a:srgbClr val="FF0000"/>
            </a:solidFill>
            <a:round/>
            <a:headEnd/>
            <a:tailEnd/>
          </a:ln>
        </p:spPr>
        <p:txBody>
          <a:bodyPr/>
          <a:lstStyle/>
          <a:p>
            <a:endParaRPr lang="zh-CN" altLang="en-US"/>
          </a:p>
        </p:txBody>
      </p:sp>
      <p:sp>
        <p:nvSpPr>
          <p:cNvPr id="67640" name="Line 1057"/>
          <p:cNvSpPr>
            <a:spLocks noChangeShapeType="1"/>
          </p:cNvSpPr>
          <p:nvPr/>
        </p:nvSpPr>
        <p:spPr bwMode="auto">
          <a:xfrm>
            <a:off x="3829051" y="3013075"/>
            <a:ext cx="2116" cy="1588"/>
          </a:xfrm>
          <a:prstGeom prst="line">
            <a:avLst/>
          </a:prstGeom>
          <a:noFill/>
          <a:ln w="38100">
            <a:solidFill>
              <a:srgbClr val="FF0000"/>
            </a:solidFill>
            <a:round/>
            <a:headEnd/>
            <a:tailEnd/>
          </a:ln>
        </p:spPr>
        <p:txBody>
          <a:bodyPr/>
          <a:lstStyle/>
          <a:p>
            <a:endParaRPr lang="zh-CN" altLang="en-US"/>
          </a:p>
        </p:txBody>
      </p:sp>
      <p:sp>
        <p:nvSpPr>
          <p:cNvPr id="67641" name="Line 1058"/>
          <p:cNvSpPr>
            <a:spLocks noChangeShapeType="1"/>
          </p:cNvSpPr>
          <p:nvPr/>
        </p:nvSpPr>
        <p:spPr bwMode="auto">
          <a:xfrm>
            <a:off x="3829051" y="3013075"/>
            <a:ext cx="2116" cy="1588"/>
          </a:xfrm>
          <a:prstGeom prst="line">
            <a:avLst/>
          </a:prstGeom>
          <a:noFill/>
          <a:ln w="38100">
            <a:solidFill>
              <a:srgbClr val="FF0000"/>
            </a:solidFill>
            <a:round/>
            <a:headEnd/>
            <a:tailEnd/>
          </a:ln>
        </p:spPr>
        <p:txBody>
          <a:bodyPr/>
          <a:lstStyle/>
          <a:p>
            <a:endParaRPr lang="zh-CN" altLang="en-US"/>
          </a:p>
        </p:txBody>
      </p:sp>
      <p:sp>
        <p:nvSpPr>
          <p:cNvPr id="67642" name="Line 1059"/>
          <p:cNvSpPr>
            <a:spLocks noChangeShapeType="1"/>
          </p:cNvSpPr>
          <p:nvPr/>
        </p:nvSpPr>
        <p:spPr bwMode="auto">
          <a:xfrm>
            <a:off x="3829051" y="3013075"/>
            <a:ext cx="2116" cy="1588"/>
          </a:xfrm>
          <a:prstGeom prst="line">
            <a:avLst/>
          </a:prstGeom>
          <a:noFill/>
          <a:ln w="38100">
            <a:solidFill>
              <a:srgbClr val="FF0000"/>
            </a:solidFill>
            <a:round/>
            <a:headEnd/>
            <a:tailEnd/>
          </a:ln>
        </p:spPr>
        <p:txBody>
          <a:bodyPr/>
          <a:lstStyle/>
          <a:p>
            <a:endParaRPr lang="zh-CN" altLang="en-US"/>
          </a:p>
        </p:txBody>
      </p:sp>
      <p:sp>
        <p:nvSpPr>
          <p:cNvPr id="67643" name="Freeform 1060"/>
          <p:cNvSpPr>
            <a:spLocks/>
          </p:cNvSpPr>
          <p:nvPr/>
        </p:nvSpPr>
        <p:spPr bwMode="auto">
          <a:xfrm>
            <a:off x="3829051" y="3013075"/>
            <a:ext cx="16933" cy="1588"/>
          </a:xfrm>
          <a:custGeom>
            <a:avLst/>
            <a:gdLst>
              <a:gd name="T0" fmla="*/ 0 w 8"/>
              <a:gd name="T1" fmla="*/ 0 h 1588"/>
              <a:gd name="T2" fmla="*/ 0 w 8"/>
              <a:gd name="T3" fmla="*/ 0 h 1588"/>
              <a:gd name="T4" fmla="*/ 8 w 8"/>
              <a:gd name="T5" fmla="*/ 0 h 1588"/>
              <a:gd name="T6" fmla="*/ 0 60000 65536"/>
              <a:gd name="T7" fmla="*/ 0 60000 65536"/>
              <a:gd name="T8" fmla="*/ 0 60000 65536"/>
              <a:gd name="T9" fmla="*/ 0 w 8"/>
              <a:gd name="T10" fmla="*/ 0 h 1588"/>
              <a:gd name="T11" fmla="*/ 8 w 8"/>
              <a:gd name="T12" fmla="*/ 1588 h 1588"/>
            </a:gdLst>
            <a:ahLst/>
            <a:cxnLst>
              <a:cxn ang="T6">
                <a:pos x="T0" y="T1"/>
              </a:cxn>
              <a:cxn ang="T7">
                <a:pos x="T2" y="T3"/>
              </a:cxn>
              <a:cxn ang="T8">
                <a:pos x="T4" y="T5"/>
              </a:cxn>
            </a:cxnLst>
            <a:rect l="T9" t="T10" r="T11" b="T12"/>
            <a:pathLst>
              <a:path w="8" h="1588">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7644" name="Line 1061"/>
          <p:cNvSpPr>
            <a:spLocks noChangeShapeType="1"/>
          </p:cNvSpPr>
          <p:nvPr/>
        </p:nvSpPr>
        <p:spPr bwMode="auto">
          <a:xfrm>
            <a:off x="3845985" y="3013075"/>
            <a:ext cx="2116" cy="1588"/>
          </a:xfrm>
          <a:prstGeom prst="line">
            <a:avLst/>
          </a:prstGeom>
          <a:noFill/>
          <a:ln w="38100">
            <a:solidFill>
              <a:srgbClr val="FF0000"/>
            </a:solidFill>
            <a:round/>
            <a:headEnd/>
            <a:tailEnd/>
          </a:ln>
        </p:spPr>
        <p:txBody>
          <a:bodyPr/>
          <a:lstStyle/>
          <a:p>
            <a:endParaRPr lang="zh-CN" altLang="en-US"/>
          </a:p>
        </p:txBody>
      </p:sp>
      <p:sp>
        <p:nvSpPr>
          <p:cNvPr id="67645" name="Line 1062"/>
          <p:cNvSpPr>
            <a:spLocks noChangeShapeType="1"/>
          </p:cNvSpPr>
          <p:nvPr/>
        </p:nvSpPr>
        <p:spPr bwMode="auto">
          <a:xfrm>
            <a:off x="3845985" y="3013075"/>
            <a:ext cx="2116" cy="1588"/>
          </a:xfrm>
          <a:prstGeom prst="line">
            <a:avLst/>
          </a:prstGeom>
          <a:noFill/>
          <a:ln w="38100">
            <a:solidFill>
              <a:srgbClr val="FF0000"/>
            </a:solidFill>
            <a:round/>
            <a:headEnd/>
            <a:tailEnd/>
          </a:ln>
        </p:spPr>
        <p:txBody>
          <a:bodyPr/>
          <a:lstStyle/>
          <a:p>
            <a:endParaRPr lang="zh-CN" altLang="en-US"/>
          </a:p>
        </p:txBody>
      </p:sp>
      <p:sp>
        <p:nvSpPr>
          <p:cNvPr id="67646" name="Line 1063"/>
          <p:cNvSpPr>
            <a:spLocks noChangeShapeType="1"/>
          </p:cNvSpPr>
          <p:nvPr/>
        </p:nvSpPr>
        <p:spPr bwMode="auto">
          <a:xfrm>
            <a:off x="3845985" y="3013075"/>
            <a:ext cx="2116" cy="1588"/>
          </a:xfrm>
          <a:prstGeom prst="line">
            <a:avLst/>
          </a:prstGeom>
          <a:noFill/>
          <a:ln w="38100">
            <a:solidFill>
              <a:srgbClr val="FF0000"/>
            </a:solidFill>
            <a:round/>
            <a:headEnd/>
            <a:tailEnd/>
          </a:ln>
        </p:spPr>
        <p:txBody>
          <a:bodyPr/>
          <a:lstStyle/>
          <a:p>
            <a:endParaRPr lang="zh-CN" altLang="en-US"/>
          </a:p>
        </p:txBody>
      </p:sp>
      <p:sp>
        <p:nvSpPr>
          <p:cNvPr id="67647" name="Line 1064"/>
          <p:cNvSpPr>
            <a:spLocks noChangeShapeType="1"/>
          </p:cNvSpPr>
          <p:nvPr/>
        </p:nvSpPr>
        <p:spPr bwMode="auto">
          <a:xfrm>
            <a:off x="3845985" y="3013075"/>
            <a:ext cx="2116" cy="1588"/>
          </a:xfrm>
          <a:prstGeom prst="line">
            <a:avLst/>
          </a:prstGeom>
          <a:noFill/>
          <a:ln w="38100">
            <a:solidFill>
              <a:srgbClr val="FF0000"/>
            </a:solidFill>
            <a:round/>
            <a:headEnd/>
            <a:tailEnd/>
          </a:ln>
        </p:spPr>
        <p:txBody>
          <a:bodyPr/>
          <a:lstStyle/>
          <a:p>
            <a:endParaRPr lang="zh-CN" altLang="en-US"/>
          </a:p>
        </p:txBody>
      </p:sp>
      <p:sp>
        <p:nvSpPr>
          <p:cNvPr id="67648" name="Freeform 1065"/>
          <p:cNvSpPr>
            <a:spLocks/>
          </p:cNvSpPr>
          <p:nvPr/>
        </p:nvSpPr>
        <p:spPr bwMode="auto">
          <a:xfrm>
            <a:off x="3845985" y="3013075"/>
            <a:ext cx="19049" cy="1588"/>
          </a:xfrm>
          <a:custGeom>
            <a:avLst/>
            <a:gdLst>
              <a:gd name="T0" fmla="*/ 0 w 9"/>
              <a:gd name="T1" fmla="*/ 0 h 1588"/>
              <a:gd name="T2" fmla="*/ 0 w 9"/>
              <a:gd name="T3" fmla="*/ 0 h 1588"/>
              <a:gd name="T4" fmla="*/ 9 w 9"/>
              <a:gd name="T5" fmla="*/ 0 h 1588"/>
              <a:gd name="T6" fmla="*/ 0 60000 65536"/>
              <a:gd name="T7" fmla="*/ 0 60000 65536"/>
              <a:gd name="T8" fmla="*/ 0 60000 65536"/>
              <a:gd name="T9" fmla="*/ 0 w 9"/>
              <a:gd name="T10" fmla="*/ 0 h 1588"/>
              <a:gd name="T11" fmla="*/ 9 w 9"/>
              <a:gd name="T12" fmla="*/ 1588 h 1588"/>
            </a:gdLst>
            <a:ahLst/>
            <a:cxnLst>
              <a:cxn ang="T6">
                <a:pos x="T0" y="T1"/>
              </a:cxn>
              <a:cxn ang="T7">
                <a:pos x="T2" y="T3"/>
              </a:cxn>
              <a:cxn ang="T8">
                <a:pos x="T4" y="T5"/>
              </a:cxn>
            </a:cxnLst>
            <a:rect l="T9" t="T10" r="T11" b="T12"/>
            <a:pathLst>
              <a:path w="9" h="1588">
                <a:moveTo>
                  <a:pt x="0" y="0"/>
                </a:moveTo>
                <a:lnTo>
                  <a:pt x="0" y="0"/>
                </a:lnTo>
                <a:lnTo>
                  <a:pt x="9" y="0"/>
                </a:lnTo>
              </a:path>
            </a:pathLst>
          </a:custGeom>
          <a:noFill/>
          <a:ln w="38100">
            <a:solidFill>
              <a:srgbClr val="FF0000"/>
            </a:solidFill>
            <a:prstDash val="solid"/>
            <a:round/>
            <a:headEnd/>
            <a:tailEnd/>
          </a:ln>
        </p:spPr>
        <p:txBody>
          <a:bodyPr/>
          <a:lstStyle/>
          <a:p>
            <a:endParaRPr lang="zh-CN" altLang="en-US"/>
          </a:p>
        </p:txBody>
      </p:sp>
      <p:sp>
        <p:nvSpPr>
          <p:cNvPr id="67649" name="Line 1066"/>
          <p:cNvSpPr>
            <a:spLocks noChangeShapeType="1"/>
          </p:cNvSpPr>
          <p:nvPr/>
        </p:nvSpPr>
        <p:spPr bwMode="auto">
          <a:xfrm>
            <a:off x="3865034" y="3013075"/>
            <a:ext cx="2117" cy="1588"/>
          </a:xfrm>
          <a:prstGeom prst="line">
            <a:avLst/>
          </a:prstGeom>
          <a:noFill/>
          <a:ln w="38100">
            <a:solidFill>
              <a:srgbClr val="FF0000"/>
            </a:solidFill>
            <a:round/>
            <a:headEnd/>
            <a:tailEnd/>
          </a:ln>
        </p:spPr>
        <p:txBody>
          <a:bodyPr/>
          <a:lstStyle/>
          <a:p>
            <a:endParaRPr lang="zh-CN" altLang="en-US"/>
          </a:p>
        </p:txBody>
      </p:sp>
      <p:sp>
        <p:nvSpPr>
          <p:cNvPr id="67650" name="Line 1067"/>
          <p:cNvSpPr>
            <a:spLocks noChangeShapeType="1"/>
          </p:cNvSpPr>
          <p:nvPr/>
        </p:nvSpPr>
        <p:spPr bwMode="auto">
          <a:xfrm>
            <a:off x="3865034" y="3013075"/>
            <a:ext cx="2117" cy="1588"/>
          </a:xfrm>
          <a:prstGeom prst="line">
            <a:avLst/>
          </a:prstGeom>
          <a:noFill/>
          <a:ln w="38100">
            <a:solidFill>
              <a:srgbClr val="FF0000"/>
            </a:solidFill>
            <a:round/>
            <a:headEnd/>
            <a:tailEnd/>
          </a:ln>
        </p:spPr>
        <p:txBody>
          <a:bodyPr/>
          <a:lstStyle/>
          <a:p>
            <a:endParaRPr lang="zh-CN" altLang="en-US"/>
          </a:p>
        </p:txBody>
      </p:sp>
      <p:sp>
        <p:nvSpPr>
          <p:cNvPr id="67651" name="Line 1068"/>
          <p:cNvSpPr>
            <a:spLocks noChangeShapeType="1"/>
          </p:cNvSpPr>
          <p:nvPr/>
        </p:nvSpPr>
        <p:spPr bwMode="auto">
          <a:xfrm>
            <a:off x="3865034" y="3013075"/>
            <a:ext cx="2117" cy="1588"/>
          </a:xfrm>
          <a:prstGeom prst="line">
            <a:avLst/>
          </a:prstGeom>
          <a:noFill/>
          <a:ln w="38100">
            <a:solidFill>
              <a:srgbClr val="FF0000"/>
            </a:solidFill>
            <a:round/>
            <a:headEnd/>
            <a:tailEnd/>
          </a:ln>
        </p:spPr>
        <p:txBody>
          <a:bodyPr/>
          <a:lstStyle/>
          <a:p>
            <a:endParaRPr lang="zh-CN" altLang="en-US"/>
          </a:p>
        </p:txBody>
      </p:sp>
      <p:sp>
        <p:nvSpPr>
          <p:cNvPr id="67652" name="Line 1069"/>
          <p:cNvSpPr>
            <a:spLocks noChangeShapeType="1"/>
          </p:cNvSpPr>
          <p:nvPr/>
        </p:nvSpPr>
        <p:spPr bwMode="auto">
          <a:xfrm>
            <a:off x="3865034" y="3013075"/>
            <a:ext cx="2117" cy="1588"/>
          </a:xfrm>
          <a:prstGeom prst="line">
            <a:avLst/>
          </a:prstGeom>
          <a:noFill/>
          <a:ln w="38100">
            <a:solidFill>
              <a:srgbClr val="FF0000"/>
            </a:solidFill>
            <a:round/>
            <a:headEnd/>
            <a:tailEnd/>
          </a:ln>
        </p:spPr>
        <p:txBody>
          <a:bodyPr/>
          <a:lstStyle/>
          <a:p>
            <a:endParaRPr lang="zh-CN" altLang="en-US"/>
          </a:p>
        </p:txBody>
      </p:sp>
      <p:sp>
        <p:nvSpPr>
          <p:cNvPr id="67653" name="Freeform 1070"/>
          <p:cNvSpPr>
            <a:spLocks/>
          </p:cNvSpPr>
          <p:nvPr/>
        </p:nvSpPr>
        <p:spPr bwMode="auto">
          <a:xfrm>
            <a:off x="3865034" y="3013075"/>
            <a:ext cx="16933" cy="1588"/>
          </a:xfrm>
          <a:custGeom>
            <a:avLst/>
            <a:gdLst>
              <a:gd name="T0" fmla="*/ 0 w 8"/>
              <a:gd name="T1" fmla="*/ 0 h 1588"/>
              <a:gd name="T2" fmla="*/ 0 w 8"/>
              <a:gd name="T3" fmla="*/ 0 h 1588"/>
              <a:gd name="T4" fmla="*/ 8 w 8"/>
              <a:gd name="T5" fmla="*/ 0 h 1588"/>
              <a:gd name="T6" fmla="*/ 0 60000 65536"/>
              <a:gd name="T7" fmla="*/ 0 60000 65536"/>
              <a:gd name="T8" fmla="*/ 0 60000 65536"/>
              <a:gd name="T9" fmla="*/ 0 w 8"/>
              <a:gd name="T10" fmla="*/ 0 h 1588"/>
              <a:gd name="T11" fmla="*/ 8 w 8"/>
              <a:gd name="T12" fmla="*/ 1588 h 1588"/>
            </a:gdLst>
            <a:ahLst/>
            <a:cxnLst>
              <a:cxn ang="T6">
                <a:pos x="T0" y="T1"/>
              </a:cxn>
              <a:cxn ang="T7">
                <a:pos x="T2" y="T3"/>
              </a:cxn>
              <a:cxn ang="T8">
                <a:pos x="T4" y="T5"/>
              </a:cxn>
            </a:cxnLst>
            <a:rect l="T9" t="T10" r="T11" b="T12"/>
            <a:pathLst>
              <a:path w="8" h="1588">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7654" name="Line 1071"/>
          <p:cNvSpPr>
            <a:spLocks noChangeShapeType="1"/>
          </p:cNvSpPr>
          <p:nvPr/>
        </p:nvSpPr>
        <p:spPr bwMode="auto">
          <a:xfrm>
            <a:off x="3881967" y="3013075"/>
            <a:ext cx="2117" cy="1588"/>
          </a:xfrm>
          <a:prstGeom prst="line">
            <a:avLst/>
          </a:prstGeom>
          <a:noFill/>
          <a:ln w="38100">
            <a:solidFill>
              <a:srgbClr val="FF0000"/>
            </a:solidFill>
            <a:round/>
            <a:headEnd/>
            <a:tailEnd/>
          </a:ln>
        </p:spPr>
        <p:txBody>
          <a:bodyPr/>
          <a:lstStyle/>
          <a:p>
            <a:endParaRPr lang="zh-CN" altLang="en-US"/>
          </a:p>
        </p:txBody>
      </p:sp>
      <p:sp>
        <p:nvSpPr>
          <p:cNvPr id="67655" name="Line 1072"/>
          <p:cNvSpPr>
            <a:spLocks noChangeShapeType="1"/>
          </p:cNvSpPr>
          <p:nvPr/>
        </p:nvSpPr>
        <p:spPr bwMode="auto">
          <a:xfrm>
            <a:off x="3881967" y="3013075"/>
            <a:ext cx="2117" cy="1588"/>
          </a:xfrm>
          <a:prstGeom prst="line">
            <a:avLst/>
          </a:prstGeom>
          <a:noFill/>
          <a:ln w="38100">
            <a:solidFill>
              <a:srgbClr val="FF0000"/>
            </a:solidFill>
            <a:round/>
            <a:headEnd/>
            <a:tailEnd/>
          </a:ln>
        </p:spPr>
        <p:txBody>
          <a:bodyPr/>
          <a:lstStyle/>
          <a:p>
            <a:endParaRPr lang="zh-CN" altLang="en-US"/>
          </a:p>
        </p:txBody>
      </p:sp>
      <p:sp>
        <p:nvSpPr>
          <p:cNvPr id="67656" name="Line 1073"/>
          <p:cNvSpPr>
            <a:spLocks noChangeShapeType="1"/>
          </p:cNvSpPr>
          <p:nvPr/>
        </p:nvSpPr>
        <p:spPr bwMode="auto">
          <a:xfrm>
            <a:off x="3881967" y="3013075"/>
            <a:ext cx="2117" cy="1588"/>
          </a:xfrm>
          <a:prstGeom prst="line">
            <a:avLst/>
          </a:prstGeom>
          <a:noFill/>
          <a:ln w="38100">
            <a:solidFill>
              <a:srgbClr val="FF0000"/>
            </a:solidFill>
            <a:round/>
            <a:headEnd/>
            <a:tailEnd/>
          </a:ln>
        </p:spPr>
        <p:txBody>
          <a:bodyPr/>
          <a:lstStyle/>
          <a:p>
            <a:endParaRPr lang="zh-CN" altLang="en-US"/>
          </a:p>
        </p:txBody>
      </p:sp>
      <p:sp>
        <p:nvSpPr>
          <p:cNvPr id="67657" name="Line 1074"/>
          <p:cNvSpPr>
            <a:spLocks noChangeShapeType="1"/>
          </p:cNvSpPr>
          <p:nvPr/>
        </p:nvSpPr>
        <p:spPr bwMode="auto">
          <a:xfrm>
            <a:off x="3881967" y="3013075"/>
            <a:ext cx="2117" cy="1588"/>
          </a:xfrm>
          <a:prstGeom prst="line">
            <a:avLst/>
          </a:prstGeom>
          <a:noFill/>
          <a:ln w="38100">
            <a:solidFill>
              <a:srgbClr val="FF0000"/>
            </a:solidFill>
            <a:round/>
            <a:headEnd/>
            <a:tailEnd/>
          </a:ln>
        </p:spPr>
        <p:txBody>
          <a:bodyPr/>
          <a:lstStyle/>
          <a:p>
            <a:endParaRPr lang="zh-CN" altLang="en-US"/>
          </a:p>
        </p:txBody>
      </p:sp>
      <p:sp>
        <p:nvSpPr>
          <p:cNvPr id="67658" name="Line 1075"/>
          <p:cNvSpPr>
            <a:spLocks noChangeShapeType="1"/>
          </p:cNvSpPr>
          <p:nvPr/>
        </p:nvSpPr>
        <p:spPr bwMode="auto">
          <a:xfrm>
            <a:off x="3881967" y="3013075"/>
            <a:ext cx="2117" cy="1588"/>
          </a:xfrm>
          <a:prstGeom prst="line">
            <a:avLst/>
          </a:prstGeom>
          <a:noFill/>
          <a:ln w="38100">
            <a:solidFill>
              <a:srgbClr val="FF0000"/>
            </a:solidFill>
            <a:round/>
            <a:headEnd/>
            <a:tailEnd/>
          </a:ln>
        </p:spPr>
        <p:txBody>
          <a:bodyPr/>
          <a:lstStyle/>
          <a:p>
            <a:endParaRPr lang="zh-CN" altLang="en-US"/>
          </a:p>
        </p:txBody>
      </p:sp>
      <p:sp>
        <p:nvSpPr>
          <p:cNvPr id="67659" name="Freeform 1076"/>
          <p:cNvSpPr>
            <a:spLocks/>
          </p:cNvSpPr>
          <p:nvPr/>
        </p:nvSpPr>
        <p:spPr bwMode="auto">
          <a:xfrm>
            <a:off x="3881967" y="3013075"/>
            <a:ext cx="16933" cy="1588"/>
          </a:xfrm>
          <a:custGeom>
            <a:avLst/>
            <a:gdLst>
              <a:gd name="T0" fmla="*/ 0 w 8"/>
              <a:gd name="T1" fmla="*/ 0 h 1588"/>
              <a:gd name="T2" fmla="*/ 0 w 8"/>
              <a:gd name="T3" fmla="*/ 0 h 1588"/>
              <a:gd name="T4" fmla="*/ 8 w 8"/>
              <a:gd name="T5" fmla="*/ 0 h 1588"/>
              <a:gd name="T6" fmla="*/ 0 60000 65536"/>
              <a:gd name="T7" fmla="*/ 0 60000 65536"/>
              <a:gd name="T8" fmla="*/ 0 60000 65536"/>
              <a:gd name="T9" fmla="*/ 0 w 8"/>
              <a:gd name="T10" fmla="*/ 0 h 1588"/>
              <a:gd name="T11" fmla="*/ 8 w 8"/>
              <a:gd name="T12" fmla="*/ 1588 h 1588"/>
            </a:gdLst>
            <a:ahLst/>
            <a:cxnLst>
              <a:cxn ang="T6">
                <a:pos x="T0" y="T1"/>
              </a:cxn>
              <a:cxn ang="T7">
                <a:pos x="T2" y="T3"/>
              </a:cxn>
              <a:cxn ang="T8">
                <a:pos x="T4" y="T5"/>
              </a:cxn>
            </a:cxnLst>
            <a:rect l="T9" t="T10" r="T11" b="T12"/>
            <a:pathLst>
              <a:path w="8" h="1588">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7660" name="Freeform 1077"/>
          <p:cNvSpPr>
            <a:spLocks/>
          </p:cNvSpPr>
          <p:nvPr/>
        </p:nvSpPr>
        <p:spPr bwMode="auto">
          <a:xfrm>
            <a:off x="3898900" y="3000375"/>
            <a:ext cx="2117" cy="12700"/>
          </a:xfrm>
          <a:custGeom>
            <a:avLst/>
            <a:gdLst>
              <a:gd name="T0" fmla="*/ 0 w 1588"/>
              <a:gd name="T1" fmla="*/ 8 h 8"/>
              <a:gd name="T2" fmla="*/ 0 w 1588"/>
              <a:gd name="T3" fmla="*/ 0 h 8"/>
              <a:gd name="T4" fmla="*/ 0 w 1588"/>
              <a:gd name="T5" fmla="*/ 0 h 8"/>
              <a:gd name="T6" fmla="*/ 0 60000 65536"/>
              <a:gd name="T7" fmla="*/ 0 60000 65536"/>
              <a:gd name="T8" fmla="*/ 0 60000 65536"/>
              <a:gd name="T9" fmla="*/ 0 w 1588"/>
              <a:gd name="T10" fmla="*/ 0 h 8"/>
              <a:gd name="T11" fmla="*/ 1588 w 1588"/>
              <a:gd name="T12" fmla="*/ 8 h 8"/>
            </a:gdLst>
            <a:ahLst/>
            <a:cxnLst>
              <a:cxn ang="T6">
                <a:pos x="T0" y="T1"/>
              </a:cxn>
              <a:cxn ang="T7">
                <a:pos x="T2" y="T3"/>
              </a:cxn>
              <a:cxn ang="T8">
                <a:pos x="T4" y="T5"/>
              </a:cxn>
            </a:cxnLst>
            <a:rect l="T9" t="T10" r="T11" b="T12"/>
            <a:pathLst>
              <a:path w="1588" h="8">
                <a:moveTo>
                  <a:pt x="0" y="8"/>
                </a:moveTo>
                <a:lnTo>
                  <a:pt x="0" y="0"/>
                </a:lnTo>
              </a:path>
            </a:pathLst>
          </a:custGeom>
          <a:noFill/>
          <a:ln w="38100">
            <a:solidFill>
              <a:srgbClr val="FF0000"/>
            </a:solidFill>
            <a:prstDash val="solid"/>
            <a:round/>
            <a:headEnd/>
            <a:tailEnd/>
          </a:ln>
        </p:spPr>
        <p:txBody>
          <a:bodyPr/>
          <a:lstStyle/>
          <a:p>
            <a:endParaRPr lang="zh-CN" altLang="en-US"/>
          </a:p>
        </p:txBody>
      </p:sp>
      <p:sp>
        <p:nvSpPr>
          <p:cNvPr id="67661" name="Line 1078"/>
          <p:cNvSpPr>
            <a:spLocks noChangeShapeType="1"/>
          </p:cNvSpPr>
          <p:nvPr/>
        </p:nvSpPr>
        <p:spPr bwMode="auto">
          <a:xfrm>
            <a:off x="3898900" y="3000375"/>
            <a:ext cx="2117" cy="1588"/>
          </a:xfrm>
          <a:prstGeom prst="line">
            <a:avLst/>
          </a:prstGeom>
          <a:noFill/>
          <a:ln w="38100">
            <a:solidFill>
              <a:srgbClr val="FF0000"/>
            </a:solidFill>
            <a:round/>
            <a:headEnd/>
            <a:tailEnd/>
          </a:ln>
        </p:spPr>
        <p:txBody>
          <a:bodyPr/>
          <a:lstStyle/>
          <a:p>
            <a:endParaRPr lang="zh-CN" altLang="en-US"/>
          </a:p>
        </p:txBody>
      </p:sp>
      <p:sp>
        <p:nvSpPr>
          <p:cNvPr id="67662" name="Line 1079"/>
          <p:cNvSpPr>
            <a:spLocks noChangeShapeType="1"/>
          </p:cNvSpPr>
          <p:nvPr/>
        </p:nvSpPr>
        <p:spPr bwMode="auto">
          <a:xfrm>
            <a:off x="3898900" y="3000375"/>
            <a:ext cx="2117" cy="1588"/>
          </a:xfrm>
          <a:prstGeom prst="line">
            <a:avLst/>
          </a:prstGeom>
          <a:noFill/>
          <a:ln w="38100">
            <a:solidFill>
              <a:srgbClr val="FF0000"/>
            </a:solidFill>
            <a:round/>
            <a:headEnd/>
            <a:tailEnd/>
          </a:ln>
        </p:spPr>
        <p:txBody>
          <a:bodyPr/>
          <a:lstStyle/>
          <a:p>
            <a:endParaRPr lang="zh-CN" altLang="en-US"/>
          </a:p>
        </p:txBody>
      </p:sp>
      <p:sp>
        <p:nvSpPr>
          <p:cNvPr id="67663" name="Line 1080"/>
          <p:cNvSpPr>
            <a:spLocks noChangeShapeType="1"/>
          </p:cNvSpPr>
          <p:nvPr/>
        </p:nvSpPr>
        <p:spPr bwMode="auto">
          <a:xfrm>
            <a:off x="3898900" y="3000375"/>
            <a:ext cx="2117" cy="1588"/>
          </a:xfrm>
          <a:prstGeom prst="line">
            <a:avLst/>
          </a:prstGeom>
          <a:noFill/>
          <a:ln w="38100">
            <a:solidFill>
              <a:srgbClr val="FF0000"/>
            </a:solidFill>
            <a:round/>
            <a:headEnd/>
            <a:tailEnd/>
          </a:ln>
        </p:spPr>
        <p:txBody>
          <a:bodyPr/>
          <a:lstStyle/>
          <a:p>
            <a:endParaRPr lang="zh-CN" altLang="en-US"/>
          </a:p>
        </p:txBody>
      </p:sp>
      <p:sp>
        <p:nvSpPr>
          <p:cNvPr id="67664" name="Freeform 1081"/>
          <p:cNvSpPr>
            <a:spLocks/>
          </p:cNvSpPr>
          <p:nvPr/>
        </p:nvSpPr>
        <p:spPr bwMode="auto">
          <a:xfrm>
            <a:off x="3898900" y="3000375"/>
            <a:ext cx="16933" cy="1588"/>
          </a:xfrm>
          <a:custGeom>
            <a:avLst/>
            <a:gdLst>
              <a:gd name="T0" fmla="*/ 0 w 8"/>
              <a:gd name="T1" fmla="*/ 0 h 1588"/>
              <a:gd name="T2" fmla="*/ 0 w 8"/>
              <a:gd name="T3" fmla="*/ 0 h 1588"/>
              <a:gd name="T4" fmla="*/ 8 w 8"/>
              <a:gd name="T5" fmla="*/ 0 h 1588"/>
              <a:gd name="T6" fmla="*/ 0 60000 65536"/>
              <a:gd name="T7" fmla="*/ 0 60000 65536"/>
              <a:gd name="T8" fmla="*/ 0 60000 65536"/>
              <a:gd name="T9" fmla="*/ 0 w 8"/>
              <a:gd name="T10" fmla="*/ 0 h 1588"/>
              <a:gd name="T11" fmla="*/ 8 w 8"/>
              <a:gd name="T12" fmla="*/ 1588 h 1588"/>
            </a:gdLst>
            <a:ahLst/>
            <a:cxnLst>
              <a:cxn ang="T6">
                <a:pos x="T0" y="T1"/>
              </a:cxn>
              <a:cxn ang="T7">
                <a:pos x="T2" y="T3"/>
              </a:cxn>
              <a:cxn ang="T8">
                <a:pos x="T4" y="T5"/>
              </a:cxn>
            </a:cxnLst>
            <a:rect l="T9" t="T10" r="T11" b="T12"/>
            <a:pathLst>
              <a:path w="8" h="1588">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7665" name="Line 1082"/>
          <p:cNvSpPr>
            <a:spLocks noChangeShapeType="1"/>
          </p:cNvSpPr>
          <p:nvPr/>
        </p:nvSpPr>
        <p:spPr bwMode="auto">
          <a:xfrm>
            <a:off x="3915834" y="3000375"/>
            <a:ext cx="2117" cy="1588"/>
          </a:xfrm>
          <a:prstGeom prst="line">
            <a:avLst/>
          </a:prstGeom>
          <a:noFill/>
          <a:ln w="38100">
            <a:solidFill>
              <a:srgbClr val="FF0000"/>
            </a:solidFill>
            <a:round/>
            <a:headEnd/>
            <a:tailEnd/>
          </a:ln>
        </p:spPr>
        <p:txBody>
          <a:bodyPr/>
          <a:lstStyle/>
          <a:p>
            <a:endParaRPr lang="zh-CN" altLang="en-US"/>
          </a:p>
        </p:txBody>
      </p:sp>
      <p:sp>
        <p:nvSpPr>
          <p:cNvPr id="67666" name="Line 1083"/>
          <p:cNvSpPr>
            <a:spLocks noChangeShapeType="1"/>
          </p:cNvSpPr>
          <p:nvPr/>
        </p:nvSpPr>
        <p:spPr bwMode="auto">
          <a:xfrm>
            <a:off x="3915834" y="3000375"/>
            <a:ext cx="2117" cy="1588"/>
          </a:xfrm>
          <a:prstGeom prst="line">
            <a:avLst/>
          </a:prstGeom>
          <a:noFill/>
          <a:ln w="38100">
            <a:solidFill>
              <a:srgbClr val="FF0000"/>
            </a:solidFill>
            <a:round/>
            <a:headEnd/>
            <a:tailEnd/>
          </a:ln>
        </p:spPr>
        <p:txBody>
          <a:bodyPr/>
          <a:lstStyle/>
          <a:p>
            <a:endParaRPr lang="zh-CN" altLang="en-US"/>
          </a:p>
        </p:txBody>
      </p:sp>
      <p:sp>
        <p:nvSpPr>
          <p:cNvPr id="67667" name="Line 1084"/>
          <p:cNvSpPr>
            <a:spLocks noChangeShapeType="1"/>
          </p:cNvSpPr>
          <p:nvPr/>
        </p:nvSpPr>
        <p:spPr bwMode="auto">
          <a:xfrm>
            <a:off x="3915834" y="3000375"/>
            <a:ext cx="2117" cy="1588"/>
          </a:xfrm>
          <a:prstGeom prst="line">
            <a:avLst/>
          </a:prstGeom>
          <a:noFill/>
          <a:ln w="38100">
            <a:solidFill>
              <a:srgbClr val="FF0000"/>
            </a:solidFill>
            <a:round/>
            <a:headEnd/>
            <a:tailEnd/>
          </a:ln>
        </p:spPr>
        <p:txBody>
          <a:bodyPr/>
          <a:lstStyle/>
          <a:p>
            <a:endParaRPr lang="zh-CN" altLang="en-US"/>
          </a:p>
        </p:txBody>
      </p:sp>
      <p:sp>
        <p:nvSpPr>
          <p:cNvPr id="67668" name="Line 1085"/>
          <p:cNvSpPr>
            <a:spLocks noChangeShapeType="1"/>
          </p:cNvSpPr>
          <p:nvPr/>
        </p:nvSpPr>
        <p:spPr bwMode="auto">
          <a:xfrm>
            <a:off x="3915834" y="3000375"/>
            <a:ext cx="2117" cy="1588"/>
          </a:xfrm>
          <a:prstGeom prst="line">
            <a:avLst/>
          </a:prstGeom>
          <a:noFill/>
          <a:ln w="38100">
            <a:solidFill>
              <a:srgbClr val="FF0000"/>
            </a:solidFill>
            <a:round/>
            <a:headEnd/>
            <a:tailEnd/>
          </a:ln>
        </p:spPr>
        <p:txBody>
          <a:bodyPr/>
          <a:lstStyle/>
          <a:p>
            <a:endParaRPr lang="zh-CN" altLang="en-US"/>
          </a:p>
        </p:txBody>
      </p:sp>
      <p:sp>
        <p:nvSpPr>
          <p:cNvPr id="67669" name="Freeform 1086"/>
          <p:cNvSpPr>
            <a:spLocks/>
          </p:cNvSpPr>
          <p:nvPr/>
        </p:nvSpPr>
        <p:spPr bwMode="auto">
          <a:xfrm>
            <a:off x="3915834" y="3000375"/>
            <a:ext cx="16933" cy="1588"/>
          </a:xfrm>
          <a:custGeom>
            <a:avLst/>
            <a:gdLst>
              <a:gd name="T0" fmla="*/ 0 w 8"/>
              <a:gd name="T1" fmla="*/ 0 h 1588"/>
              <a:gd name="T2" fmla="*/ 0 w 8"/>
              <a:gd name="T3" fmla="*/ 0 h 1588"/>
              <a:gd name="T4" fmla="*/ 8 w 8"/>
              <a:gd name="T5" fmla="*/ 0 h 1588"/>
              <a:gd name="T6" fmla="*/ 0 60000 65536"/>
              <a:gd name="T7" fmla="*/ 0 60000 65536"/>
              <a:gd name="T8" fmla="*/ 0 60000 65536"/>
              <a:gd name="T9" fmla="*/ 0 w 8"/>
              <a:gd name="T10" fmla="*/ 0 h 1588"/>
              <a:gd name="T11" fmla="*/ 8 w 8"/>
              <a:gd name="T12" fmla="*/ 1588 h 1588"/>
            </a:gdLst>
            <a:ahLst/>
            <a:cxnLst>
              <a:cxn ang="T6">
                <a:pos x="T0" y="T1"/>
              </a:cxn>
              <a:cxn ang="T7">
                <a:pos x="T2" y="T3"/>
              </a:cxn>
              <a:cxn ang="T8">
                <a:pos x="T4" y="T5"/>
              </a:cxn>
            </a:cxnLst>
            <a:rect l="T9" t="T10" r="T11" b="T12"/>
            <a:pathLst>
              <a:path w="8" h="1588">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7670" name="Line 1087"/>
          <p:cNvSpPr>
            <a:spLocks noChangeShapeType="1"/>
          </p:cNvSpPr>
          <p:nvPr/>
        </p:nvSpPr>
        <p:spPr bwMode="auto">
          <a:xfrm>
            <a:off x="3932767" y="3000375"/>
            <a:ext cx="2117" cy="1588"/>
          </a:xfrm>
          <a:prstGeom prst="line">
            <a:avLst/>
          </a:prstGeom>
          <a:noFill/>
          <a:ln w="38100">
            <a:solidFill>
              <a:srgbClr val="FF0000"/>
            </a:solidFill>
            <a:round/>
            <a:headEnd/>
            <a:tailEnd/>
          </a:ln>
        </p:spPr>
        <p:txBody>
          <a:bodyPr/>
          <a:lstStyle/>
          <a:p>
            <a:endParaRPr lang="zh-CN" altLang="en-US"/>
          </a:p>
        </p:txBody>
      </p:sp>
      <p:sp>
        <p:nvSpPr>
          <p:cNvPr id="67671" name="Line 1088"/>
          <p:cNvSpPr>
            <a:spLocks noChangeShapeType="1"/>
          </p:cNvSpPr>
          <p:nvPr/>
        </p:nvSpPr>
        <p:spPr bwMode="auto">
          <a:xfrm>
            <a:off x="3932767" y="3000375"/>
            <a:ext cx="2117" cy="1588"/>
          </a:xfrm>
          <a:prstGeom prst="line">
            <a:avLst/>
          </a:prstGeom>
          <a:noFill/>
          <a:ln w="38100">
            <a:solidFill>
              <a:srgbClr val="FF0000"/>
            </a:solidFill>
            <a:round/>
            <a:headEnd/>
            <a:tailEnd/>
          </a:ln>
        </p:spPr>
        <p:txBody>
          <a:bodyPr/>
          <a:lstStyle/>
          <a:p>
            <a:endParaRPr lang="zh-CN" altLang="en-US"/>
          </a:p>
        </p:txBody>
      </p:sp>
      <p:sp>
        <p:nvSpPr>
          <p:cNvPr id="67672" name="Line 1089"/>
          <p:cNvSpPr>
            <a:spLocks noChangeShapeType="1"/>
          </p:cNvSpPr>
          <p:nvPr/>
        </p:nvSpPr>
        <p:spPr bwMode="auto">
          <a:xfrm>
            <a:off x="3932767" y="3000375"/>
            <a:ext cx="2117" cy="1588"/>
          </a:xfrm>
          <a:prstGeom prst="line">
            <a:avLst/>
          </a:prstGeom>
          <a:noFill/>
          <a:ln w="38100">
            <a:solidFill>
              <a:srgbClr val="FF0000"/>
            </a:solidFill>
            <a:round/>
            <a:headEnd/>
            <a:tailEnd/>
          </a:ln>
        </p:spPr>
        <p:txBody>
          <a:bodyPr/>
          <a:lstStyle/>
          <a:p>
            <a:endParaRPr lang="zh-CN" altLang="en-US"/>
          </a:p>
        </p:txBody>
      </p:sp>
      <p:sp>
        <p:nvSpPr>
          <p:cNvPr id="67673" name="Line 1090"/>
          <p:cNvSpPr>
            <a:spLocks noChangeShapeType="1"/>
          </p:cNvSpPr>
          <p:nvPr/>
        </p:nvSpPr>
        <p:spPr bwMode="auto">
          <a:xfrm>
            <a:off x="3932767" y="3000375"/>
            <a:ext cx="2117" cy="1588"/>
          </a:xfrm>
          <a:prstGeom prst="line">
            <a:avLst/>
          </a:prstGeom>
          <a:noFill/>
          <a:ln w="38100">
            <a:solidFill>
              <a:srgbClr val="FF0000"/>
            </a:solidFill>
            <a:round/>
            <a:headEnd/>
            <a:tailEnd/>
          </a:ln>
        </p:spPr>
        <p:txBody>
          <a:bodyPr/>
          <a:lstStyle/>
          <a:p>
            <a:endParaRPr lang="zh-CN" altLang="en-US"/>
          </a:p>
        </p:txBody>
      </p:sp>
      <p:sp>
        <p:nvSpPr>
          <p:cNvPr id="67674" name="Line 1091"/>
          <p:cNvSpPr>
            <a:spLocks noChangeShapeType="1"/>
          </p:cNvSpPr>
          <p:nvPr/>
        </p:nvSpPr>
        <p:spPr bwMode="auto">
          <a:xfrm>
            <a:off x="3932767" y="3000375"/>
            <a:ext cx="2117" cy="1588"/>
          </a:xfrm>
          <a:prstGeom prst="line">
            <a:avLst/>
          </a:prstGeom>
          <a:noFill/>
          <a:ln w="38100">
            <a:solidFill>
              <a:srgbClr val="FF0000"/>
            </a:solidFill>
            <a:round/>
            <a:headEnd/>
            <a:tailEnd/>
          </a:ln>
        </p:spPr>
        <p:txBody>
          <a:bodyPr/>
          <a:lstStyle/>
          <a:p>
            <a:endParaRPr lang="zh-CN" altLang="en-US"/>
          </a:p>
        </p:txBody>
      </p:sp>
      <p:sp>
        <p:nvSpPr>
          <p:cNvPr id="67675" name="Freeform 1092"/>
          <p:cNvSpPr>
            <a:spLocks/>
          </p:cNvSpPr>
          <p:nvPr/>
        </p:nvSpPr>
        <p:spPr bwMode="auto">
          <a:xfrm>
            <a:off x="3932767" y="3000375"/>
            <a:ext cx="16933" cy="1588"/>
          </a:xfrm>
          <a:custGeom>
            <a:avLst/>
            <a:gdLst>
              <a:gd name="T0" fmla="*/ 0 w 8"/>
              <a:gd name="T1" fmla="*/ 0 h 1588"/>
              <a:gd name="T2" fmla="*/ 0 w 8"/>
              <a:gd name="T3" fmla="*/ 0 h 1588"/>
              <a:gd name="T4" fmla="*/ 8 w 8"/>
              <a:gd name="T5" fmla="*/ 0 h 1588"/>
              <a:gd name="T6" fmla="*/ 0 60000 65536"/>
              <a:gd name="T7" fmla="*/ 0 60000 65536"/>
              <a:gd name="T8" fmla="*/ 0 60000 65536"/>
              <a:gd name="T9" fmla="*/ 0 w 8"/>
              <a:gd name="T10" fmla="*/ 0 h 1588"/>
              <a:gd name="T11" fmla="*/ 8 w 8"/>
              <a:gd name="T12" fmla="*/ 1588 h 1588"/>
            </a:gdLst>
            <a:ahLst/>
            <a:cxnLst>
              <a:cxn ang="T6">
                <a:pos x="T0" y="T1"/>
              </a:cxn>
              <a:cxn ang="T7">
                <a:pos x="T2" y="T3"/>
              </a:cxn>
              <a:cxn ang="T8">
                <a:pos x="T4" y="T5"/>
              </a:cxn>
            </a:cxnLst>
            <a:rect l="T9" t="T10" r="T11" b="T12"/>
            <a:pathLst>
              <a:path w="8" h="1588">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7676" name="Line 1093"/>
          <p:cNvSpPr>
            <a:spLocks noChangeShapeType="1"/>
          </p:cNvSpPr>
          <p:nvPr/>
        </p:nvSpPr>
        <p:spPr bwMode="auto">
          <a:xfrm>
            <a:off x="3949700" y="3000375"/>
            <a:ext cx="2117" cy="1588"/>
          </a:xfrm>
          <a:prstGeom prst="line">
            <a:avLst/>
          </a:prstGeom>
          <a:noFill/>
          <a:ln w="38100">
            <a:solidFill>
              <a:srgbClr val="FF0000"/>
            </a:solidFill>
            <a:round/>
            <a:headEnd/>
            <a:tailEnd/>
          </a:ln>
        </p:spPr>
        <p:txBody>
          <a:bodyPr/>
          <a:lstStyle/>
          <a:p>
            <a:endParaRPr lang="zh-CN" altLang="en-US"/>
          </a:p>
        </p:txBody>
      </p:sp>
      <p:sp>
        <p:nvSpPr>
          <p:cNvPr id="67677" name="Line 1094"/>
          <p:cNvSpPr>
            <a:spLocks noChangeShapeType="1"/>
          </p:cNvSpPr>
          <p:nvPr/>
        </p:nvSpPr>
        <p:spPr bwMode="auto">
          <a:xfrm>
            <a:off x="3949700" y="3000375"/>
            <a:ext cx="2117" cy="1588"/>
          </a:xfrm>
          <a:prstGeom prst="line">
            <a:avLst/>
          </a:prstGeom>
          <a:noFill/>
          <a:ln w="38100">
            <a:solidFill>
              <a:srgbClr val="FF0000"/>
            </a:solidFill>
            <a:round/>
            <a:headEnd/>
            <a:tailEnd/>
          </a:ln>
        </p:spPr>
        <p:txBody>
          <a:bodyPr/>
          <a:lstStyle/>
          <a:p>
            <a:endParaRPr lang="zh-CN" altLang="en-US"/>
          </a:p>
        </p:txBody>
      </p:sp>
      <p:sp>
        <p:nvSpPr>
          <p:cNvPr id="67678" name="Line 1095"/>
          <p:cNvSpPr>
            <a:spLocks noChangeShapeType="1"/>
          </p:cNvSpPr>
          <p:nvPr/>
        </p:nvSpPr>
        <p:spPr bwMode="auto">
          <a:xfrm>
            <a:off x="3949700" y="3000375"/>
            <a:ext cx="2117" cy="1588"/>
          </a:xfrm>
          <a:prstGeom prst="line">
            <a:avLst/>
          </a:prstGeom>
          <a:noFill/>
          <a:ln w="38100">
            <a:solidFill>
              <a:srgbClr val="FF0000"/>
            </a:solidFill>
            <a:round/>
            <a:headEnd/>
            <a:tailEnd/>
          </a:ln>
        </p:spPr>
        <p:txBody>
          <a:bodyPr/>
          <a:lstStyle/>
          <a:p>
            <a:endParaRPr lang="zh-CN" altLang="en-US"/>
          </a:p>
        </p:txBody>
      </p:sp>
      <p:sp>
        <p:nvSpPr>
          <p:cNvPr id="67679" name="Line 1096"/>
          <p:cNvSpPr>
            <a:spLocks noChangeShapeType="1"/>
          </p:cNvSpPr>
          <p:nvPr/>
        </p:nvSpPr>
        <p:spPr bwMode="auto">
          <a:xfrm>
            <a:off x="3949700" y="3000375"/>
            <a:ext cx="2117" cy="1588"/>
          </a:xfrm>
          <a:prstGeom prst="line">
            <a:avLst/>
          </a:prstGeom>
          <a:noFill/>
          <a:ln w="38100">
            <a:solidFill>
              <a:srgbClr val="FF0000"/>
            </a:solidFill>
            <a:round/>
            <a:headEnd/>
            <a:tailEnd/>
          </a:ln>
        </p:spPr>
        <p:txBody>
          <a:bodyPr/>
          <a:lstStyle/>
          <a:p>
            <a:endParaRPr lang="zh-CN" altLang="en-US"/>
          </a:p>
        </p:txBody>
      </p:sp>
      <p:sp>
        <p:nvSpPr>
          <p:cNvPr id="67680" name="Freeform 1097"/>
          <p:cNvSpPr>
            <a:spLocks/>
          </p:cNvSpPr>
          <p:nvPr/>
        </p:nvSpPr>
        <p:spPr bwMode="auto">
          <a:xfrm>
            <a:off x="3949700" y="3000375"/>
            <a:ext cx="16933" cy="1588"/>
          </a:xfrm>
          <a:custGeom>
            <a:avLst/>
            <a:gdLst>
              <a:gd name="T0" fmla="*/ 0 w 8"/>
              <a:gd name="T1" fmla="*/ 0 h 1588"/>
              <a:gd name="T2" fmla="*/ 0 w 8"/>
              <a:gd name="T3" fmla="*/ 0 h 1588"/>
              <a:gd name="T4" fmla="*/ 8 w 8"/>
              <a:gd name="T5" fmla="*/ 0 h 1588"/>
              <a:gd name="T6" fmla="*/ 0 60000 65536"/>
              <a:gd name="T7" fmla="*/ 0 60000 65536"/>
              <a:gd name="T8" fmla="*/ 0 60000 65536"/>
              <a:gd name="T9" fmla="*/ 0 w 8"/>
              <a:gd name="T10" fmla="*/ 0 h 1588"/>
              <a:gd name="T11" fmla="*/ 8 w 8"/>
              <a:gd name="T12" fmla="*/ 1588 h 1588"/>
            </a:gdLst>
            <a:ahLst/>
            <a:cxnLst>
              <a:cxn ang="T6">
                <a:pos x="T0" y="T1"/>
              </a:cxn>
              <a:cxn ang="T7">
                <a:pos x="T2" y="T3"/>
              </a:cxn>
              <a:cxn ang="T8">
                <a:pos x="T4" y="T5"/>
              </a:cxn>
            </a:cxnLst>
            <a:rect l="T9" t="T10" r="T11" b="T12"/>
            <a:pathLst>
              <a:path w="8" h="1588">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7681" name="Line 1098"/>
          <p:cNvSpPr>
            <a:spLocks noChangeShapeType="1"/>
          </p:cNvSpPr>
          <p:nvPr/>
        </p:nvSpPr>
        <p:spPr bwMode="auto">
          <a:xfrm>
            <a:off x="3966634" y="3000375"/>
            <a:ext cx="2117" cy="1588"/>
          </a:xfrm>
          <a:prstGeom prst="line">
            <a:avLst/>
          </a:prstGeom>
          <a:noFill/>
          <a:ln w="38100">
            <a:solidFill>
              <a:srgbClr val="FF0000"/>
            </a:solidFill>
            <a:round/>
            <a:headEnd/>
            <a:tailEnd/>
          </a:ln>
        </p:spPr>
        <p:txBody>
          <a:bodyPr/>
          <a:lstStyle/>
          <a:p>
            <a:endParaRPr lang="zh-CN" altLang="en-US"/>
          </a:p>
        </p:txBody>
      </p:sp>
      <p:sp>
        <p:nvSpPr>
          <p:cNvPr id="67682" name="Line 1099"/>
          <p:cNvSpPr>
            <a:spLocks noChangeShapeType="1"/>
          </p:cNvSpPr>
          <p:nvPr/>
        </p:nvSpPr>
        <p:spPr bwMode="auto">
          <a:xfrm>
            <a:off x="3966634" y="3000375"/>
            <a:ext cx="2117" cy="1588"/>
          </a:xfrm>
          <a:prstGeom prst="line">
            <a:avLst/>
          </a:prstGeom>
          <a:noFill/>
          <a:ln w="38100">
            <a:solidFill>
              <a:srgbClr val="FF0000"/>
            </a:solidFill>
            <a:round/>
            <a:headEnd/>
            <a:tailEnd/>
          </a:ln>
        </p:spPr>
        <p:txBody>
          <a:bodyPr/>
          <a:lstStyle/>
          <a:p>
            <a:endParaRPr lang="zh-CN" altLang="en-US"/>
          </a:p>
        </p:txBody>
      </p:sp>
      <p:sp>
        <p:nvSpPr>
          <p:cNvPr id="67683" name="Line 1100"/>
          <p:cNvSpPr>
            <a:spLocks noChangeShapeType="1"/>
          </p:cNvSpPr>
          <p:nvPr/>
        </p:nvSpPr>
        <p:spPr bwMode="auto">
          <a:xfrm>
            <a:off x="3966634" y="3000375"/>
            <a:ext cx="2117" cy="1588"/>
          </a:xfrm>
          <a:prstGeom prst="line">
            <a:avLst/>
          </a:prstGeom>
          <a:noFill/>
          <a:ln w="38100">
            <a:solidFill>
              <a:srgbClr val="FF0000"/>
            </a:solidFill>
            <a:round/>
            <a:headEnd/>
            <a:tailEnd/>
          </a:ln>
        </p:spPr>
        <p:txBody>
          <a:bodyPr/>
          <a:lstStyle/>
          <a:p>
            <a:endParaRPr lang="zh-CN" altLang="en-US"/>
          </a:p>
        </p:txBody>
      </p:sp>
      <p:sp>
        <p:nvSpPr>
          <p:cNvPr id="67684" name="Line 1101"/>
          <p:cNvSpPr>
            <a:spLocks noChangeShapeType="1"/>
          </p:cNvSpPr>
          <p:nvPr/>
        </p:nvSpPr>
        <p:spPr bwMode="auto">
          <a:xfrm>
            <a:off x="3966634" y="3000375"/>
            <a:ext cx="2117" cy="1588"/>
          </a:xfrm>
          <a:prstGeom prst="line">
            <a:avLst/>
          </a:prstGeom>
          <a:noFill/>
          <a:ln w="38100">
            <a:solidFill>
              <a:srgbClr val="FF0000"/>
            </a:solidFill>
            <a:round/>
            <a:headEnd/>
            <a:tailEnd/>
          </a:ln>
        </p:spPr>
        <p:txBody>
          <a:bodyPr/>
          <a:lstStyle/>
          <a:p>
            <a:endParaRPr lang="zh-CN" altLang="en-US"/>
          </a:p>
        </p:txBody>
      </p:sp>
      <p:sp>
        <p:nvSpPr>
          <p:cNvPr id="67685" name="Freeform 1102"/>
          <p:cNvSpPr>
            <a:spLocks/>
          </p:cNvSpPr>
          <p:nvPr/>
        </p:nvSpPr>
        <p:spPr bwMode="auto">
          <a:xfrm>
            <a:off x="3966634" y="3000375"/>
            <a:ext cx="16933" cy="1588"/>
          </a:xfrm>
          <a:custGeom>
            <a:avLst/>
            <a:gdLst>
              <a:gd name="T0" fmla="*/ 0 w 8"/>
              <a:gd name="T1" fmla="*/ 0 h 1588"/>
              <a:gd name="T2" fmla="*/ 0 w 8"/>
              <a:gd name="T3" fmla="*/ 0 h 1588"/>
              <a:gd name="T4" fmla="*/ 8 w 8"/>
              <a:gd name="T5" fmla="*/ 0 h 1588"/>
              <a:gd name="T6" fmla="*/ 0 60000 65536"/>
              <a:gd name="T7" fmla="*/ 0 60000 65536"/>
              <a:gd name="T8" fmla="*/ 0 60000 65536"/>
              <a:gd name="T9" fmla="*/ 0 w 8"/>
              <a:gd name="T10" fmla="*/ 0 h 1588"/>
              <a:gd name="T11" fmla="*/ 8 w 8"/>
              <a:gd name="T12" fmla="*/ 1588 h 1588"/>
            </a:gdLst>
            <a:ahLst/>
            <a:cxnLst>
              <a:cxn ang="T6">
                <a:pos x="T0" y="T1"/>
              </a:cxn>
              <a:cxn ang="T7">
                <a:pos x="T2" y="T3"/>
              </a:cxn>
              <a:cxn ang="T8">
                <a:pos x="T4" y="T5"/>
              </a:cxn>
            </a:cxnLst>
            <a:rect l="T9" t="T10" r="T11" b="T12"/>
            <a:pathLst>
              <a:path w="8" h="1588">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7686" name="Line 1103"/>
          <p:cNvSpPr>
            <a:spLocks noChangeShapeType="1"/>
          </p:cNvSpPr>
          <p:nvPr/>
        </p:nvSpPr>
        <p:spPr bwMode="auto">
          <a:xfrm>
            <a:off x="3983567" y="3000375"/>
            <a:ext cx="2117" cy="1588"/>
          </a:xfrm>
          <a:prstGeom prst="line">
            <a:avLst/>
          </a:prstGeom>
          <a:noFill/>
          <a:ln w="38100">
            <a:solidFill>
              <a:srgbClr val="FF0000"/>
            </a:solidFill>
            <a:round/>
            <a:headEnd/>
            <a:tailEnd/>
          </a:ln>
        </p:spPr>
        <p:txBody>
          <a:bodyPr/>
          <a:lstStyle/>
          <a:p>
            <a:endParaRPr lang="zh-CN" altLang="en-US"/>
          </a:p>
        </p:txBody>
      </p:sp>
      <p:sp>
        <p:nvSpPr>
          <p:cNvPr id="67687" name="Line 1104"/>
          <p:cNvSpPr>
            <a:spLocks noChangeShapeType="1"/>
          </p:cNvSpPr>
          <p:nvPr/>
        </p:nvSpPr>
        <p:spPr bwMode="auto">
          <a:xfrm>
            <a:off x="3983567" y="3000375"/>
            <a:ext cx="2117" cy="1588"/>
          </a:xfrm>
          <a:prstGeom prst="line">
            <a:avLst/>
          </a:prstGeom>
          <a:noFill/>
          <a:ln w="38100">
            <a:solidFill>
              <a:srgbClr val="FF0000"/>
            </a:solidFill>
            <a:round/>
            <a:headEnd/>
            <a:tailEnd/>
          </a:ln>
        </p:spPr>
        <p:txBody>
          <a:bodyPr/>
          <a:lstStyle/>
          <a:p>
            <a:endParaRPr lang="zh-CN" altLang="en-US"/>
          </a:p>
        </p:txBody>
      </p:sp>
      <p:sp>
        <p:nvSpPr>
          <p:cNvPr id="67688" name="Line 1105"/>
          <p:cNvSpPr>
            <a:spLocks noChangeShapeType="1"/>
          </p:cNvSpPr>
          <p:nvPr/>
        </p:nvSpPr>
        <p:spPr bwMode="auto">
          <a:xfrm>
            <a:off x="3983567" y="3000375"/>
            <a:ext cx="2117" cy="1588"/>
          </a:xfrm>
          <a:prstGeom prst="line">
            <a:avLst/>
          </a:prstGeom>
          <a:noFill/>
          <a:ln w="38100">
            <a:solidFill>
              <a:srgbClr val="FF0000"/>
            </a:solidFill>
            <a:round/>
            <a:headEnd/>
            <a:tailEnd/>
          </a:ln>
        </p:spPr>
        <p:txBody>
          <a:bodyPr/>
          <a:lstStyle/>
          <a:p>
            <a:endParaRPr lang="zh-CN" altLang="en-US"/>
          </a:p>
        </p:txBody>
      </p:sp>
      <p:sp>
        <p:nvSpPr>
          <p:cNvPr id="67689" name="Line 1106"/>
          <p:cNvSpPr>
            <a:spLocks noChangeShapeType="1"/>
          </p:cNvSpPr>
          <p:nvPr/>
        </p:nvSpPr>
        <p:spPr bwMode="auto">
          <a:xfrm>
            <a:off x="3983567" y="3000375"/>
            <a:ext cx="2117" cy="1588"/>
          </a:xfrm>
          <a:prstGeom prst="line">
            <a:avLst/>
          </a:prstGeom>
          <a:noFill/>
          <a:ln w="38100">
            <a:solidFill>
              <a:srgbClr val="FF0000"/>
            </a:solidFill>
            <a:round/>
            <a:headEnd/>
            <a:tailEnd/>
          </a:ln>
        </p:spPr>
        <p:txBody>
          <a:bodyPr/>
          <a:lstStyle/>
          <a:p>
            <a:endParaRPr lang="zh-CN" altLang="en-US"/>
          </a:p>
        </p:txBody>
      </p:sp>
      <p:sp>
        <p:nvSpPr>
          <p:cNvPr id="67690" name="Line 1107"/>
          <p:cNvSpPr>
            <a:spLocks noChangeShapeType="1"/>
          </p:cNvSpPr>
          <p:nvPr/>
        </p:nvSpPr>
        <p:spPr bwMode="auto">
          <a:xfrm>
            <a:off x="3983567" y="3000375"/>
            <a:ext cx="2117" cy="1588"/>
          </a:xfrm>
          <a:prstGeom prst="line">
            <a:avLst/>
          </a:prstGeom>
          <a:noFill/>
          <a:ln w="38100">
            <a:solidFill>
              <a:srgbClr val="FF0000"/>
            </a:solidFill>
            <a:round/>
            <a:headEnd/>
            <a:tailEnd/>
          </a:ln>
        </p:spPr>
        <p:txBody>
          <a:bodyPr/>
          <a:lstStyle/>
          <a:p>
            <a:endParaRPr lang="zh-CN" altLang="en-US"/>
          </a:p>
        </p:txBody>
      </p:sp>
      <p:sp>
        <p:nvSpPr>
          <p:cNvPr id="67691" name="Freeform 1108"/>
          <p:cNvSpPr>
            <a:spLocks/>
          </p:cNvSpPr>
          <p:nvPr/>
        </p:nvSpPr>
        <p:spPr bwMode="auto">
          <a:xfrm>
            <a:off x="3983567" y="3000375"/>
            <a:ext cx="16933" cy="1588"/>
          </a:xfrm>
          <a:custGeom>
            <a:avLst/>
            <a:gdLst>
              <a:gd name="T0" fmla="*/ 0 w 8"/>
              <a:gd name="T1" fmla="*/ 0 h 1588"/>
              <a:gd name="T2" fmla="*/ 0 w 8"/>
              <a:gd name="T3" fmla="*/ 0 h 1588"/>
              <a:gd name="T4" fmla="*/ 8 w 8"/>
              <a:gd name="T5" fmla="*/ 0 h 1588"/>
              <a:gd name="T6" fmla="*/ 0 60000 65536"/>
              <a:gd name="T7" fmla="*/ 0 60000 65536"/>
              <a:gd name="T8" fmla="*/ 0 60000 65536"/>
              <a:gd name="T9" fmla="*/ 0 w 8"/>
              <a:gd name="T10" fmla="*/ 0 h 1588"/>
              <a:gd name="T11" fmla="*/ 8 w 8"/>
              <a:gd name="T12" fmla="*/ 1588 h 1588"/>
            </a:gdLst>
            <a:ahLst/>
            <a:cxnLst>
              <a:cxn ang="T6">
                <a:pos x="T0" y="T1"/>
              </a:cxn>
              <a:cxn ang="T7">
                <a:pos x="T2" y="T3"/>
              </a:cxn>
              <a:cxn ang="T8">
                <a:pos x="T4" y="T5"/>
              </a:cxn>
            </a:cxnLst>
            <a:rect l="T9" t="T10" r="T11" b="T12"/>
            <a:pathLst>
              <a:path w="8" h="1588">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7692" name="Line 1109"/>
          <p:cNvSpPr>
            <a:spLocks noChangeShapeType="1"/>
          </p:cNvSpPr>
          <p:nvPr/>
        </p:nvSpPr>
        <p:spPr bwMode="auto">
          <a:xfrm>
            <a:off x="4000500" y="3000375"/>
            <a:ext cx="2117" cy="1588"/>
          </a:xfrm>
          <a:prstGeom prst="line">
            <a:avLst/>
          </a:prstGeom>
          <a:noFill/>
          <a:ln w="38100">
            <a:solidFill>
              <a:srgbClr val="FF0000"/>
            </a:solidFill>
            <a:round/>
            <a:headEnd/>
            <a:tailEnd/>
          </a:ln>
        </p:spPr>
        <p:txBody>
          <a:bodyPr/>
          <a:lstStyle/>
          <a:p>
            <a:endParaRPr lang="zh-CN" altLang="en-US"/>
          </a:p>
        </p:txBody>
      </p:sp>
      <p:sp>
        <p:nvSpPr>
          <p:cNvPr id="67693" name="Line 1110"/>
          <p:cNvSpPr>
            <a:spLocks noChangeShapeType="1"/>
          </p:cNvSpPr>
          <p:nvPr/>
        </p:nvSpPr>
        <p:spPr bwMode="auto">
          <a:xfrm>
            <a:off x="4000500" y="3000375"/>
            <a:ext cx="2117" cy="1588"/>
          </a:xfrm>
          <a:prstGeom prst="line">
            <a:avLst/>
          </a:prstGeom>
          <a:noFill/>
          <a:ln w="38100">
            <a:solidFill>
              <a:srgbClr val="FF0000"/>
            </a:solidFill>
            <a:round/>
            <a:headEnd/>
            <a:tailEnd/>
          </a:ln>
        </p:spPr>
        <p:txBody>
          <a:bodyPr/>
          <a:lstStyle/>
          <a:p>
            <a:endParaRPr lang="zh-CN" altLang="en-US"/>
          </a:p>
        </p:txBody>
      </p:sp>
      <p:sp>
        <p:nvSpPr>
          <p:cNvPr id="67694" name="Line 1111"/>
          <p:cNvSpPr>
            <a:spLocks noChangeShapeType="1"/>
          </p:cNvSpPr>
          <p:nvPr/>
        </p:nvSpPr>
        <p:spPr bwMode="auto">
          <a:xfrm>
            <a:off x="4000500" y="3000375"/>
            <a:ext cx="2117" cy="1588"/>
          </a:xfrm>
          <a:prstGeom prst="line">
            <a:avLst/>
          </a:prstGeom>
          <a:noFill/>
          <a:ln w="38100">
            <a:solidFill>
              <a:srgbClr val="FF0000"/>
            </a:solidFill>
            <a:round/>
            <a:headEnd/>
            <a:tailEnd/>
          </a:ln>
        </p:spPr>
        <p:txBody>
          <a:bodyPr/>
          <a:lstStyle/>
          <a:p>
            <a:endParaRPr lang="zh-CN" altLang="en-US"/>
          </a:p>
        </p:txBody>
      </p:sp>
      <p:sp>
        <p:nvSpPr>
          <p:cNvPr id="67695" name="Line 1112"/>
          <p:cNvSpPr>
            <a:spLocks noChangeShapeType="1"/>
          </p:cNvSpPr>
          <p:nvPr/>
        </p:nvSpPr>
        <p:spPr bwMode="auto">
          <a:xfrm>
            <a:off x="4000500" y="3000375"/>
            <a:ext cx="2117" cy="1588"/>
          </a:xfrm>
          <a:prstGeom prst="line">
            <a:avLst/>
          </a:prstGeom>
          <a:noFill/>
          <a:ln w="38100">
            <a:solidFill>
              <a:srgbClr val="FF0000"/>
            </a:solidFill>
            <a:round/>
            <a:headEnd/>
            <a:tailEnd/>
          </a:ln>
        </p:spPr>
        <p:txBody>
          <a:bodyPr/>
          <a:lstStyle/>
          <a:p>
            <a:endParaRPr lang="zh-CN" altLang="en-US"/>
          </a:p>
        </p:txBody>
      </p:sp>
      <p:sp>
        <p:nvSpPr>
          <p:cNvPr id="67696" name="Freeform 1113"/>
          <p:cNvSpPr>
            <a:spLocks/>
          </p:cNvSpPr>
          <p:nvPr/>
        </p:nvSpPr>
        <p:spPr bwMode="auto">
          <a:xfrm>
            <a:off x="4000500" y="3000375"/>
            <a:ext cx="19051" cy="1588"/>
          </a:xfrm>
          <a:custGeom>
            <a:avLst/>
            <a:gdLst>
              <a:gd name="T0" fmla="*/ 0 w 9"/>
              <a:gd name="T1" fmla="*/ 0 h 1588"/>
              <a:gd name="T2" fmla="*/ 0 w 9"/>
              <a:gd name="T3" fmla="*/ 0 h 1588"/>
              <a:gd name="T4" fmla="*/ 9 w 9"/>
              <a:gd name="T5" fmla="*/ 0 h 1588"/>
              <a:gd name="T6" fmla="*/ 0 60000 65536"/>
              <a:gd name="T7" fmla="*/ 0 60000 65536"/>
              <a:gd name="T8" fmla="*/ 0 60000 65536"/>
              <a:gd name="T9" fmla="*/ 0 w 9"/>
              <a:gd name="T10" fmla="*/ 0 h 1588"/>
              <a:gd name="T11" fmla="*/ 9 w 9"/>
              <a:gd name="T12" fmla="*/ 1588 h 1588"/>
            </a:gdLst>
            <a:ahLst/>
            <a:cxnLst>
              <a:cxn ang="T6">
                <a:pos x="T0" y="T1"/>
              </a:cxn>
              <a:cxn ang="T7">
                <a:pos x="T2" y="T3"/>
              </a:cxn>
              <a:cxn ang="T8">
                <a:pos x="T4" y="T5"/>
              </a:cxn>
            </a:cxnLst>
            <a:rect l="T9" t="T10" r="T11" b="T12"/>
            <a:pathLst>
              <a:path w="9" h="1588">
                <a:moveTo>
                  <a:pt x="0" y="0"/>
                </a:moveTo>
                <a:lnTo>
                  <a:pt x="0" y="0"/>
                </a:lnTo>
                <a:lnTo>
                  <a:pt x="9" y="0"/>
                </a:lnTo>
              </a:path>
            </a:pathLst>
          </a:custGeom>
          <a:noFill/>
          <a:ln w="38100">
            <a:solidFill>
              <a:srgbClr val="FF0000"/>
            </a:solidFill>
            <a:prstDash val="solid"/>
            <a:round/>
            <a:headEnd/>
            <a:tailEnd/>
          </a:ln>
        </p:spPr>
        <p:txBody>
          <a:bodyPr/>
          <a:lstStyle/>
          <a:p>
            <a:endParaRPr lang="zh-CN" altLang="en-US"/>
          </a:p>
        </p:txBody>
      </p:sp>
      <p:sp>
        <p:nvSpPr>
          <p:cNvPr id="67697" name="Line 1114"/>
          <p:cNvSpPr>
            <a:spLocks noChangeShapeType="1"/>
          </p:cNvSpPr>
          <p:nvPr/>
        </p:nvSpPr>
        <p:spPr bwMode="auto">
          <a:xfrm>
            <a:off x="4019551" y="3000375"/>
            <a:ext cx="2116" cy="1588"/>
          </a:xfrm>
          <a:prstGeom prst="line">
            <a:avLst/>
          </a:prstGeom>
          <a:noFill/>
          <a:ln w="38100">
            <a:solidFill>
              <a:srgbClr val="FF0000"/>
            </a:solidFill>
            <a:round/>
            <a:headEnd/>
            <a:tailEnd/>
          </a:ln>
        </p:spPr>
        <p:txBody>
          <a:bodyPr/>
          <a:lstStyle/>
          <a:p>
            <a:endParaRPr lang="zh-CN" altLang="en-US"/>
          </a:p>
        </p:txBody>
      </p:sp>
      <p:sp>
        <p:nvSpPr>
          <p:cNvPr id="67698" name="Line 1115"/>
          <p:cNvSpPr>
            <a:spLocks noChangeShapeType="1"/>
          </p:cNvSpPr>
          <p:nvPr/>
        </p:nvSpPr>
        <p:spPr bwMode="auto">
          <a:xfrm>
            <a:off x="4019551" y="3000375"/>
            <a:ext cx="2116" cy="1588"/>
          </a:xfrm>
          <a:prstGeom prst="line">
            <a:avLst/>
          </a:prstGeom>
          <a:noFill/>
          <a:ln w="38100">
            <a:solidFill>
              <a:srgbClr val="FF0000"/>
            </a:solidFill>
            <a:round/>
            <a:headEnd/>
            <a:tailEnd/>
          </a:ln>
        </p:spPr>
        <p:txBody>
          <a:bodyPr/>
          <a:lstStyle/>
          <a:p>
            <a:endParaRPr lang="zh-CN" altLang="en-US"/>
          </a:p>
        </p:txBody>
      </p:sp>
      <p:sp>
        <p:nvSpPr>
          <p:cNvPr id="67699" name="Line 1116"/>
          <p:cNvSpPr>
            <a:spLocks noChangeShapeType="1"/>
          </p:cNvSpPr>
          <p:nvPr/>
        </p:nvSpPr>
        <p:spPr bwMode="auto">
          <a:xfrm>
            <a:off x="4019551" y="3000375"/>
            <a:ext cx="2116" cy="1588"/>
          </a:xfrm>
          <a:prstGeom prst="line">
            <a:avLst/>
          </a:prstGeom>
          <a:noFill/>
          <a:ln w="38100">
            <a:solidFill>
              <a:srgbClr val="FF0000"/>
            </a:solidFill>
            <a:round/>
            <a:headEnd/>
            <a:tailEnd/>
          </a:ln>
        </p:spPr>
        <p:txBody>
          <a:bodyPr/>
          <a:lstStyle/>
          <a:p>
            <a:endParaRPr lang="zh-CN" altLang="en-US"/>
          </a:p>
        </p:txBody>
      </p:sp>
      <p:sp>
        <p:nvSpPr>
          <p:cNvPr id="67700" name="Line 1117"/>
          <p:cNvSpPr>
            <a:spLocks noChangeShapeType="1"/>
          </p:cNvSpPr>
          <p:nvPr/>
        </p:nvSpPr>
        <p:spPr bwMode="auto">
          <a:xfrm>
            <a:off x="4019551" y="3000375"/>
            <a:ext cx="2116" cy="1588"/>
          </a:xfrm>
          <a:prstGeom prst="line">
            <a:avLst/>
          </a:prstGeom>
          <a:noFill/>
          <a:ln w="38100">
            <a:solidFill>
              <a:srgbClr val="FF0000"/>
            </a:solidFill>
            <a:round/>
            <a:headEnd/>
            <a:tailEnd/>
          </a:ln>
        </p:spPr>
        <p:txBody>
          <a:bodyPr/>
          <a:lstStyle/>
          <a:p>
            <a:endParaRPr lang="zh-CN" altLang="en-US"/>
          </a:p>
        </p:txBody>
      </p:sp>
      <p:sp>
        <p:nvSpPr>
          <p:cNvPr id="67701" name="Freeform 1118"/>
          <p:cNvSpPr>
            <a:spLocks/>
          </p:cNvSpPr>
          <p:nvPr/>
        </p:nvSpPr>
        <p:spPr bwMode="auto">
          <a:xfrm>
            <a:off x="4019551" y="3000375"/>
            <a:ext cx="16933" cy="1588"/>
          </a:xfrm>
          <a:custGeom>
            <a:avLst/>
            <a:gdLst>
              <a:gd name="T0" fmla="*/ 0 w 8"/>
              <a:gd name="T1" fmla="*/ 0 h 1588"/>
              <a:gd name="T2" fmla="*/ 0 w 8"/>
              <a:gd name="T3" fmla="*/ 0 h 1588"/>
              <a:gd name="T4" fmla="*/ 8 w 8"/>
              <a:gd name="T5" fmla="*/ 0 h 1588"/>
              <a:gd name="T6" fmla="*/ 0 60000 65536"/>
              <a:gd name="T7" fmla="*/ 0 60000 65536"/>
              <a:gd name="T8" fmla="*/ 0 60000 65536"/>
              <a:gd name="T9" fmla="*/ 0 w 8"/>
              <a:gd name="T10" fmla="*/ 0 h 1588"/>
              <a:gd name="T11" fmla="*/ 8 w 8"/>
              <a:gd name="T12" fmla="*/ 1588 h 1588"/>
            </a:gdLst>
            <a:ahLst/>
            <a:cxnLst>
              <a:cxn ang="T6">
                <a:pos x="T0" y="T1"/>
              </a:cxn>
              <a:cxn ang="T7">
                <a:pos x="T2" y="T3"/>
              </a:cxn>
              <a:cxn ang="T8">
                <a:pos x="T4" y="T5"/>
              </a:cxn>
            </a:cxnLst>
            <a:rect l="T9" t="T10" r="T11" b="T12"/>
            <a:pathLst>
              <a:path w="8" h="1588">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7702" name="Line 1119"/>
          <p:cNvSpPr>
            <a:spLocks noChangeShapeType="1"/>
          </p:cNvSpPr>
          <p:nvPr/>
        </p:nvSpPr>
        <p:spPr bwMode="auto">
          <a:xfrm>
            <a:off x="4036485" y="3000375"/>
            <a:ext cx="2116" cy="1588"/>
          </a:xfrm>
          <a:prstGeom prst="line">
            <a:avLst/>
          </a:prstGeom>
          <a:noFill/>
          <a:ln w="38100">
            <a:solidFill>
              <a:srgbClr val="FF0000"/>
            </a:solidFill>
            <a:round/>
            <a:headEnd/>
            <a:tailEnd/>
          </a:ln>
        </p:spPr>
        <p:txBody>
          <a:bodyPr/>
          <a:lstStyle/>
          <a:p>
            <a:endParaRPr lang="zh-CN" altLang="en-US"/>
          </a:p>
        </p:txBody>
      </p:sp>
      <p:sp>
        <p:nvSpPr>
          <p:cNvPr id="67703" name="Line 1120"/>
          <p:cNvSpPr>
            <a:spLocks noChangeShapeType="1"/>
          </p:cNvSpPr>
          <p:nvPr/>
        </p:nvSpPr>
        <p:spPr bwMode="auto">
          <a:xfrm>
            <a:off x="4036485" y="3000375"/>
            <a:ext cx="2116" cy="1588"/>
          </a:xfrm>
          <a:prstGeom prst="line">
            <a:avLst/>
          </a:prstGeom>
          <a:noFill/>
          <a:ln w="38100">
            <a:solidFill>
              <a:srgbClr val="FF0000"/>
            </a:solidFill>
            <a:round/>
            <a:headEnd/>
            <a:tailEnd/>
          </a:ln>
        </p:spPr>
        <p:txBody>
          <a:bodyPr/>
          <a:lstStyle/>
          <a:p>
            <a:endParaRPr lang="zh-CN" altLang="en-US"/>
          </a:p>
        </p:txBody>
      </p:sp>
      <p:sp>
        <p:nvSpPr>
          <p:cNvPr id="67704" name="Line 1121"/>
          <p:cNvSpPr>
            <a:spLocks noChangeShapeType="1"/>
          </p:cNvSpPr>
          <p:nvPr/>
        </p:nvSpPr>
        <p:spPr bwMode="auto">
          <a:xfrm>
            <a:off x="4036485" y="3000375"/>
            <a:ext cx="2116" cy="1588"/>
          </a:xfrm>
          <a:prstGeom prst="line">
            <a:avLst/>
          </a:prstGeom>
          <a:noFill/>
          <a:ln w="38100">
            <a:solidFill>
              <a:srgbClr val="FF0000"/>
            </a:solidFill>
            <a:round/>
            <a:headEnd/>
            <a:tailEnd/>
          </a:ln>
        </p:spPr>
        <p:txBody>
          <a:bodyPr/>
          <a:lstStyle/>
          <a:p>
            <a:endParaRPr lang="zh-CN" altLang="en-US"/>
          </a:p>
        </p:txBody>
      </p:sp>
      <p:sp>
        <p:nvSpPr>
          <p:cNvPr id="67705" name="Line 1122"/>
          <p:cNvSpPr>
            <a:spLocks noChangeShapeType="1"/>
          </p:cNvSpPr>
          <p:nvPr/>
        </p:nvSpPr>
        <p:spPr bwMode="auto">
          <a:xfrm>
            <a:off x="4036485" y="3000375"/>
            <a:ext cx="2116" cy="1588"/>
          </a:xfrm>
          <a:prstGeom prst="line">
            <a:avLst/>
          </a:prstGeom>
          <a:noFill/>
          <a:ln w="38100">
            <a:solidFill>
              <a:srgbClr val="FF0000"/>
            </a:solidFill>
            <a:round/>
            <a:headEnd/>
            <a:tailEnd/>
          </a:ln>
        </p:spPr>
        <p:txBody>
          <a:bodyPr/>
          <a:lstStyle/>
          <a:p>
            <a:endParaRPr lang="zh-CN" altLang="en-US"/>
          </a:p>
        </p:txBody>
      </p:sp>
      <p:sp>
        <p:nvSpPr>
          <p:cNvPr id="67706" name="Line 1123"/>
          <p:cNvSpPr>
            <a:spLocks noChangeShapeType="1"/>
          </p:cNvSpPr>
          <p:nvPr/>
        </p:nvSpPr>
        <p:spPr bwMode="auto">
          <a:xfrm>
            <a:off x="4036485" y="3000375"/>
            <a:ext cx="2116" cy="1588"/>
          </a:xfrm>
          <a:prstGeom prst="line">
            <a:avLst/>
          </a:prstGeom>
          <a:noFill/>
          <a:ln w="38100">
            <a:solidFill>
              <a:srgbClr val="FF0000"/>
            </a:solidFill>
            <a:round/>
            <a:headEnd/>
            <a:tailEnd/>
          </a:ln>
        </p:spPr>
        <p:txBody>
          <a:bodyPr/>
          <a:lstStyle/>
          <a:p>
            <a:endParaRPr lang="zh-CN" altLang="en-US"/>
          </a:p>
        </p:txBody>
      </p:sp>
      <p:sp>
        <p:nvSpPr>
          <p:cNvPr id="67707" name="Freeform 1124"/>
          <p:cNvSpPr>
            <a:spLocks/>
          </p:cNvSpPr>
          <p:nvPr/>
        </p:nvSpPr>
        <p:spPr bwMode="auto">
          <a:xfrm>
            <a:off x="4036484" y="3000375"/>
            <a:ext cx="16933" cy="1588"/>
          </a:xfrm>
          <a:custGeom>
            <a:avLst/>
            <a:gdLst>
              <a:gd name="T0" fmla="*/ 0 w 8"/>
              <a:gd name="T1" fmla="*/ 0 h 1588"/>
              <a:gd name="T2" fmla="*/ 0 w 8"/>
              <a:gd name="T3" fmla="*/ 0 h 1588"/>
              <a:gd name="T4" fmla="*/ 8 w 8"/>
              <a:gd name="T5" fmla="*/ 0 h 1588"/>
              <a:gd name="T6" fmla="*/ 0 60000 65536"/>
              <a:gd name="T7" fmla="*/ 0 60000 65536"/>
              <a:gd name="T8" fmla="*/ 0 60000 65536"/>
              <a:gd name="T9" fmla="*/ 0 w 8"/>
              <a:gd name="T10" fmla="*/ 0 h 1588"/>
              <a:gd name="T11" fmla="*/ 8 w 8"/>
              <a:gd name="T12" fmla="*/ 1588 h 1588"/>
            </a:gdLst>
            <a:ahLst/>
            <a:cxnLst>
              <a:cxn ang="T6">
                <a:pos x="T0" y="T1"/>
              </a:cxn>
              <a:cxn ang="T7">
                <a:pos x="T2" y="T3"/>
              </a:cxn>
              <a:cxn ang="T8">
                <a:pos x="T4" y="T5"/>
              </a:cxn>
            </a:cxnLst>
            <a:rect l="T9" t="T10" r="T11" b="T12"/>
            <a:pathLst>
              <a:path w="8" h="1588">
                <a:moveTo>
                  <a:pt x="0" y="0"/>
                </a:moveTo>
                <a:lnTo>
                  <a:pt x="0" y="0"/>
                </a:lnTo>
                <a:lnTo>
                  <a:pt x="8" y="0"/>
                </a:lnTo>
              </a:path>
            </a:pathLst>
          </a:custGeom>
          <a:noFill/>
          <a:ln w="38100">
            <a:solidFill>
              <a:srgbClr val="FF0000"/>
            </a:solidFill>
            <a:prstDash val="solid"/>
            <a:round/>
            <a:headEnd/>
            <a:tailEnd/>
          </a:ln>
        </p:spPr>
        <p:txBody>
          <a:bodyPr/>
          <a:lstStyle/>
          <a:p>
            <a:endParaRPr lang="zh-CN" altLang="en-US"/>
          </a:p>
        </p:txBody>
      </p:sp>
      <p:sp>
        <p:nvSpPr>
          <p:cNvPr id="67708" name="Line 1125"/>
          <p:cNvSpPr>
            <a:spLocks noChangeShapeType="1"/>
          </p:cNvSpPr>
          <p:nvPr/>
        </p:nvSpPr>
        <p:spPr bwMode="auto">
          <a:xfrm>
            <a:off x="4053418" y="3000375"/>
            <a:ext cx="2116" cy="1588"/>
          </a:xfrm>
          <a:prstGeom prst="line">
            <a:avLst/>
          </a:prstGeom>
          <a:noFill/>
          <a:ln w="38100">
            <a:solidFill>
              <a:srgbClr val="FF0000"/>
            </a:solidFill>
            <a:round/>
            <a:headEnd/>
            <a:tailEnd/>
          </a:ln>
        </p:spPr>
        <p:txBody>
          <a:bodyPr/>
          <a:lstStyle/>
          <a:p>
            <a:endParaRPr lang="zh-CN" altLang="en-US"/>
          </a:p>
        </p:txBody>
      </p:sp>
      <p:sp>
        <p:nvSpPr>
          <p:cNvPr id="67709" name="Line 1126"/>
          <p:cNvSpPr>
            <a:spLocks noChangeShapeType="1"/>
          </p:cNvSpPr>
          <p:nvPr/>
        </p:nvSpPr>
        <p:spPr bwMode="auto">
          <a:xfrm>
            <a:off x="4053418" y="3000375"/>
            <a:ext cx="2116" cy="1588"/>
          </a:xfrm>
          <a:prstGeom prst="line">
            <a:avLst/>
          </a:prstGeom>
          <a:noFill/>
          <a:ln w="38100">
            <a:solidFill>
              <a:srgbClr val="FF0000"/>
            </a:solidFill>
            <a:round/>
            <a:headEnd/>
            <a:tailEnd/>
          </a:ln>
        </p:spPr>
        <p:txBody>
          <a:bodyPr/>
          <a:lstStyle/>
          <a:p>
            <a:endParaRPr lang="zh-CN" altLang="en-US"/>
          </a:p>
        </p:txBody>
      </p:sp>
      <p:sp>
        <p:nvSpPr>
          <p:cNvPr id="67710" name="Line 1127"/>
          <p:cNvSpPr>
            <a:spLocks noChangeShapeType="1"/>
          </p:cNvSpPr>
          <p:nvPr/>
        </p:nvSpPr>
        <p:spPr bwMode="auto">
          <a:xfrm flipV="1">
            <a:off x="840318" y="3000376"/>
            <a:ext cx="3213100" cy="2524125"/>
          </a:xfrm>
          <a:prstGeom prst="line">
            <a:avLst/>
          </a:prstGeom>
          <a:noFill/>
          <a:ln w="12700">
            <a:solidFill>
              <a:srgbClr val="969696"/>
            </a:solidFill>
            <a:round/>
            <a:headEnd/>
            <a:tailEnd/>
          </a:ln>
        </p:spPr>
        <p:txBody>
          <a:bodyPr/>
          <a:lstStyle/>
          <a:p>
            <a:endParaRPr lang="zh-CN" altLang="en-US"/>
          </a:p>
        </p:txBody>
      </p:sp>
      <p:sp>
        <p:nvSpPr>
          <p:cNvPr id="67711" name="Rectangle 1128"/>
          <p:cNvSpPr>
            <a:spLocks noChangeArrowheads="1"/>
          </p:cNvSpPr>
          <p:nvPr/>
        </p:nvSpPr>
        <p:spPr bwMode="auto">
          <a:xfrm>
            <a:off x="618067" y="6142039"/>
            <a:ext cx="1538883" cy="230832"/>
          </a:xfrm>
          <a:prstGeom prst="rect">
            <a:avLst/>
          </a:prstGeom>
          <a:noFill/>
          <a:ln w="9525">
            <a:noFill/>
            <a:miter lim="800000"/>
            <a:headEnd/>
            <a:tailEnd/>
          </a:ln>
        </p:spPr>
        <p:txBody>
          <a:bodyPr wrap="none" lIns="0" tIns="0" rIns="0" bIns="0">
            <a:spAutoFit/>
          </a:bodyPr>
          <a:lstStyle/>
          <a:p>
            <a:pPr eaLnBrk="0" hangingPunct="0"/>
            <a:r>
              <a:rPr lang="zh-CN" altLang="en-US" sz="1500">
                <a:solidFill>
                  <a:srgbClr val="000000"/>
                </a:solidFill>
                <a:latin typeface="宋体" pitchFamily="2" charset="-122"/>
                <a:ea typeface="宋体" pitchFamily="2" charset="-122"/>
              </a:rPr>
              <a:t>诊断准确度较低（</a:t>
            </a:r>
            <a:endParaRPr lang="zh-CN" altLang="en-US" sz="2400" b="0">
              <a:latin typeface="Arial" pitchFamily="34" charset="0"/>
              <a:ea typeface="宋体" pitchFamily="2" charset="-122"/>
            </a:endParaRPr>
          </a:p>
        </p:txBody>
      </p:sp>
      <p:sp>
        <p:nvSpPr>
          <p:cNvPr id="67712" name="Rectangle 1129"/>
          <p:cNvSpPr>
            <a:spLocks noChangeArrowheads="1"/>
          </p:cNvSpPr>
          <p:nvPr/>
        </p:nvSpPr>
        <p:spPr bwMode="auto">
          <a:xfrm>
            <a:off x="2834218" y="6129338"/>
            <a:ext cx="349455" cy="230832"/>
          </a:xfrm>
          <a:prstGeom prst="rect">
            <a:avLst/>
          </a:prstGeom>
          <a:noFill/>
          <a:ln w="9525">
            <a:noFill/>
            <a:miter lim="800000"/>
            <a:headEnd/>
            <a:tailEnd/>
          </a:ln>
        </p:spPr>
        <p:txBody>
          <a:bodyPr wrap="none" lIns="0" tIns="0" rIns="0" bIns="0">
            <a:spAutoFit/>
          </a:bodyPr>
          <a:lstStyle/>
          <a:p>
            <a:pPr eaLnBrk="0" hangingPunct="0"/>
            <a:r>
              <a:rPr lang="zh-CN" altLang="en-US" sz="1500">
                <a:solidFill>
                  <a:srgbClr val="000000"/>
                </a:solidFill>
                <a:latin typeface="Times New Roman" pitchFamily="18" charset="0"/>
                <a:ea typeface="宋体" pitchFamily="2" charset="-122"/>
              </a:rPr>
              <a:t>&lt;0.7</a:t>
            </a:r>
            <a:endParaRPr lang="zh-CN" altLang="en-US" sz="2400" b="0">
              <a:latin typeface="Arial" pitchFamily="34" charset="0"/>
              <a:ea typeface="宋体" pitchFamily="2" charset="-122"/>
            </a:endParaRPr>
          </a:p>
        </p:txBody>
      </p:sp>
      <p:sp>
        <p:nvSpPr>
          <p:cNvPr id="67713" name="Rectangle 1130"/>
          <p:cNvSpPr>
            <a:spLocks noChangeArrowheads="1"/>
          </p:cNvSpPr>
          <p:nvPr/>
        </p:nvSpPr>
        <p:spPr bwMode="auto">
          <a:xfrm>
            <a:off x="3520018" y="6142039"/>
            <a:ext cx="192360" cy="230832"/>
          </a:xfrm>
          <a:prstGeom prst="rect">
            <a:avLst/>
          </a:prstGeom>
          <a:noFill/>
          <a:ln w="9525">
            <a:noFill/>
            <a:miter lim="800000"/>
            <a:headEnd/>
            <a:tailEnd/>
          </a:ln>
        </p:spPr>
        <p:txBody>
          <a:bodyPr wrap="none" lIns="0" tIns="0" rIns="0" bIns="0">
            <a:spAutoFit/>
          </a:bodyPr>
          <a:lstStyle/>
          <a:p>
            <a:pPr eaLnBrk="0" hangingPunct="0"/>
            <a:r>
              <a:rPr lang="zh-CN" altLang="en-US" sz="1500">
                <a:solidFill>
                  <a:srgbClr val="000000"/>
                </a:solidFill>
                <a:latin typeface="宋体" pitchFamily="2" charset="-122"/>
                <a:ea typeface="宋体" pitchFamily="2" charset="-122"/>
              </a:rPr>
              <a:t>）</a:t>
            </a:r>
            <a:endParaRPr lang="zh-CN" altLang="en-US" sz="2400" b="0">
              <a:latin typeface="Arial" pitchFamily="34" charset="0"/>
              <a:ea typeface="宋体" pitchFamily="2" charset="-122"/>
            </a:endParaRPr>
          </a:p>
        </p:txBody>
      </p:sp>
      <p:sp>
        <p:nvSpPr>
          <p:cNvPr id="67714" name="Rectangle 1131"/>
          <p:cNvSpPr>
            <a:spLocks noChangeArrowheads="1"/>
          </p:cNvSpPr>
          <p:nvPr/>
        </p:nvSpPr>
        <p:spPr bwMode="auto">
          <a:xfrm>
            <a:off x="256117" y="5459414"/>
            <a:ext cx="230832" cy="184666"/>
          </a:xfrm>
          <a:prstGeom prst="rect">
            <a:avLst/>
          </a:prstGeom>
          <a:noFill/>
          <a:ln w="9525">
            <a:noFill/>
            <a:miter lim="800000"/>
            <a:headEnd/>
            <a:tailEnd/>
          </a:ln>
        </p:spPr>
        <p:txBody>
          <a:bodyPr wrap="none" lIns="0" tIns="0" rIns="0" bIns="0">
            <a:spAutoFit/>
          </a:bodyPr>
          <a:lstStyle/>
          <a:p>
            <a:pPr eaLnBrk="0" hangingPunct="0"/>
            <a:r>
              <a:rPr lang="zh-CN" altLang="en-US" sz="1200" b="0">
                <a:solidFill>
                  <a:srgbClr val="000000"/>
                </a:solidFill>
                <a:latin typeface="宋体" pitchFamily="2" charset="-122"/>
                <a:ea typeface="宋体" pitchFamily="2" charset="-122"/>
              </a:rPr>
              <a:t>0.0</a:t>
            </a:r>
            <a:endParaRPr lang="zh-CN" altLang="en-US" sz="2400" b="0">
              <a:latin typeface="Arial" pitchFamily="34" charset="0"/>
              <a:ea typeface="宋体" pitchFamily="2" charset="-122"/>
            </a:endParaRPr>
          </a:p>
        </p:txBody>
      </p:sp>
      <p:sp>
        <p:nvSpPr>
          <p:cNvPr id="67715" name="Rectangle 1132"/>
          <p:cNvSpPr>
            <a:spLocks noChangeArrowheads="1"/>
          </p:cNvSpPr>
          <p:nvPr/>
        </p:nvSpPr>
        <p:spPr bwMode="auto">
          <a:xfrm>
            <a:off x="256117" y="4957764"/>
            <a:ext cx="230832" cy="184666"/>
          </a:xfrm>
          <a:prstGeom prst="rect">
            <a:avLst/>
          </a:prstGeom>
          <a:noFill/>
          <a:ln w="9525">
            <a:noFill/>
            <a:miter lim="800000"/>
            <a:headEnd/>
            <a:tailEnd/>
          </a:ln>
        </p:spPr>
        <p:txBody>
          <a:bodyPr wrap="none" lIns="0" tIns="0" rIns="0" bIns="0">
            <a:spAutoFit/>
          </a:bodyPr>
          <a:lstStyle/>
          <a:p>
            <a:pPr eaLnBrk="0" hangingPunct="0"/>
            <a:r>
              <a:rPr lang="zh-CN" altLang="en-US" sz="1200" b="0">
                <a:solidFill>
                  <a:srgbClr val="000000"/>
                </a:solidFill>
                <a:latin typeface="宋体" pitchFamily="2" charset="-122"/>
                <a:ea typeface="宋体" pitchFamily="2" charset="-122"/>
              </a:rPr>
              <a:t>0.2</a:t>
            </a:r>
            <a:endParaRPr lang="zh-CN" altLang="en-US" sz="2400" b="0">
              <a:latin typeface="Arial" pitchFamily="34" charset="0"/>
              <a:ea typeface="宋体" pitchFamily="2" charset="-122"/>
            </a:endParaRPr>
          </a:p>
        </p:txBody>
      </p:sp>
      <p:sp>
        <p:nvSpPr>
          <p:cNvPr id="67716" name="Rectangle 1133"/>
          <p:cNvSpPr>
            <a:spLocks noChangeArrowheads="1"/>
          </p:cNvSpPr>
          <p:nvPr/>
        </p:nvSpPr>
        <p:spPr bwMode="auto">
          <a:xfrm>
            <a:off x="256117" y="4454526"/>
            <a:ext cx="230832" cy="184666"/>
          </a:xfrm>
          <a:prstGeom prst="rect">
            <a:avLst/>
          </a:prstGeom>
          <a:noFill/>
          <a:ln w="9525">
            <a:noFill/>
            <a:miter lim="800000"/>
            <a:headEnd/>
            <a:tailEnd/>
          </a:ln>
        </p:spPr>
        <p:txBody>
          <a:bodyPr wrap="none" lIns="0" tIns="0" rIns="0" bIns="0">
            <a:spAutoFit/>
          </a:bodyPr>
          <a:lstStyle/>
          <a:p>
            <a:pPr eaLnBrk="0" hangingPunct="0"/>
            <a:r>
              <a:rPr lang="zh-CN" altLang="en-US" sz="1200" b="0">
                <a:solidFill>
                  <a:srgbClr val="000000"/>
                </a:solidFill>
                <a:latin typeface="宋体" pitchFamily="2" charset="-122"/>
                <a:ea typeface="宋体" pitchFamily="2" charset="-122"/>
              </a:rPr>
              <a:t>0.4</a:t>
            </a:r>
            <a:endParaRPr lang="zh-CN" altLang="en-US" sz="2400" b="0">
              <a:latin typeface="Arial" pitchFamily="34" charset="0"/>
              <a:ea typeface="宋体" pitchFamily="2" charset="-122"/>
            </a:endParaRPr>
          </a:p>
        </p:txBody>
      </p:sp>
      <p:sp>
        <p:nvSpPr>
          <p:cNvPr id="67717" name="Rectangle 1134"/>
          <p:cNvSpPr>
            <a:spLocks noChangeArrowheads="1"/>
          </p:cNvSpPr>
          <p:nvPr/>
        </p:nvSpPr>
        <p:spPr bwMode="auto">
          <a:xfrm>
            <a:off x="256117" y="3940176"/>
            <a:ext cx="230832" cy="184666"/>
          </a:xfrm>
          <a:prstGeom prst="rect">
            <a:avLst/>
          </a:prstGeom>
          <a:noFill/>
          <a:ln w="9525">
            <a:noFill/>
            <a:miter lim="800000"/>
            <a:headEnd/>
            <a:tailEnd/>
          </a:ln>
        </p:spPr>
        <p:txBody>
          <a:bodyPr wrap="none" lIns="0" tIns="0" rIns="0" bIns="0">
            <a:spAutoFit/>
          </a:bodyPr>
          <a:lstStyle/>
          <a:p>
            <a:pPr eaLnBrk="0" hangingPunct="0"/>
            <a:r>
              <a:rPr lang="zh-CN" altLang="en-US" sz="1200" b="0">
                <a:solidFill>
                  <a:srgbClr val="000000"/>
                </a:solidFill>
                <a:latin typeface="宋体" pitchFamily="2" charset="-122"/>
                <a:ea typeface="宋体" pitchFamily="2" charset="-122"/>
              </a:rPr>
              <a:t>0.6</a:t>
            </a:r>
            <a:endParaRPr lang="zh-CN" altLang="en-US" sz="2400" b="0">
              <a:latin typeface="Arial" pitchFamily="34" charset="0"/>
              <a:ea typeface="宋体" pitchFamily="2" charset="-122"/>
            </a:endParaRPr>
          </a:p>
        </p:txBody>
      </p:sp>
      <p:sp>
        <p:nvSpPr>
          <p:cNvPr id="67718" name="Rectangle 1135"/>
          <p:cNvSpPr>
            <a:spLocks noChangeArrowheads="1"/>
          </p:cNvSpPr>
          <p:nvPr/>
        </p:nvSpPr>
        <p:spPr bwMode="auto">
          <a:xfrm>
            <a:off x="256117" y="3436939"/>
            <a:ext cx="230832" cy="184666"/>
          </a:xfrm>
          <a:prstGeom prst="rect">
            <a:avLst/>
          </a:prstGeom>
          <a:noFill/>
          <a:ln w="9525">
            <a:noFill/>
            <a:miter lim="800000"/>
            <a:headEnd/>
            <a:tailEnd/>
          </a:ln>
        </p:spPr>
        <p:txBody>
          <a:bodyPr wrap="none" lIns="0" tIns="0" rIns="0" bIns="0">
            <a:spAutoFit/>
          </a:bodyPr>
          <a:lstStyle/>
          <a:p>
            <a:pPr eaLnBrk="0" hangingPunct="0"/>
            <a:r>
              <a:rPr lang="zh-CN" altLang="en-US" sz="1200" b="0">
                <a:solidFill>
                  <a:srgbClr val="000000"/>
                </a:solidFill>
                <a:latin typeface="宋体" pitchFamily="2" charset="-122"/>
                <a:ea typeface="宋体" pitchFamily="2" charset="-122"/>
              </a:rPr>
              <a:t>0.8</a:t>
            </a:r>
            <a:endParaRPr lang="zh-CN" altLang="en-US" sz="2400" b="0">
              <a:latin typeface="Arial" pitchFamily="34" charset="0"/>
              <a:ea typeface="宋体" pitchFamily="2" charset="-122"/>
            </a:endParaRPr>
          </a:p>
        </p:txBody>
      </p:sp>
      <p:sp>
        <p:nvSpPr>
          <p:cNvPr id="67719" name="Rectangle 1136"/>
          <p:cNvSpPr>
            <a:spLocks noChangeArrowheads="1"/>
          </p:cNvSpPr>
          <p:nvPr/>
        </p:nvSpPr>
        <p:spPr bwMode="auto">
          <a:xfrm>
            <a:off x="256117" y="2935289"/>
            <a:ext cx="230832" cy="184666"/>
          </a:xfrm>
          <a:prstGeom prst="rect">
            <a:avLst/>
          </a:prstGeom>
          <a:noFill/>
          <a:ln w="9525">
            <a:noFill/>
            <a:miter lim="800000"/>
            <a:headEnd/>
            <a:tailEnd/>
          </a:ln>
        </p:spPr>
        <p:txBody>
          <a:bodyPr wrap="none" lIns="0" tIns="0" rIns="0" bIns="0">
            <a:spAutoFit/>
          </a:bodyPr>
          <a:lstStyle/>
          <a:p>
            <a:pPr eaLnBrk="0" hangingPunct="0"/>
            <a:r>
              <a:rPr lang="zh-CN" altLang="en-US" sz="1200" b="0">
                <a:solidFill>
                  <a:srgbClr val="000000"/>
                </a:solidFill>
                <a:latin typeface="宋体" pitchFamily="2" charset="-122"/>
                <a:ea typeface="宋体" pitchFamily="2" charset="-122"/>
              </a:rPr>
              <a:t>1.0</a:t>
            </a:r>
            <a:endParaRPr lang="zh-CN" altLang="en-US" sz="2400" b="0">
              <a:latin typeface="Arial" pitchFamily="34" charset="0"/>
              <a:ea typeface="宋体" pitchFamily="2" charset="-122"/>
            </a:endParaRPr>
          </a:p>
        </p:txBody>
      </p:sp>
      <p:sp>
        <p:nvSpPr>
          <p:cNvPr id="67720" name="Rectangle 1137"/>
          <p:cNvSpPr>
            <a:spLocks noChangeArrowheads="1"/>
          </p:cNvSpPr>
          <p:nvPr/>
        </p:nvSpPr>
        <p:spPr bwMode="auto">
          <a:xfrm>
            <a:off x="635001" y="5678489"/>
            <a:ext cx="230832" cy="184666"/>
          </a:xfrm>
          <a:prstGeom prst="rect">
            <a:avLst/>
          </a:prstGeom>
          <a:noFill/>
          <a:ln w="9525">
            <a:noFill/>
            <a:miter lim="800000"/>
            <a:headEnd/>
            <a:tailEnd/>
          </a:ln>
        </p:spPr>
        <p:txBody>
          <a:bodyPr wrap="none" lIns="0" tIns="0" rIns="0" bIns="0">
            <a:spAutoFit/>
          </a:bodyPr>
          <a:lstStyle/>
          <a:p>
            <a:pPr eaLnBrk="0" hangingPunct="0"/>
            <a:r>
              <a:rPr lang="zh-CN" altLang="en-US" sz="1200" b="0">
                <a:solidFill>
                  <a:srgbClr val="000000"/>
                </a:solidFill>
                <a:latin typeface="宋体" pitchFamily="2" charset="-122"/>
                <a:ea typeface="宋体" pitchFamily="2" charset="-122"/>
              </a:rPr>
              <a:t>0.0</a:t>
            </a:r>
            <a:endParaRPr lang="zh-CN" altLang="en-US" sz="2400" b="0">
              <a:latin typeface="Arial" pitchFamily="34" charset="0"/>
              <a:ea typeface="宋体" pitchFamily="2" charset="-122"/>
            </a:endParaRPr>
          </a:p>
        </p:txBody>
      </p:sp>
      <p:sp>
        <p:nvSpPr>
          <p:cNvPr id="67721" name="Rectangle 1138"/>
          <p:cNvSpPr>
            <a:spLocks noChangeArrowheads="1"/>
          </p:cNvSpPr>
          <p:nvPr/>
        </p:nvSpPr>
        <p:spPr bwMode="auto">
          <a:xfrm>
            <a:off x="1270001" y="5678489"/>
            <a:ext cx="230832" cy="184666"/>
          </a:xfrm>
          <a:prstGeom prst="rect">
            <a:avLst/>
          </a:prstGeom>
          <a:noFill/>
          <a:ln w="9525">
            <a:noFill/>
            <a:miter lim="800000"/>
            <a:headEnd/>
            <a:tailEnd/>
          </a:ln>
        </p:spPr>
        <p:txBody>
          <a:bodyPr wrap="none" lIns="0" tIns="0" rIns="0" bIns="0">
            <a:spAutoFit/>
          </a:bodyPr>
          <a:lstStyle/>
          <a:p>
            <a:pPr eaLnBrk="0" hangingPunct="0"/>
            <a:r>
              <a:rPr lang="zh-CN" altLang="en-US" sz="1200" b="0">
                <a:solidFill>
                  <a:srgbClr val="000000"/>
                </a:solidFill>
                <a:latin typeface="宋体" pitchFamily="2" charset="-122"/>
                <a:ea typeface="宋体" pitchFamily="2" charset="-122"/>
              </a:rPr>
              <a:t>0.2</a:t>
            </a:r>
            <a:endParaRPr lang="zh-CN" altLang="en-US" sz="2400" b="0">
              <a:latin typeface="Arial" pitchFamily="34" charset="0"/>
              <a:ea typeface="宋体" pitchFamily="2" charset="-122"/>
            </a:endParaRPr>
          </a:p>
        </p:txBody>
      </p:sp>
      <p:sp>
        <p:nvSpPr>
          <p:cNvPr id="67722" name="Rectangle 1139"/>
          <p:cNvSpPr>
            <a:spLocks noChangeArrowheads="1"/>
          </p:cNvSpPr>
          <p:nvPr/>
        </p:nvSpPr>
        <p:spPr bwMode="auto">
          <a:xfrm>
            <a:off x="1924051" y="5678489"/>
            <a:ext cx="230832" cy="184666"/>
          </a:xfrm>
          <a:prstGeom prst="rect">
            <a:avLst/>
          </a:prstGeom>
          <a:noFill/>
          <a:ln w="9525">
            <a:noFill/>
            <a:miter lim="800000"/>
            <a:headEnd/>
            <a:tailEnd/>
          </a:ln>
        </p:spPr>
        <p:txBody>
          <a:bodyPr wrap="none" lIns="0" tIns="0" rIns="0" bIns="0">
            <a:spAutoFit/>
          </a:bodyPr>
          <a:lstStyle/>
          <a:p>
            <a:pPr eaLnBrk="0" hangingPunct="0"/>
            <a:r>
              <a:rPr lang="zh-CN" altLang="en-US" sz="1200" b="0">
                <a:solidFill>
                  <a:srgbClr val="000000"/>
                </a:solidFill>
                <a:latin typeface="宋体" pitchFamily="2" charset="-122"/>
                <a:ea typeface="宋体" pitchFamily="2" charset="-122"/>
              </a:rPr>
              <a:t>0.4</a:t>
            </a:r>
            <a:endParaRPr lang="zh-CN" altLang="en-US" sz="2400" b="0">
              <a:latin typeface="Arial" pitchFamily="34" charset="0"/>
              <a:ea typeface="宋体" pitchFamily="2" charset="-122"/>
            </a:endParaRPr>
          </a:p>
        </p:txBody>
      </p:sp>
      <p:sp>
        <p:nvSpPr>
          <p:cNvPr id="67723" name="Rectangle 1140"/>
          <p:cNvSpPr>
            <a:spLocks noChangeArrowheads="1"/>
          </p:cNvSpPr>
          <p:nvPr/>
        </p:nvSpPr>
        <p:spPr bwMode="auto">
          <a:xfrm>
            <a:off x="2559051" y="5678489"/>
            <a:ext cx="230832" cy="184666"/>
          </a:xfrm>
          <a:prstGeom prst="rect">
            <a:avLst/>
          </a:prstGeom>
          <a:noFill/>
          <a:ln w="9525">
            <a:noFill/>
            <a:miter lim="800000"/>
            <a:headEnd/>
            <a:tailEnd/>
          </a:ln>
        </p:spPr>
        <p:txBody>
          <a:bodyPr wrap="none" lIns="0" tIns="0" rIns="0" bIns="0">
            <a:spAutoFit/>
          </a:bodyPr>
          <a:lstStyle/>
          <a:p>
            <a:pPr eaLnBrk="0" hangingPunct="0"/>
            <a:r>
              <a:rPr lang="zh-CN" altLang="en-US" sz="1200" b="0">
                <a:solidFill>
                  <a:srgbClr val="000000"/>
                </a:solidFill>
                <a:latin typeface="宋体" pitchFamily="2" charset="-122"/>
                <a:ea typeface="宋体" pitchFamily="2" charset="-122"/>
              </a:rPr>
              <a:t>0.6</a:t>
            </a:r>
            <a:endParaRPr lang="zh-CN" altLang="en-US" sz="2400" b="0">
              <a:latin typeface="Arial" pitchFamily="34" charset="0"/>
              <a:ea typeface="宋体" pitchFamily="2" charset="-122"/>
            </a:endParaRPr>
          </a:p>
        </p:txBody>
      </p:sp>
      <p:sp>
        <p:nvSpPr>
          <p:cNvPr id="67724" name="Rectangle 1141"/>
          <p:cNvSpPr>
            <a:spLocks noChangeArrowheads="1"/>
          </p:cNvSpPr>
          <p:nvPr/>
        </p:nvSpPr>
        <p:spPr bwMode="auto">
          <a:xfrm>
            <a:off x="3210984" y="5678489"/>
            <a:ext cx="230832" cy="184666"/>
          </a:xfrm>
          <a:prstGeom prst="rect">
            <a:avLst/>
          </a:prstGeom>
          <a:noFill/>
          <a:ln w="9525">
            <a:noFill/>
            <a:miter lim="800000"/>
            <a:headEnd/>
            <a:tailEnd/>
          </a:ln>
        </p:spPr>
        <p:txBody>
          <a:bodyPr wrap="none" lIns="0" tIns="0" rIns="0" bIns="0">
            <a:spAutoFit/>
          </a:bodyPr>
          <a:lstStyle/>
          <a:p>
            <a:pPr eaLnBrk="0" hangingPunct="0"/>
            <a:r>
              <a:rPr lang="zh-CN" altLang="en-US" sz="1200" b="0">
                <a:solidFill>
                  <a:srgbClr val="000000"/>
                </a:solidFill>
                <a:latin typeface="宋体" pitchFamily="2" charset="-122"/>
                <a:ea typeface="宋体" pitchFamily="2" charset="-122"/>
              </a:rPr>
              <a:t>0.8</a:t>
            </a:r>
            <a:endParaRPr lang="zh-CN" altLang="en-US" sz="2400" b="0">
              <a:latin typeface="Arial" pitchFamily="34" charset="0"/>
              <a:ea typeface="宋体" pitchFamily="2" charset="-122"/>
            </a:endParaRPr>
          </a:p>
        </p:txBody>
      </p:sp>
      <p:sp>
        <p:nvSpPr>
          <p:cNvPr id="67725" name="Rectangle 1142"/>
          <p:cNvSpPr>
            <a:spLocks noChangeArrowheads="1"/>
          </p:cNvSpPr>
          <p:nvPr/>
        </p:nvSpPr>
        <p:spPr bwMode="auto">
          <a:xfrm>
            <a:off x="3845984" y="5678489"/>
            <a:ext cx="230832" cy="184666"/>
          </a:xfrm>
          <a:prstGeom prst="rect">
            <a:avLst/>
          </a:prstGeom>
          <a:noFill/>
          <a:ln w="9525">
            <a:noFill/>
            <a:miter lim="800000"/>
            <a:headEnd/>
            <a:tailEnd/>
          </a:ln>
        </p:spPr>
        <p:txBody>
          <a:bodyPr wrap="none" lIns="0" tIns="0" rIns="0" bIns="0">
            <a:spAutoFit/>
          </a:bodyPr>
          <a:lstStyle/>
          <a:p>
            <a:pPr eaLnBrk="0" hangingPunct="0"/>
            <a:r>
              <a:rPr lang="zh-CN" altLang="en-US" sz="1200" b="0">
                <a:solidFill>
                  <a:srgbClr val="000000"/>
                </a:solidFill>
                <a:latin typeface="宋体" pitchFamily="2" charset="-122"/>
                <a:ea typeface="宋体" pitchFamily="2" charset="-122"/>
              </a:rPr>
              <a:t>1.0</a:t>
            </a:r>
            <a:endParaRPr lang="zh-CN" altLang="en-US" sz="2400" b="0">
              <a:latin typeface="Arial" pitchFamily="34" charset="0"/>
              <a:ea typeface="宋体" pitchFamily="2" charset="-122"/>
            </a:endParaRPr>
          </a:p>
        </p:txBody>
      </p:sp>
      <p:sp>
        <p:nvSpPr>
          <p:cNvPr id="67726" name="Rectangle 1143"/>
          <p:cNvSpPr>
            <a:spLocks noChangeArrowheads="1"/>
          </p:cNvSpPr>
          <p:nvPr/>
        </p:nvSpPr>
        <p:spPr bwMode="auto">
          <a:xfrm>
            <a:off x="3503084" y="5819776"/>
            <a:ext cx="230832" cy="184666"/>
          </a:xfrm>
          <a:prstGeom prst="rect">
            <a:avLst/>
          </a:prstGeom>
          <a:noFill/>
          <a:ln w="9525">
            <a:noFill/>
            <a:miter lim="800000"/>
            <a:headEnd/>
            <a:tailEnd/>
          </a:ln>
        </p:spPr>
        <p:txBody>
          <a:bodyPr wrap="none" lIns="0" tIns="0" rIns="0" bIns="0">
            <a:spAutoFit/>
          </a:bodyPr>
          <a:lstStyle/>
          <a:p>
            <a:pPr eaLnBrk="0" hangingPunct="0"/>
            <a:r>
              <a:rPr lang="en-US" altLang="zh-CN" sz="1200" b="0">
                <a:solidFill>
                  <a:srgbClr val="000000"/>
                </a:solidFill>
                <a:latin typeface="宋体" pitchFamily="2" charset="-122"/>
                <a:ea typeface="宋体" pitchFamily="2" charset="-122"/>
              </a:rPr>
              <a:t>FPR</a:t>
            </a:r>
            <a:endParaRPr lang="en-US" altLang="zh-CN" sz="2400" b="0">
              <a:latin typeface="Arial" pitchFamily="34" charset="0"/>
              <a:ea typeface="宋体" pitchFamily="2" charset="-122"/>
            </a:endParaRPr>
          </a:p>
        </p:txBody>
      </p:sp>
      <p:sp>
        <p:nvSpPr>
          <p:cNvPr id="67727" name="Rectangle 1144"/>
          <p:cNvSpPr>
            <a:spLocks noChangeArrowheads="1"/>
          </p:cNvSpPr>
          <p:nvPr/>
        </p:nvSpPr>
        <p:spPr bwMode="auto">
          <a:xfrm>
            <a:off x="101601" y="3411539"/>
            <a:ext cx="76944" cy="184666"/>
          </a:xfrm>
          <a:prstGeom prst="rect">
            <a:avLst/>
          </a:prstGeom>
          <a:noFill/>
          <a:ln w="9525">
            <a:noFill/>
            <a:miter lim="800000"/>
            <a:headEnd/>
            <a:tailEnd/>
          </a:ln>
        </p:spPr>
        <p:txBody>
          <a:bodyPr wrap="none" lIns="0" tIns="0" rIns="0" bIns="0">
            <a:spAutoFit/>
          </a:bodyPr>
          <a:lstStyle/>
          <a:p>
            <a:pPr eaLnBrk="0" hangingPunct="0"/>
            <a:r>
              <a:rPr lang="en-US" altLang="zh-CN" sz="1200" b="0">
                <a:solidFill>
                  <a:srgbClr val="000000"/>
                </a:solidFill>
                <a:latin typeface="宋体" pitchFamily="2" charset="-122"/>
                <a:ea typeface="宋体" pitchFamily="2" charset="-122"/>
              </a:rPr>
              <a:t>T</a:t>
            </a:r>
            <a:endParaRPr lang="en-US" altLang="zh-CN" sz="2400" b="0">
              <a:latin typeface="Arial" pitchFamily="34" charset="0"/>
              <a:ea typeface="宋体" pitchFamily="2" charset="-122"/>
            </a:endParaRPr>
          </a:p>
        </p:txBody>
      </p:sp>
      <p:sp>
        <p:nvSpPr>
          <p:cNvPr id="67728" name="Rectangle 1145"/>
          <p:cNvSpPr>
            <a:spLocks noChangeArrowheads="1"/>
          </p:cNvSpPr>
          <p:nvPr/>
        </p:nvSpPr>
        <p:spPr bwMode="auto">
          <a:xfrm>
            <a:off x="101601" y="3605214"/>
            <a:ext cx="76944" cy="184666"/>
          </a:xfrm>
          <a:prstGeom prst="rect">
            <a:avLst/>
          </a:prstGeom>
          <a:noFill/>
          <a:ln w="9525">
            <a:noFill/>
            <a:miter lim="800000"/>
            <a:headEnd/>
            <a:tailEnd/>
          </a:ln>
        </p:spPr>
        <p:txBody>
          <a:bodyPr wrap="none" lIns="0" tIns="0" rIns="0" bIns="0">
            <a:spAutoFit/>
          </a:bodyPr>
          <a:lstStyle/>
          <a:p>
            <a:pPr eaLnBrk="0" hangingPunct="0"/>
            <a:r>
              <a:rPr lang="en-US" altLang="zh-CN" sz="1200" b="0">
                <a:solidFill>
                  <a:srgbClr val="000000"/>
                </a:solidFill>
                <a:latin typeface="宋体" pitchFamily="2" charset="-122"/>
                <a:ea typeface="宋体" pitchFamily="2" charset="-122"/>
              </a:rPr>
              <a:t>P</a:t>
            </a:r>
            <a:endParaRPr lang="en-US" altLang="zh-CN" sz="2400" b="0">
              <a:latin typeface="Arial" pitchFamily="34" charset="0"/>
              <a:ea typeface="宋体" pitchFamily="2" charset="-122"/>
            </a:endParaRPr>
          </a:p>
        </p:txBody>
      </p:sp>
      <p:sp>
        <p:nvSpPr>
          <p:cNvPr id="67729" name="Rectangle 1146"/>
          <p:cNvSpPr>
            <a:spLocks noChangeArrowheads="1"/>
          </p:cNvSpPr>
          <p:nvPr/>
        </p:nvSpPr>
        <p:spPr bwMode="auto">
          <a:xfrm>
            <a:off x="101601" y="3798889"/>
            <a:ext cx="76944" cy="184666"/>
          </a:xfrm>
          <a:prstGeom prst="rect">
            <a:avLst/>
          </a:prstGeom>
          <a:noFill/>
          <a:ln w="9525">
            <a:noFill/>
            <a:miter lim="800000"/>
            <a:headEnd/>
            <a:tailEnd/>
          </a:ln>
        </p:spPr>
        <p:txBody>
          <a:bodyPr wrap="none" lIns="0" tIns="0" rIns="0" bIns="0">
            <a:spAutoFit/>
          </a:bodyPr>
          <a:lstStyle/>
          <a:p>
            <a:pPr eaLnBrk="0" hangingPunct="0"/>
            <a:r>
              <a:rPr lang="en-US" altLang="zh-CN" sz="1200" b="0">
                <a:solidFill>
                  <a:srgbClr val="000000"/>
                </a:solidFill>
                <a:latin typeface="宋体" pitchFamily="2" charset="-122"/>
                <a:ea typeface="宋体" pitchFamily="2" charset="-122"/>
              </a:rPr>
              <a:t>R</a:t>
            </a:r>
            <a:endParaRPr lang="en-US" altLang="zh-CN" sz="2400" b="0">
              <a:latin typeface="Arial" pitchFamily="34" charset="0"/>
              <a:ea typeface="宋体" pitchFamily="2" charset="-122"/>
            </a:endParaRPr>
          </a:p>
        </p:txBody>
      </p:sp>
      <p:sp>
        <p:nvSpPr>
          <p:cNvPr id="67730" name="Rectangle 1147"/>
          <p:cNvSpPr>
            <a:spLocks noChangeArrowheads="1"/>
          </p:cNvSpPr>
          <p:nvPr/>
        </p:nvSpPr>
        <p:spPr bwMode="auto">
          <a:xfrm>
            <a:off x="1742018" y="5029201"/>
            <a:ext cx="1841500" cy="333375"/>
          </a:xfrm>
          <a:prstGeom prst="rect">
            <a:avLst/>
          </a:prstGeom>
          <a:solidFill>
            <a:srgbClr val="FFFFFF"/>
          </a:solidFill>
          <a:ln w="15875">
            <a:solidFill>
              <a:srgbClr val="000000"/>
            </a:solidFill>
            <a:prstDash val="sysDot"/>
            <a:miter lim="800000"/>
            <a:headEnd/>
            <a:tailEnd/>
          </a:ln>
        </p:spPr>
        <p:txBody>
          <a:bodyPr/>
          <a:lstStyle/>
          <a:p>
            <a:endParaRPr lang="zh-CN" altLang="en-US"/>
          </a:p>
        </p:txBody>
      </p:sp>
      <p:sp>
        <p:nvSpPr>
          <p:cNvPr id="67731" name="Rectangle 1148"/>
          <p:cNvSpPr>
            <a:spLocks noChangeArrowheads="1"/>
          </p:cNvSpPr>
          <p:nvPr/>
        </p:nvSpPr>
        <p:spPr bwMode="auto">
          <a:xfrm>
            <a:off x="1843618" y="5105401"/>
            <a:ext cx="176330" cy="292388"/>
          </a:xfrm>
          <a:prstGeom prst="rect">
            <a:avLst/>
          </a:prstGeom>
          <a:noFill/>
          <a:ln w="9525">
            <a:noFill/>
            <a:miter lim="800000"/>
            <a:headEnd/>
            <a:tailEnd/>
          </a:ln>
        </p:spPr>
        <p:txBody>
          <a:bodyPr wrap="none" lIns="0" tIns="0" rIns="0" bIns="0">
            <a:spAutoFit/>
          </a:bodyPr>
          <a:lstStyle/>
          <a:p>
            <a:pPr eaLnBrk="0" hangingPunct="0"/>
            <a:r>
              <a:rPr lang="en-US" altLang="zh-CN" sz="1900" b="0">
                <a:solidFill>
                  <a:srgbClr val="000000"/>
                </a:solidFill>
                <a:latin typeface="Times New Roman" pitchFamily="18" charset="0"/>
                <a:ea typeface="宋体" pitchFamily="2" charset="-122"/>
              </a:rPr>
              <a:t>A</a:t>
            </a:r>
            <a:endParaRPr lang="en-US" altLang="zh-CN" sz="2400" b="0">
              <a:latin typeface="Arial" pitchFamily="34" charset="0"/>
              <a:ea typeface="宋体" pitchFamily="2" charset="-122"/>
            </a:endParaRPr>
          </a:p>
        </p:txBody>
      </p:sp>
      <p:sp>
        <p:nvSpPr>
          <p:cNvPr id="67732" name="Rectangle 1149"/>
          <p:cNvSpPr>
            <a:spLocks noChangeArrowheads="1"/>
          </p:cNvSpPr>
          <p:nvPr/>
        </p:nvSpPr>
        <p:spPr bwMode="auto">
          <a:xfrm>
            <a:off x="2230967" y="5075239"/>
            <a:ext cx="243656" cy="292388"/>
          </a:xfrm>
          <a:prstGeom prst="rect">
            <a:avLst/>
          </a:prstGeom>
          <a:noFill/>
          <a:ln w="9525">
            <a:noFill/>
            <a:miter lim="800000"/>
            <a:headEnd/>
            <a:tailEnd/>
          </a:ln>
        </p:spPr>
        <p:txBody>
          <a:bodyPr wrap="none" lIns="0" tIns="0" rIns="0" bIns="0">
            <a:spAutoFit/>
          </a:bodyPr>
          <a:lstStyle/>
          <a:p>
            <a:pPr eaLnBrk="0" hangingPunct="0"/>
            <a:r>
              <a:rPr lang="zh-CN" altLang="en-US" sz="1900" b="0">
                <a:solidFill>
                  <a:srgbClr val="000000"/>
                </a:solidFill>
                <a:latin typeface="宋体" pitchFamily="2" charset="-122"/>
                <a:ea typeface="宋体" pitchFamily="2" charset="-122"/>
              </a:rPr>
              <a:t>＝</a:t>
            </a:r>
            <a:endParaRPr lang="zh-CN" altLang="en-US" sz="2400" b="0">
              <a:latin typeface="Arial" pitchFamily="34" charset="0"/>
              <a:ea typeface="宋体" pitchFamily="2" charset="-122"/>
            </a:endParaRPr>
          </a:p>
        </p:txBody>
      </p:sp>
      <p:sp>
        <p:nvSpPr>
          <p:cNvPr id="67733" name="Rectangle 1150"/>
          <p:cNvSpPr>
            <a:spLocks noChangeArrowheads="1"/>
          </p:cNvSpPr>
          <p:nvPr/>
        </p:nvSpPr>
        <p:spPr bwMode="auto">
          <a:xfrm>
            <a:off x="2559051" y="5059364"/>
            <a:ext cx="548227" cy="292388"/>
          </a:xfrm>
          <a:prstGeom prst="rect">
            <a:avLst/>
          </a:prstGeom>
          <a:noFill/>
          <a:ln w="9525">
            <a:noFill/>
            <a:miter lim="800000"/>
            <a:headEnd/>
            <a:tailEnd/>
          </a:ln>
        </p:spPr>
        <p:txBody>
          <a:bodyPr wrap="none" lIns="0" tIns="0" rIns="0" bIns="0">
            <a:spAutoFit/>
          </a:bodyPr>
          <a:lstStyle/>
          <a:p>
            <a:pPr eaLnBrk="0" hangingPunct="0"/>
            <a:r>
              <a:rPr lang="zh-CN" altLang="en-US" sz="1900" b="0">
                <a:solidFill>
                  <a:srgbClr val="000000"/>
                </a:solidFill>
                <a:latin typeface="Times New Roman" pitchFamily="18" charset="0"/>
                <a:ea typeface="宋体" pitchFamily="2" charset="-122"/>
              </a:rPr>
              <a:t>0.664</a:t>
            </a:r>
            <a:endParaRPr lang="zh-CN" altLang="en-US" sz="2400" b="0">
              <a:latin typeface="Arial" pitchFamily="34" charset="0"/>
              <a:ea typeface="宋体" pitchFamily="2" charset="-122"/>
            </a:endParaRPr>
          </a:p>
        </p:txBody>
      </p:sp>
      <p:pic>
        <p:nvPicPr>
          <p:cNvPr id="67734" name="Picture 1151"/>
          <p:cNvPicPr>
            <a:picLocks noChangeAspect="1" noChangeArrowheads="1"/>
          </p:cNvPicPr>
          <p:nvPr/>
        </p:nvPicPr>
        <p:blipFill>
          <a:blip r:embed="rId2"/>
          <a:srcRect/>
          <a:stretch>
            <a:fillRect/>
          </a:stretch>
        </p:blipFill>
        <p:spPr bwMode="auto">
          <a:xfrm>
            <a:off x="4180417" y="2895600"/>
            <a:ext cx="4417483" cy="3581400"/>
          </a:xfrm>
          <a:prstGeom prst="rect">
            <a:avLst/>
          </a:prstGeom>
          <a:noFill/>
          <a:ln w="9525">
            <a:noFill/>
            <a:miter lim="800000"/>
            <a:headEnd/>
            <a:tailEnd/>
          </a:ln>
        </p:spPr>
      </p:pic>
      <p:sp>
        <p:nvSpPr>
          <p:cNvPr id="67735" name="Rectangle 1152"/>
          <p:cNvSpPr>
            <a:spLocks noChangeArrowheads="1"/>
          </p:cNvSpPr>
          <p:nvPr/>
        </p:nvSpPr>
        <p:spPr bwMode="auto">
          <a:xfrm>
            <a:off x="5806017" y="5029200"/>
            <a:ext cx="2336800" cy="393700"/>
          </a:xfrm>
          <a:prstGeom prst="rect">
            <a:avLst/>
          </a:prstGeom>
          <a:solidFill>
            <a:srgbClr val="FFFFFF"/>
          </a:solidFill>
          <a:ln w="22225">
            <a:solidFill>
              <a:srgbClr val="000000"/>
            </a:solidFill>
            <a:prstDash val="sysDot"/>
            <a:miter lim="800000"/>
            <a:headEnd/>
            <a:tailEnd/>
          </a:ln>
        </p:spPr>
        <p:txBody>
          <a:bodyPr/>
          <a:lstStyle/>
          <a:p>
            <a:endParaRPr lang="zh-CN" altLang="en-US"/>
          </a:p>
        </p:txBody>
      </p:sp>
      <p:sp>
        <p:nvSpPr>
          <p:cNvPr id="67736" name="Rectangle 1153"/>
          <p:cNvSpPr>
            <a:spLocks noChangeArrowheads="1"/>
          </p:cNvSpPr>
          <p:nvPr/>
        </p:nvSpPr>
        <p:spPr bwMode="auto">
          <a:xfrm>
            <a:off x="5892800" y="5065713"/>
            <a:ext cx="185948" cy="307777"/>
          </a:xfrm>
          <a:prstGeom prst="rect">
            <a:avLst/>
          </a:prstGeom>
          <a:noFill/>
          <a:ln w="9525">
            <a:noFill/>
            <a:miter lim="800000"/>
            <a:headEnd/>
            <a:tailEnd/>
          </a:ln>
        </p:spPr>
        <p:txBody>
          <a:bodyPr wrap="none" lIns="0" tIns="0" rIns="0" bIns="0">
            <a:spAutoFit/>
          </a:bodyPr>
          <a:lstStyle/>
          <a:p>
            <a:pPr eaLnBrk="0" hangingPunct="0"/>
            <a:r>
              <a:rPr lang="en-US" altLang="zh-CN" sz="2000" b="0">
                <a:solidFill>
                  <a:srgbClr val="000000"/>
                </a:solidFill>
                <a:latin typeface="Times New Roman" pitchFamily="18" charset="0"/>
                <a:ea typeface="宋体" pitchFamily="2" charset="-122"/>
              </a:rPr>
              <a:t>A</a:t>
            </a:r>
            <a:endParaRPr lang="en-US" altLang="zh-CN" sz="2000" b="0">
              <a:latin typeface="Arial" pitchFamily="34" charset="0"/>
              <a:ea typeface="宋体" pitchFamily="2" charset="-122"/>
            </a:endParaRPr>
          </a:p>
        </p:txBody>
      </p:sp>
      <p:sp>
        <p:nvSpPr>
          <p:cNvPr id="67737" name="Rectangle 1154"/>
          <p:cNvSpPr>
            <a:spLocks noChangeArrowheads="1"/>
          </p:cNvSpPr>
          <p:nvPr/>
        </p:nvSpPr>
        <p:spPr bwMode="auto">
          <a:xfrm>
            <a:off x="6415617" y="5105400"/>
            <a:ext cx="256480" cy="307777"/>
          </a:xfrm>
          <a:prstGeom prst="rect">
            <a:avLst/>
          </a:prstGeom>
          <a:noFill/>
          <a:ln w="9525">
            <a:noFill/>
            <a:miter lim="800000"/>
            <a:headEnd/>
            <a:tailEnd/>
          </a:ln>
        </p:spPr>
        <p:txBody>
          <a:bodyPr wrap="none" lIns="0" tIns="0" rIns="0" bIns="0">
            <a:spAutoFit/>
          </a:bodyPr>
          <a:lstStyle/>
          <a:p>
            <a:pPr eaLnBrk="0" hangingPunct="0"/>
            <a:r>
              <a:rPr lang="zh-CN" altLang="en-US" sz="2000" b="0">
                <a:solidFill>
                  <a:srgbClr val="000000"/>
                </a:solidFill>
                <a:latin typeface="宋体" pitchFamily="2" charset="-122"/>
                <a:ea typeface="宋体" pitchFamily="2" charset="-122"/>
              </a:rPr>
              <a:t>＝</a:t>
            </a:r>
            <a:endParaRPr lang="zh-CN" altLang="en-US" sz="2400" b="0">
              <a:latin typeface="Arial" pitchFamily="34" charset="0"/>
              <a:ea typeface="宋体" pitchFamily="2" charset="-122"/>
            </a:endParaRPr>
          </a:p>
        </p:txBody>
      </p:sp>
      <p:sp>
        <p:nvSpPr>
          <p:cNvPr id="67738" name="Rectangle 1155"/>
          <p:cNvSpPr>
            <a:spLocks noChangeArrowheads="1"/>
          </p:cNvSpPr>
          <p:nvPr/>
        </p:nvSpPr>
        <p:spPr bwMode="auto">
          <a:xfrm>
            <a:off x="6923617" y="5029200"/>
            <a:ext cx="641201" cy="307777"/>
          </a:xfrm>
          <a:prstGeom prst="rect">
            <a:avLst/>
          </a:prstGeom>
          <a:noFill/>
          <a:ln w="9525">
            <a:noFill/>
            <a:miter lim="800000"/>
            <a:headEnd/>
            <a:tailEnd/>
          </a:ln>
        </p:spPr>
        <p:txBody>
          <a:bodyPr wrap="none" lIns="0" tIns="0" rIns="0" bIns="0">
            <a:spAutoFit/>
          </a:bodyPr>
          <a:lstStyle/>
          <a:p>
            <a:pPr eaLnBrk="0" hangingPunct="0"/>
            <a:r>
              <a:rPr lang="zh-CN" altLang="en-US" sz="2000" b="0">
                <a:solidFill>
                  <a:srgbClr val="000000"/>
                </a:solidFill>
                <a:latin typeface="宋体" pitchFamily="2" charset="-122"/>
                <a:ea typeface="宋体" pitchFamily="2" charset="-122"/>
              </a:rPr>
              <a:t>0.830</a:t>
            </a:r>
            <a:endParaRPr lang="zh-CN" altLang="en-US" sz="2000" b="0">
              <a:latin typeface="宋体" pitchFamily="2" charset="-122"/>
              <a:ea typeface="宋体" pitchFamily="2" charset="-122"/>
            </a:endParaRPr>
          </a:p>
        </p:txBody>
      </p:sp>
      <p:grpSp>
        <p:nvGrpSpPr>
          <p:cNvPr id="7" name="Group 1156"/>
          <p:cNvGrpSpPr>
            <a:grpSpLocks/>
          </p:cNvGrpSpPr>
          <p:nvPr/>
        </p:nvGrpSpPr>
        <p:grpSpPr bwMode="auto">
          <a:xfrm>
            <a:off x="8629651" y="3032126"/>
            <a:ext cx="3979333" cy="3368675"/>
            <a:chOff x="3974" y="1910"/>
            <a:chExt cx="1880" cy="2091"/>
          </a:xfrm>
        </p:grpSpPr>
        <p:sp>
          <p:nvSpPr>
            <p:cNvPr id="68690" name="Rectangle 1157"/>
            <p:cNvSpPr>
              <a:spLocks noChangeArrowheads="1"/>
            </p:cNvSpPr>
            <p:nvPr/>
          </p:nvSpPr>
          <p:spPr bwMode="auto">
            <a:xfrm>
              <a:off x="3974" y="1910"/>
              <a:ext cx="1880" cy="2091"/>
            </a:xfrm>
            <a:prstGeom prst="rect">
              <a:avLst/>
            </a:prstGeom>
            <a:solidFill>
              <a:srgbClr val="FFFFFF"/>
            </a:solidFill>
            <a:ln w="9525">
              <a:noFill/>
              <a:miter lim="800000"/>
              <a:headEnd/>
              <a:tailEnd/>
            </a:ln>
          </p:spPr>
          <p:txBody>
            <a:bodyPr/>
            <a:lstStyle/>
            <a:p>
              <a:endParaRPr lang="zh-CN" altLang="en-US"/>
            </a:p>
          </p:txBody>
        </p:sp>
        <p:sp>
          <p:nvSpPr>
            <p:cNvPr id="68691" name="Rectangle 1158"/>
            <p:cNvSpPr>
              <a:spLocks noChangeArrowheads="1"/>
            </p:cNvSpPr>
            <p:nvPr/>
          </p:nvSpPr>
          <p:spPr bwMode="auto">
            <a:xfrm>
              <a:off x="4342" y="1980"/>
              <a:ext cx="1407" cy="1483"/>
            </a:xfrm>
            <a:prstGeom prst="rect">
              <a:avLst/>
            </a:prstGeom>
            <a:noFill/>
            <a:ln w="9525">
              <a:noFill/>
              <a:miter lim="800000"/>
              <a:headEnd/>
              <a:tailEnd/>
            </a:ln>
          </p:spPr>
          <p:txBody>
            <a:bodyPr/>
            <a:lstStyle/>
            <a:p>
              <a:endParaRPr lang="zh-CN" altLang="en-US"/>
            </a:p>
          </p:txBody>
        </p:sp>
        <p:sp>
          <p:nvSpPr>
            <p:cNvPr id="68692" name="Rectangle 1159"/>
            <p:cNvSpPr>
              <a:spLocks noChangeArrowheads="1"/>
            </p:cNvSpPr>
            <p:nvPr/>
          </p:nvSpPr>
          <p:spPr bwMode="auto">
            <a:xfrm>
              <a:off x="4342" y="1980"/>
              <a:ext cx="1407" cy="1483"/>
            </a:xfrm>
            <a:prstGeom prst="rect">
              <a:avLst/>
            </a:prstGeom>
            <a:noFill/>
            <a:ln w="0">
              <a:solidFill>
                <a:srgbClr val="000000"/>
              </a:solidFill>
              <a:miter lim="800000"/>
              <a:headEnd/>
              <a:tailEnd/>
            </a:ln>
          </p:spPr>
          <p:txBody>
            <a:bodyPr/>
            <a:lstStyle/>
            <a:p>
              <a:endParaRPr lang="zh-CN" altLang="en-US"/>
            </a:p>
          </p:txBody>
        </p:sp>
        <p:sp>
          <p:nvSpPr>
            <p:cNvPr id="68693" name="Line 1160"/>
            <p:cNvSpPr>
              <a:spLocks noChangeShapeType="1"/>
            </p:cNvSpPr>
            <p:nvPr/>
          </p:nvSpPr>
          <p:spPr bwMode="auto">
            <a:xfrm>
              <a:off x="4342" y="1980"/>
              <a:ext cx="1" cy="1483"/>
            </a:xfrm>
            <a:prstGeom prst="line">
              <a:avLst/>
            </a:prstGeom>
            <a:noFill/>
            <a:ln w="0">
              <a:solidFill>
                <a:srgbClr val="000000"/>
              </a:solidFill>
              <a:round/>
              <a:headEnd/>
              <a:tailEnd/>
            </a:ln>
          </p:spPr>
          <p:txBody>
            <a:bodyPr/>
            <a:lstStyle/>
            <a:p>
              <a:endParaRPr lang="zh-CN" altLang="en-US"/>
            </a:p>
          </p:txBody>
        </p:sp>
        <p:sp>
          <p:nvSpPr>
            <p:cNvPr id="68694" name="Line 1161"/>
            <p:cNvSpPr>
              <a:spLocks noChangeShapeType="1"/>
            </p:cNvSpPr>
            <p:nvPr/>
          </p:nvSpPr>
          <p:spPr bwMode="auto">
            <a:xfrm>
              <a:off x="4320" y="3463"/>
              <a:ext cx="22" cy="1"/>
            </a:xfrm>
            <a:prstGeom prst="line">
              <a:avLst/>
            </a:prstGeom>
            <a:noFill/>
            <a:ln w="0">
              <a:solidFill>
                <a:srgbClr val="000000"/>
              </a:solidFill>
              <a:round/>
              <a:headEnd/>
              <a:tailEnd/>
            </a:ln>
          </p:spPr>
          <p:txBody>
            <a:bodyPr/>
            <a:lstStyle/>
            <a:p>
              <a:endParaRPr lang="zh-CN" altLang="en-US"/>
            </a:p>
          </p:txBody>
        </p:sp>
        <p:sp>
          <p:nvSpPr>
            <p:cNvPr id="68695" name="Line 1162"/>
            <p:cNvSpPr>
              <a:spLocks noChangeShapeType="1"/>
            </p:cNvSpPr>
            <p:nvPr/>
          </p:nvSpPr>
          <p:spPr bwMode="auto">
            <a:xfrm>
              <a:off x="4320" y="3432"/>
              <a:ext cx="22" cy="1"/>
            </a:xfrm>
            <a:prstGeom prst="line">
              <a:avLst/>
            </a:prstGeom>
            <a:noFill/>
            <a:ln w="0">
              <a:solidFill>
                <a:srgbClr val="000000"/>
              </a:solidFill>
              <a:round/>
              <a:headEnd/>
              <a:tailEnd/>
            </a:ln>
          </p:spPr>
          <p:txBody>
            <a:bodyPr/>
            <a:lstStyle/>
            <a:p>
              <a:endParaRPr lang="zh-CN" altLang="en-US"/>
            </a:p>
          </p:txBody>
        </p:sp>
        <p:sp>
          <p:nvSpPr>
            <p:cNvPr id="68696" name="Line 1163"/>
            <p:cNvSpPr>
              <a:spLocks noChangeShapeType="1"/>
            </p:cNvSpPr>
            <p:nvPr/>
          </p:nvSpPr>
          <p:spPr bwMode="auto">
            <a:xfrm>
              <a:off x="4320" y="3402"/>
              <a:ext cx="22" cy="1"/>
            </a:xfrm>
            <a:prstGeom prst="line">
              <a:avLst/>
            </a:prstGeom>
            <a:noFill/>
            <a:ln w="0">
              <a:solidFill>
                <a:srgbClr val="000000"/>
              </a:solidFill>
              <a:round/>
              <a:headEnd/>
              <a:tailEnd/>
            </a:ln>
          </p:spPr>
          <p:txBody>
            <a:bodyPr/>
            <a:lstStyle/>
            <a:p>
              <a:endParaRPr lang="zh-CN" altLang="en-US"/>
            </a:p>
          </p:txBody>
        </p:sp>
        <p:sp>
          <p:nvSpPr>
            <p:cNvPr id="68697" name="Line 1164"/>
            <p:cNvSpPr>
              <a:spLocks noChangeShapeType="1"/>
            </p:cNvSpPr>
            <p:nvPr/>
          </p:nvSpPr>
          <p:spPr bwMode="auto">
            <a:xfrm>
              <a:off x="4320" y="3371"/>
              <a:ext cx="22" cy="1"/>
            </a:xfrm>
            <a:prstGeom prst="line">
              <a:avLst/>
            </a:prstGeom>
            <a:noFill/>
            <a:ln w="0">
              <a:solidFill>
                <a:srgbClr val="000000"/>
              </a:solidFill>
              <a:round/>
              <a:headEnd/>
              <a:tailEnd/>
            </a:ln>
          </p:spPr>
          <p:txBody>
            <a:bodyPr/>
            <a:lstStyle/>
            <a:p>
              <a:endParaRPr lang="zh-CN" altLang="en-US"/>
            </a:p>
          </p:txBody>
        </p:sp>
        <p:sp>
          <p:nvSpPr>
            <p:cNvPr id="68698" name="Line 1165"/>
            <p:cNvSpPr>
              <a:spLocks noChangeShapeType="1"/>
            </p:cNvSpPr>
            <p:nvPr/>
          </p:nvSpPr>
          <p:spPr bwMode="auto">
            <a:xfrm>
              <a:off x="4320" y="3348"/>
              <a:ext cx="22" cy="1"/>
            </a:xfrm>
            <a:prstGeom prst="line">
              <a:avLst/>
            </a:prstGeom>
            <a:noFill/>
            <a:ln w="0">
              <a:solidFill>
                <a:srgbClr val="000000"/>
              </a:solidFill>
              <a:round/>
              <a:headEnd/>
              <a:tailEnd/>
            </a:ln>
          </p:spPr>
          <p:txBody>
            <a:bodyPr/>
            <a:lstStyle/>
            <a:p>
              <a:endParaRPr lang="zh-CN" altLang="en-US"/>
            </a:p>
          </p:txBody>
        </p:sp>
        <p:sp>
          <p:nvSpPr>
            <p:cNvPr id="68699" name="Line 1166"/>
            <p:cNvSpPr>
              <a:spLocks noChangeShapeType="1"/>
            </p:cNvSpPr>
            <p:nvPr/>
          </p:nvSpPr>
          <p:spPr bwMode="auto">
            <a:xfrm>
              <a:off x="4320" y="3317"/>
              <a:ext cx="22" cy="1"/>
            </a:xfrm>
            <a:prstGeom prst="line">
              <a:avLst/>
            </a:prstGeom>
            <a:noFill/>
            <a:ln w="0">
              <a:solidFill>
                <a:srgbClr val="000000"/>
              </a:solidFill>
              <a:round/>
              <a:headEnd/>
              <a:tailEnd/>
            </a:ln>
          </p:spPr>
          <p:txBody>
            <a:bodyPr/>
            <a:lstStyle/>
            <a:p>
              <a:endParaRPr lang="zh-CN" altLang="en-US"/>
            </a:p>
          </p:txBody>
        </p:sp>
        <p:sp>
          <p:nvSpPr>
            <p:cNvPr id="68700" name="Line 1167"/>
            <p:cNvSpPr>
              <a:spLocks noChangeShapeType="1"/>
            </p:cNvSpPr>
            <p:nvPr/>
          </p:nvSpPr>
          <p:spPr bwMode="auto">
            <a:xfrm>
              <a:off x="4320" y="3286"/>
              <a:ext cx="22" cy="1"/>
            </a:xfrm>
            <a:prstGeom prst="line">
              <a:avLst/>
            </a:prstGeom>
            <a:noFill/>
            <a:ln w="0">
              <a:solidFill>
                <a:srgbClr val="000000"/>
              </a:solidFill>
              <a:round/>
              <a:headEnd/>
              <a:tailEnd/>
            </a:ln>
          </p:spPr>
          <p:txBody>
            <a:bodyPr/>
            <a:lstStyle/>
            <a:p>
              <a:endParaRPr lang="zh-CN" altLang="en-US"/>
            </a:p>
          </p:txBody>
        </p:sp>
        <p:sp>
          <p:nvSpPr>
            <p:cNvPr id="68701" name="Line 1168"/>
            <p:cNvSpPr>
              <a:spLocks noChangeShapeType="1"/>
            </p:cNvSpPr>
            <p:nvPr/>
          </p:nvSpPr>
          <p:spPr bwMode="auto">
            <a:xfrm>
              <a:off x="4320" y="3256"/>
              <a:ext cx="22" cy="1"/>
            </a:xfrm>
            <a:prstGeom prst="line">
              <a:avLst/>
            </a:prstGeom>
            <a:noFill/>
            <a:ln w="0">
              <a:solidFill>
                <a:srgbClr val="000000"/>
              </a:solidFill>
              <a:round/>
              <a:headEnd/>
              <a:tailEnd/>
            </a:ln>
          </p:spPr>
          <p:txBody>
            <a:bodyPr/>
            <a:lstStyle/>
            <a:p>
              <a:endParaRPr lang="zh-CN" altLang="en-US"/>
            </a:p>
          </p:txBody>
        </p:sp>
        <p:sp>
          <p:nvSpPr>
            <p:cNvPr id="68702" name="Line 1169"/>
            <p:cNvSpPr>
              <a:spLocks noChangeShapeType="1"/>
            </p:cNvSpPr>
            <p:nvPr/>
          </p:nvSpPr>
          <p:spPr bwMode="auto">
            <a:xfrm>
              <a:off x="4320" y="3225"/>
              <a:ext cx="22" cy="1"/>
            </a:xfrm>
            <a:prstGeom prst="line">
              <a:avLst/>
            </a:prstGeom>
            <a:noFill/>
            <a:ln w="0">
              <a:solidFill>
                <a:srgbClr val="000000"/>
              </a:solidFill>
              <a:round/>
              <a:headEnd/>
              <a:tailEnd/>
            </a:ln>
          </p:spPr>
          <p:txBody>
            <a:bodyPr/>
            <a:lstStyle/>
            <a:p>
              <a:endParaRPr lang="zh-CN" altLang="en-US"/>
            </a:p>
          </p:txBody>
        </p:sp>
        <p:sp>
          <p:nvSpPr>
            <p:cNvPr id="68703" name="Line 1170"/>
            <p:cNvSpPr>
              <a:spLocks noChangeShapeType="1"/>
            </p:cNvSpPr>
            <p:nvPr/>
          </p:nvSpPr>
          <p:spPr bwMode="auto">
            <a:xfrm>
              <a:off x="4320" y="3194"/>
              <a:ext cx="22" cy="1"/>
            </a:xfrm>
            <a:prstGeom prst="line">
              <a:avLst/>
            </a:prstGeom>
            <a:noFill/>
            <a:ln w="0">
              <a:solidFill>
                <a:srgbClr val="000000"/>
              </a:solidFill>
              <a:round/>
              <a:headEnd/>
              <a:tailEnd/>
            </a:ln>
          </p:spPr>
          <p:txBody>
            <a:bodyPr/>
            <a:lstStyle/>
            <a:p>
              <a:endParaRPr lang="zh-CN" altLang="en-US"/>
            </a:p>
          </p:txBody>
        </p:sp>
        <p:sp>
          <p:nvSpPr>
            <p:cNvPr id="68704" name="Line 1171"/>
            <p:cNvSpPr>
              <a:spLocks noChangeShapeType="1"/>
            </p:cNvSpPr>
            <p:nvPr/>
          </p:nvSpPr>
          <p:spPr bwMode="auto">
            <a:xfrm>
              <a:off x="4320" y="3163"/>
              <a:ext cx="22" cy="1"/>
            </a:xfrm>
            <a:prstGeom prst="line">
              <a:avLst/>
            </a:prstGeom>
            <a:noFill/>
            <a:ln w="0">
              <a:solidFill>
                <a:srgbClr val="000000"/>
              </a:solidFill>
              <a:round/>
              <a:headEnd/>
              <a:tailEnd/>
            </a:ln>
          </p:spPr>
          <p:txBody>
            <a:bodyPr/>
            <a:lstStyle/>
            <a:p>
              <a:endParaRPr lang="zh-CN" altLang="en-US"/>
            </a:p>
          </p:txBody>
        </p:sp>
        <p:sp>
          <p:nvSpPr>
            <p:cNvPr id="68705" name="Line 1172"/>
            <p:cNvSpPr>
              <a:spLocks noChangeShapeType="1"/>
            </p:cNvSpPr>
            <p:nvPr/>
          </p:nvSpPr>
          <p:spPr bwMode="auto">
            <a:xfrm>
              <a:off x="4320" y="3140"/>
              <a:ext cx="22" cy="1"/>
            </a:xfrm>
            <a:prstGeom prst="line">
              <a:avLst/>
            </a:prstGeom>
            <a:noFill/>
            <a:ln w="0">
              <a:solidFill>
                <a:srgbClr val="000000"/>
              </a:solidFill>
              <a:round/>
              <a:headEnd/>
              <a:tailEnd/>
            </a:ln>
          </p:spPr>
          <p:txBody>
            <a:bodyPr/>
            <a:lstStyle/>
            <a:p>
              <a:endParaRPr lang="zh-CN" altLang="en-US"/>
            </a:p>
          </p:txBody>
        </p:sp>
        <p:sp>
          <p:nvSpPr>
            <p:cNvPr id="68706" name="Line 1173"/>
            <p:cNvSpPr>
              <a:spLocks noChangeShapeType="1"/>
            </p:cNvSpPr>
            <p:nvPr/>
          </p:nvSpPr>
          <p:spPr bwMode="auto">
            <a:xfrm>
              <a:off x="4320" y="3110"/>
              <a:ext cx="22" cy="1"/>
            </a:xfrm>
            <a:prstGeom prst="line">
              <a:avLst/>
            </a:prstGeom>
            <a:noFill/>
            <a:ln w="0">
              <a:solidFill>
                <a:srgbClr val="000000"/>
              </a:solidFill>
              <a:round/>
              <a:headEnd/>
              <a:tailEnd/>
            </a:ln>
          </p:spPr>
          <p:txBody>
            <a:bodyPr/>
            <a:lstStyle/>
            <a:p>
              <a:endParaRPr lang="zh-CN" altLang="en-US"/>
            </a:p>
          </p:txBody>
        </p:sp>
        <p:sp>
          <p:nvSpPr>
            <p:cNvPr id="68707" name="Line 1174"/>
            <p:cNvSpPr>
              <a:spLocks noChangeShapeType="1"/>
            </p:cNvSpPr>
            <p:nvPr/>
          </p:nvSpPr>
          <p:spPr bwMode="auto">
            <a:xfrm>
              <a:off x="4320" y="3079"/>
              <a:ext cx="22" cy="1"/>
            </a:xfrm>
            <a:prstGeom prst="line">
              <a:avLst/>
            </a:prstGeom>
            <a:noFill/>
            <a:ln w="0">
              <a:solidFill>
                <a:srgbClr val="000000"/>
              </a:solidFill>
              <a:round/>
              <a:headEnd/>
              <a:tailEnd/>
            </a:ln>
          </p:spPr>
          <p:txBody>
            <a:bodyPr/>
            <a:lstStyle/>
            <a:p>
              <a:endParaRPr lang="zh-CN" altLang="en-US"/>
            </a:p>
          </p:txBody>
        </p:sp>
        <p:sp>
          <p:nvSpPr>
            <p:cNvPr id="68708" name="Line 1175"/>
            <p:cNvSpPr>
              <a:spLocks noChangeShapeType="1"/>
            </p:cNvSpPr>
            <p:nvPr/>
          </p:nvSpPr>
          <p:spPr bwMode="auto">
            <a:xfrm>
              <a:off x="4320" y="3048"/>
              <a:ext cx="22" cy="1"/>
            </a:xfrm>
            <a:prstGeom prst="line">
              <a:avLst/>
            </a:prstGeom>
            <a:noFill/>
            <a:ln w="0">
              <a:solidFill>
                <a:srgbClr val="000000"/>
              </a:solidFill>
              <a:round/>
              <a:headEnd/>
              <a:tailEnd/>
            </a:ln>
          </p:spPr>
          <p:txBody>
            <a:bodyPr/>
            <a:lstStyle/>
            <a:p>
              <a:endParaRPr lang="zh-CN" altLang="en-US"/>
            </a:p>
          </p:txBody>
        </p:sp>
        <p:sp>
          <p:nvSpPr>
            <p:cNvPr id="68709" name="Line 1176"/>
            <p:cNvSpPr>
              <a:spLocks noChangeShapeType="1"/>
            </p:cNvSpPr>
            <p:nvPr/>
          </p:nvSpPr>
          <p:spPr bwMode="auto">
            <a:xfrm>
              <a:off x="4320" y="3017"/>
              <a:ext cx="22" cy="1"/>
            </a:xfrm>
            <a:prstGeom prst="line">
              <a:avLst/>
            </a:prstGeom>
            <a:noFill/>
            <a:ln w="0">
              <a:solidFill>
                <a:srgbClr val="000000"/>
              </a:solidFill>
              <a:round/>
              <a:headEnd/>
              <a:tailEnd/>
            </a:ln>
          </p:spPr>
          <p:txBody>
            <a:bodyPr/>
            <a:lstStyle/>
            <a:p>
              <a:endParaRPr lang="zh-CN" altLang="en-US"/>
            </a:p>
          </p:txBody>
        </p:sp>
        <p:sp>
          <p:nvSpPr>
            <p:cNvPr id="68710" name="Line 1177"/>
            <p:cNvSpPr>
              <a:spLocks noChangeShapeType="1"/>
            </p:cNvSpPr>
            <p:nvPr/>
          </p:nvSpPr>
          <p:spPr bwMode="auto">
            <a:xfrm>
              <a:off x="4320" y="2987"/>
              <a:ext cx="22" cy="1"/>
            </a:xfrm>
            <a:prstGeom prst="line">
              <a:avLst/>
            </a:prstGeom>
            <a:noFill/>
            <a:ln w="0">
              <a:solidFill>
                <a:srgbClr val="000000"/>
              </a:solidFill>
              <a:round/>
              <a:headEnd/>
              <a:tailEnd/>
            </a:ln>
          </p:spPr>
          <p:txBody>
            <a:bodyPr/>
            <a:lstStyle/>
            <a:p>
              <a:endParaRPr lang="zh-CN" altLang="en-US"/>
            </a:p>
          </p:txBody>
        </p:sp>
        <p:sp>
          <p:nvSpPr>
            <p:cNvPr id="68711" name="Line 1178"/>
            <p:cNvSpPr>
              <a:spLocks noChangeShapeType="1"/>
            </p:cNvSpPr>
            <p:nvPr/>
          </p:nvSpPr>
          <p:spPr bwMode="auto">
            <a:xfrm>
              <a:off x="4320" y="2956"/>
              <a:ext cx="22" cy="1"/>
            </a:xfrm>
            <a:prstGeom prst="line">
              <a:avLst/>
            </a:prstGeom>
            <a:noFill/>
            <a:ln w="0">
              <a:solidFill>
                <a:srgbClr val="000000"/>
              </a:solidFill>
              <a:round/>
              <a:headEnd/>
              <a:tailEnd/>
            </a:ln>
          </p:spPr>
          <p:txBody>
            <a:bodyPr/>
            <a:lstStyle/>
            <a:p>
              <a:endParaRPr lang="zh-CN" altLang="en-US"/>
            </a:p>
          </p:txBody>
        </p:sp>
        <p:sp>
          <p:nvSpPr>
            <p:cNvPr id="68712" name="Line 1179"/>
            <p:cNvSpPr>
              <a:spLocks noChangeShapeType="1"/>
            </p:cNvSpPr>
            <p:nvPr/>
          </p:nvSpPr>
          <p:spPr bwMode="auto">
            <a:xfrm>
              <a:off x="4320" y="2933"/>
              <a:ext cx="22" cy="1"/>
            </a:xfrm>
            <a:prstGeom prst="line">
              <a:avLst/>
            </a:prstGeom>
            <a:noFill/>
            <a:ln w="0">
              <a:solidFill>
                <a:srgbClr val="000000"/>
              </a:solidFill>
              <a:round/>
              <a:headEnd/>
              <a:tailEnd/>
            </a:ln>
          </p:spPr>
          <p:txBody>
            <a:bodyPr/>
            <a:lstStyle/>
            <a:p>
              <a:endParaRPr lang="zh-CN" altLang="en-US"/>
            </a:p>
          </p:txBody>
        </p:sp>
        <p:sp>
          <p:nvSpPr>
            <p:cNvPr id="68713" name="Line 1180"/>
            <p:cNvSpPr>
              <a:spLocks noChangeShapeType="1"/>
            </p:cNvSpPr>
            <p:nvPr/>
          </p:nvSpPr>
          <p:spPr bwMode="auto">
            <a:xfrm>
              <a:off x="4320" y="2902"/>
              <a:ext cx="22" cy="1"/>
            </a:xfrm>
            <a:prstGeom prst="line">
              <a:avLst/>
            </a:prstGeom>
            <a:noFill/>
            <a:ln w="0">
              <a:solidFill>
                <a:srgbClr val="000000"/>
              </a:solidFill>
              <a:round/>
              <a:headEnd/>
              <a:tailEnd/>
            </a:ln>
          </p:spPr>
          <p:txBody>
            <a:bodyPr/>
            <a:lstStyle/>
            <a:p>
              <a:endParaRPr lang="zh-CN" altLang="en-US"/>
            </a:p>
          </p:txBody>
        </p:sp>
        <p:sp>
          <p:nvSpPr>
            <p:cNvPr id="68714" name="Line 1181"/>
            <p:cNvSpPr>
              <a:spLocks noChangeShapeType="1"/>
            </p:cNvSpPr>
            <p:nvPr/>
          </p:nvSpPr>
          <p:spPr bwMode="auto">
            <a:xfrm>
              <a:off x="4320" y="2871"/>
              <a:ext cx="22" cy="1"/>
            </a:xfrm>
            <a:prstGeom prst="line">
              <a:avLst/>
            </a:prstGeom>
            <a:noFill/>
            <a:ln w="0">
              <a:solidFill>
                <a:srgbClr val="000000"/>
              </a:solidFill>
              <a:round/>
              <a:headEnd/>
              <a:tailEnd/>
            </a:ln>
          </p:spPr>
          <p:txBody>
            <a:bodyPr/>
            <a:lstStyle/>
            <a:p>
              <a:endParaRPr lang="zh-CN" altLang="en-US"/>
            </a:p>
          </p:txBody>
        </p:sp>
        <p:sp>
          <p:nvSpPr>
            <p:cNvPr id="68715" name="Line 1182"/>
            <p:cNvSpPr>
              <a:spLocks noChangeShapeType="1"/>
            </p:cNvSpPr>
            <p:nvPr/>
          </p:nvSpPr>
          <p:spPr bwMode="auto">
            <a:xfrm>
              <a:off x="4320" y="2841"/>
              <a:ext cx="22" cy="1"/>
            </a:xfrm>
            <a:prstGeom prst="line">
              <a:avLst/>
            </a:prstGeom>
            <a:noFill/>
            <a:ln w="0">
              <a:solidFill>
                <a:srgbClr val="000000"/>
              </a:solidFill>
              <a:round/>
              <a:headEnd/>
              <a:tailEnd/>
            </a:ln>
          </p:spPr>
          <p:txBody>
            <a:bodyPr/>
            <a:lstStyle/>
            <a:p>
              <a:endParaRPr lang="zh-CN" altLang="en-US"/>
            </a:p>
          </p:txBody>
        </p:sp>
        <p:sp>
          <p:nvSpPr>
            <p:cNvPr id="68716" name="Line 1183"/>
            <p:cNvSpPr>
              <a:spLocks noChangeShapeType="1"/>
            </p:cNvSpPr>
            <p:nvPr/>
          </p:nvSpPr>
          <p:spPr bwMode="auto">
            <a:xfrm>
              <a:off x="4320" y="2810"/>
              <a:ext cx="22" cy="1"/>
            </a:xfrm>
            <a:prstGeom prst="line">
              <a:avLst/>
            </a:prstGeom>
            <a:noFill/>
            <a:ln w="0">
              <a:solidFill>
                <a:srgbClr val="000000"/>
              </a:solidFill>
              <a:round/>
              <a:headEnd/>
              <a:tailEnd/>
            </a:ln>
          </p:spPr>
          <p:txBody>
            <a:bodyPr/>
            <a:lstStyle/>
            <a:p>
              <a:endParaRPr lang="zh-CN" altLang="en-US"/>
            </a:p>
          </p:txBody>
        </p:sp>
        <p:sp>
          <p:nvSpPr>
            <p:cNvPr id="68717" name="Line 1184"/>
            <p:cNvSpPr>
              <a:spLocks noChangeShapeType="1"/>
            </p:cNvSpPr>
            <p:nvPr/>
          </p:nvSpPr>
          <p:spPr bwMode="auto">
            <a:xfrm>
              <a:off x="4320" y="2779"/>
              <a:ext cx="22" cy="1"/>
            </a:xfrm>
            <a:prstGeom prst="line">
              <a:avLst/>
            </a:prstGeom>
            <a:noFill/>
            <a:ln w="0">
              <a:solidFill>
                <a:srgbClr val="000000"/>
              </a:solidFill>
              <a:round/>
              <a:headEnd/>
              <a:tailEnd/>
            </a:ln>
          </p:spPr>
          <p:txBody>
            <a:bodyPr/>
            <a:lstStyle/>
            <a:p>
              <a:endParaRPr lang="zh-CN" altLang="en-US"/>
            </a:p>
          </p:txBody>
        </p:sp>
        <p:sp>
          <p:nvSpPr>
            <p:cNvPr id="68718" name="Line 1185"/>
            <p:cNvSpPr>
              <a:spLocks noChangeShapeType="1"/>
            </p:cNvSpPr>
            <p:nvPr/>
          </p:nvSpPr>
          <p:spPr bwMode="auto">
            <a:xfrm>
              <a:off x="4320" y="2748"/>
              <a:ext cx="22" cy="1"/>
            </a:xfrm>
            <a:prstGeom prst="line">
              <a:avLst/>
            </a:prstGeom>
            <a:noFill/>
            <a:ln w="0">
              <a:solidFill>
                <a:srgbClr val="000000"/>
              </a:solidFill>
              <a:round/>
              <a:headEnd/>
              <a:tailEnd/>
            </a:ln>
          </p:spPr>
          <p:txBody>
            <a:bodyPr/>
            <a:lstStyle/>
            <a:p>
              <a:endParaRPr lang="zh-CN" altLang="en-US"/>
            </a:p>
          </p:txBody>
        </p:sp>
        <p:sp>
          <p:nvSpPr>
            <p:cNvPr id="68719" name="Line 1186"/>
            <p:cNvSpPr>
              <a:spLocks noChangeShapeType="1"/>
            </p:cNvSpPr>
            <p:nvPr/>
          </p:nvSpPr>
          <p:spPr bwMode="auto">
            <a:xfrm>
              <a:off x="4320" y="2725"/>
              <a:ext cx="22" cy="1"/>
            </a:xfrm>
            <a:prstGeom prst="line">
              <a:avLst/>
            </a:prstGeom>
            <a:noFill/>
            <a:ln w="0">
              <a:solidFill>
                <a:srgbClr val="000000"/>
              </a:solidFill>
              <a:round/>
              <a:headEnd/>
              <a:tailEnd/>
            </a:ln>
          </p:spPr>
          <p:txBody>
            <a:bodyPr/>
            <a:lstStyle/>
            <a:p>
              <a:endParaRPr lang="zh-CN" altLang="en-US"/>
            </a:p>
          </p:txBody>
        </p:sp>
        <p:sp>
          <p:nvSpPr>
            <p:cNvPr id="68720" name="Line 1187"/>
            <p:cNvSpPr>
              <a:spLocks noChangeShapeType="1"/>
            </p:cNvSpPr>
            <p:nvPr/>
          </p:nvSpPr>
          <p:spPr bwMode="auto">
            <a:xfrm>
              <a:off x="4320" y="2694"/>
              <a:ext cx="22" cy="1"/>
            </a:xfrm>
            <a:prstGeom prst="line">
              <a:avLst/>
            </a:prstGeom>
            <a:noFill/>
            <a:ln w="0">
              <a:solidFill>
                <a:srgbClr val="000000"/>
              </a:solidFill>
              <a:round/>
              <a:headEnd/>
              <a:tailEnd/>
            </a:ln>
          </p:spPr>
          <p:txBody>
            <a:bodyPr/>
            <a:lstStyle/>
            <a:p>
              <a:endParaRPr lang="zh-CN" altLang="en-US"/>
            </a:p>
          </p:txBody>
        </p:sp>
        <p:sp>
          <p:nvSpPr>
            <p:cNvPr id="68721" name="Line 1188"/>
            <p:cNvSpPr>
              <a:spLocks noChangeShapeType="1"/>
            </p:cNvSpPr>
            <p:nvPr/>
          </p:nvSpPr>
          <p:spPr bwMode="auto">
            <a:xfrm>
              <a:off x="4320" y="2664"/>
              <a:ext cx="22" cy="1"/>
            </a:xfrm>
            <a:prstGeom prst="line">
              <a:avLst/>
            </a:prstGeom>
            <a:noFill/>
            <a:ln w="0">
              <a:solidFill>
                <a:srgbClr val="000000"/>
              </a:solidFill>
              <a:round/>
              <a:headEnd/>
              <a:tailEnd/>
            </a:ln>
          </p:spPr>
          <p:txBody>
            <a:bodyPr/>
            <a:lstStyle/>
            <a:p>
              <a:endParaRPr lang="zh-CN" altLang="en-US"/>
            </a:p>
          </p:txBody>
        </p:sp>
        <p:sp>
          <p:nvSpPr>
            <p:cNvPr id="68722" name="Line 1189"/>
            <p:cNvSpPr>
              <a:spLocks noChangeShapeType="1"/>
            </p:cNvSpPr>
            <p:nvPr/>
          </p:nvSpPr>
          <p:spPr bwMode="auto">
            <a:xfrm>
              <a:off x="4320" y="2633"/>
              <a:ext cx="22" cy="1"/>
            </a:xfrm>
            <a:prstGeom prst="line">
              <a:avLst/>
            </a:prstGeom>
            <a:noFill/>
            <a:ln w="0">
              <a:solidFill>
                <a:srgbClr val="000000"/>
              </a:solidFill>
              <a:round/>
              <a:headEnd/>
              <a:tailEnd/>
            </a:ln>
          </p:spPr>
          <p:txBody>
            <a:bodyPr/>
            <a:lstStyle/>
            <a:p>
              <a:endParaRPr lang="zh-CN" altLang="en-US"/>
            </a:p>
          </p:txBody>
        </p:sp>
        <p:sp>
          <p:nvSpPr>
            <p:cNvPr id="68723" name="Line 1190"/>
            <p:cNvSpPr>
              <a:spLocks noChangeShapeType="1"/>
            </p:cNvSpPr>
            <p:nvPr/>
          </p:nvSpPr>
          <p:spPr bwMode="auto">
            <a:xfrm>
              <a:off x="4320" y="2602"/>
              <a:ext cx="22" cy="1"/>
            </a:xfrm>
            <a:prstGeom prst="line">
              <a:avLst/>
            </a:prstGeom>
            <a:noFill/>
            <a:ln w="0">
              <a:solidFill>
                <a:srgbClr val="000000"/>
              </a:solidFill>
              <a:round/>
              <a:headEnd/>
              <a:tailEnd/>
            </a:ln>
          </p:spPr>
          <p:txBody>
            <a:bodyPr/>
            <a:lstStyle/>
            <a:p>
              <a:endParaRPr lang="zh-CN" altLang="en-US"/>
            </a:p>
          </p:txBody>
        </p:sp>
        <p:sp>
          <p:nvSpPr>
            <p:cNvPr id="68724" name="Line 1191"/>
            <p:cNvSpPr>
              <a:spLocks noChangeShapeType="1"/>
            </p:cNvSpPr>
            <p:nvPr/>
          </p:nvSpPr>
          <p:spPr bwMode="auto">
            <a:xfrm>
              <a:off x="4320" y="2572"/>
              <a:ext cx="22" cy="1"/>
            </a:xfrm>
            <a:prstGeom prst="line">
              <a:avLst/>
            </a:prstGeom>
            <a:noFill/>
            <a:ln w="0">
              <a:solidFill>
                <a:srgbClr val="000000"/>
              </a:solidFill>
              <a:round/>
              <a:headEnd/>
              <a:tailEnd/>
            </a:ln>
          </p:spPr>
          <p:txBody>
            <a:bodyPr/>
            <a:lstStyle/>
            <a:p>
              <a:endParaRPr lang="zh-CN" altLang="en-US"/>
            </a:p>
          </p:txBody>
        </p:sp>
        <p:sp>
          <p:nvSpPr>
            <p:cNvPr id="68725" name="Line 1192"/>
            <p:cNvSpPr>
              <a:spLocks noChangeShapeType="1"/>
            </p:cNvSpPr>
            <p:nvPr/>
          </p:nvSpPr>
          <p:spPr bwMode="auto">
            <a:xfrm>
              <a:off x="4320" y="2541"/>
              <a:ext cx="22" cy="1"/>
            </a:xfrm>
            <a:prstGeom prst="line">
              <a:avLst/>
            </a:prstGeom>
            <a:noFill/>
            <a:ln w="0">
              <a:solidFill>
                <a:srgbClr val="000000"/>
              </a:solidFill>
              <a:round/>
              <a:headEnd/>
              <a:tailEnd/>
            </a:ln>
          </p:spPr>
          <p:txBody>
            <a:bodyPr/>
            <a:lstStyle/>
            <a:p>
              <a:endParaRPr lang="zh-CN" altLang="en-US"/>
            </a:p>
          </p:txBody>
        </p:sp>
        <p:sp>
          <p:nvSpPr>
            <p:cNvPr id="68726" name="Line 1193"/>
            <p:cNvSpPr>
              <a:spLocks noChangeShapeType="1"/>
            </p:cNvSpPr>
            <p:nvPr/>
          </p:nvSpPr>
          <p:spPr bwMode="auto">
            <a:xfrm>
              <a:off x="4320" y="2510"/>
              <a:ext cx="22" cy="1"/>
            </a:xfrm>
            <a:prstGeom prst="line">
              <a:avLst/>
            </a:prstGeom>
            <a:noFill/>
            <a:ln w="0">
              <a:solidFill>
                <a:srgbClr val="000000"/>
              </a:solidFill>
              <a:round/>
              <a:headEnd/>
              <a:tailEnd/>
            </a:ln>
          </p:spPr>
          <p:txBody>
            <a:bodyPr/>
            <a:lstStyle/>
            <a:p>
              <a:endParaRPr lang="zh-CN" altLang="en-US"/>
            </a:p>
          </p:txBody>
        </p:sp>
        <p:sp>
          <p:nvSpPr>
            <p:cNvPr id="68727" name="Line 1194"/>
            <p:cNvSpPr>
              <a:spLocks noChangeShapeType="1"/>
            </p:cNvSpPr>
            <p:nvPr/>
          </p:nvSpPr>
          <p:spPr bwMode="auto">
            <a:xfrm>
              <a:off x="4320" y="2487"/>
              <a:ext cx="22" cy="1"/>
            </a:xfrm>
            <a:prstGeom prst="line">
              <a:avLst/>
            </a:prstGeom>
            <a:noFill/>
            <a:ln w="0">
              <a:solidFill>
                <a:srgbClr val="000000"/>
              </a:solidFill>
              <a:round/>
              <a:headEnd/>
              <a:tailEnd/>
            </a:ln>
          </p:spPr>
          <p:txBody>
            <a:bodyPr/>
            <a:lstStyle/>
            <a:p>
              <a:endParaRPr lang="zh-CN" altLang="en-US"/>
            </a:p>
          </p:txBody>
        </p:sp>
        <p:sp>
          <p:nvSpPr>
            <p:cNvPr id="68728" name="Line 1195"/>
            <p:cNvSpPr>
              <a:spLocks noChangeShapeType="1"/>
            </p:cNvSpPr>
            <p:nvPr/>
          </p:nvSpPr>
          <p:spPr bwMode="auto">
            <a:xfrm>
              <a:off x="4320" y="2456"/>
              <a:ext cx="22" cy="1"/>
            </a:xfrm>
            <a:prstGeom prst="line">
              <a:avLst/>
            </a:prstGeom>
            <a:noFill/>
            <a:ln w="0">
              <a:solidFill>
                <a:srgbClr val="000000"/>
              </a:solidFill>
              <a:round/>
              <a:headEnd/>
              <a:tailEnd/>
            </a:ln>
          </p:spPr>
          <p:txBody>
            <a:bodyPr/>
            <a:lstStyle/>
            <a:p>
              <a:endParaRPr lang="zh-CN" altLang="en-US"/>
            </a:p>
          </p:txBody>
        </p:sp>
        <p:sp>
          <p:nvSpPr>
            <p:cNvPr id="68729" name="Line 1196"/>
            <p:cNvSpPr>
              <a:spLocks noChangeShapeType="1"/>
            </p:cNvSpPr>
            <p:nvPr/>
          </p:nvSpPr>
          <p:spPr bwMode="auto">
            <a:xfrm>
              <a:off x="4320" y="2425"/>
              <a:ext cx="22" cy="1"/>
            </a:xfrm>
            <a:prstGeom prst="line">
              <a:avLst/>
            </a:prstGeom>
            <a:noFill/>
            <a:ln w="0">
              <a:solidFill>
                <a:srgbClr val="000000"/>
              </a:solidFill>
              <a:round/>
              <a:headEnd/>
              <a:tailEnd/>
            </a:ln>
          </p:spPr>
          <p:txBody>
            <a:bodyPr/>
            <a:lstStyle/>
            <a:p>
              <a:endParaRPr lang="zh-CN" altLang="en-US"/>
            </a:p>
          </p:txBody>
        </p:sp>
        <p:sp>
          <p:nvSpPr>
            <p:cNvPr id="68730" name="Line 1197"/>
            <p:cNvSpPr>
              <a:spLocks noChangeShapeType="1"/>
            </p:cNvSpPr>
            <p:nvPr/>
          </p:nvSpPr>
          <p:spPr bwMode="auto">
            <a:xfrm>
              <a:off x="4320" y="2395"/>
              <a:ext cx="22" cy="1"/>
            </a:xfrm>
            <a:prstGeom prst="line">
              <a:avLst/>
            </a:prstGeom>
            <a:noFill/>
            <a:ln w="0">
              <a:solidFill>
                <a:srgbClr val="000000"/>
              </a:solidFill>
              <a:round/>
              <a:headEnd/>
              <a:tailEnd/>
            </a:ln>
          </p:spPr>
          <p:txBody>
            <a:bodyPr/>
            <a:lstStyle/>
            <a:p>
              <a:endParaRPr lang="zh-CN" altLang="en-US"/>
            </a:p>
          </p:txBody>
        </p:sp>
        <p:sp>
          <p:nvSpPr>
            <p:cNvPr id="68731" name="Line 1198"/>
            <p:cNvSpPr>
              <a:spLocks noChangeShapeType="1"/>
            </p:cNvSpPr>
            <p:nvPr/>
          </p:nvSpPr>
          <p:spPr bwMode="auto">
            <a:xfrm>
              <a:off x="4320" y="2364"/>
              <a:ext cx="22" cy="1"/>
            </a:xfrm>
            <a:prstGeom prst="line">
              <a:avLst/>
            </a:prstGeom>
            <a:noFill/>
            <a:ln w="0">
              <a:solidFill>
                <a:srgbClr val="000000"/>
              </a:solidFill>
              <a:round/>
              <a:headEnd/>
              <a:tailEnd/>
            </a:ln>
          </p:spPr>
          <p:txBody>
            <a:bodyPr/>
            <a:lstStyle/>
            <a:p>
              <a:endParaRPr lang="zh-CN" altLang="en-US"/>
            </a:p>
          </p:txBody>
        </p:sp>
        <p:sp>
          <p:nvSpPr>
            <p:cNvPr id="68732" name="Line 1199"/>
            <p:cNvSpPr>
              <a:spLocks noChangeShapeType="1"/>
            </p:cNvSpPr>
            <p:nvPr/>
          </p:nvSpPr>
          <p:spPr bwMode="auto">
            <a:xfrm>
              <a:off x="4320" y="2333"/>
              <a:ext cx="22" cy="1"/>
            </a:xfrm>
            <a:prstGeom prst="line">
              <a:avLst/>
            </a:prstGeom>
            <a:noFill/>
            <a:ln w="0">
              <a:solidFill>
                <a:srgbClr val="000000"/>
              </a:solidFill>
              <a:round/>
              <a:headEnd/>
              <a:tailEnd/>
            </a:ln>
          </p:spPr>
          <p:txBody>
            <a:bodyPr/>
            <a:lstStyle/>
            <a:p>
              <a:endParaRPr lang="zh-CN" altLang="en-US"/>
            </a:p>
          </p:txBody>
        </p:sp>
        <p:sp>
          <p:nvSpPr>
            <p:cNvPr id="68733" name="Line 1200"/>
            <p:cNvSpPr>
              <a:spLocks noChangeShapeType="1"/>
            </p:cNvSpPr>
            <p:nvPr/>
          </p:nvSpPr>
          <p:spPr bwMode="auto">
            <a:xfrm>
              <a:off x="4320" y="2302"/>
              <a:ext cx="22" cy="1"/>
            </a:xfrm>
            <a:prstGeom prst="line">
              <a:avLst/>
            </a:prstGeom>
            <a:noFill/>
            <a:ln w="0">
              <a:solidFill>
                <a:srgbClr val="000000"/>
              </a:solidFill>
              <a:round/>
              <a:headEnd/>
              <a:tailEnd/>
            </a:ln>
          </p:spPr>
          <p:txBody>
            <a:bodyPr/>
            <a:lstStyle/>
            <a:p>
              <a:endParaRPr lang="zh-CN" altLang="en-US"/>
            </a:p>
          </p:txBody>
        </p:sp>
        <p:sp>
          <p:nvSpPr>
            <p:cNvPr id="68734" name="Line 1201"/>
            <p:cNvSpPr>
              <a:spLocks noChangeShapeType="1"/>
            </p:cNvSpPr>
            <p:nvPr/>
          </p:nvSpPr>
          <p:spPr bwMode="auto">
            <a:xfrm>
              <a:off x="4320" y="2279"/>
              <a:ext cx="22" cy="1"/>
            </a:xfrm>
            <a:prstGeom prst="line">
              <a:avLst/>
            </a:prstGeom>
            <a:noFill/>
            <a:ln w="0">
              <a:solidFill>
                <a:srgbClr val="000000"/>
              </a:solidFill>
              <a:round/>
              <a:headEnd/>
              <a:tailEnd/>
            </a:ln>
          </p:spPr>
          <p:txBody>
            <a:bodyPr/>
            <a:lstStyle/>
            <a:p>
              <a:endParaRPr lang="zh-CN" altLang="en-US"/>
            </a:p>
          </p:txBody>
        </p:sp>
        <p:sp>
          <p:nvSpPr>
            <p:cNvPr id="68735" name="Line 1202"/>
            <p:cNvSpPr>
              <a:spLocks noChangeShapeType="1"/>
            </p:cNvSpPr>
            <p:nvPr/>
          </p:nvSpPr>
          <p:spPr bwMode="auto">
            <a:xfrm>
              <a:off x="4320" y="2249"/>
              <a:ext cx="22" cy="1"/>
            </a:xfrm>
            <a:prstGeom prst="line">
              <a:avLst/>
            </a:prstGeom>
            <a:noFill/>
            <a:ln w="0">
              <a:solidFill>
                <a:srgbClr val="000000"/>
              </a:solidFill>
              <a:round/>
              <a:headEnd/>
              <a:tailEnd/>
            </a:ln>
          </p:spPr>
          <p:txBody>
            <a:bodyPr/>
            <a:lstStyle/>
            <a:p>
              <a:endParaRPr lang="zh-CN" altLang="en-US"/>
            </a:p>
          </p:txBody>
        </p:sp>
        <p:sp>
          <p:nvSpPr>
            <p:cNvPr id="68736" name="Line 1203"/>
            <p:cNvSpPr>
              <a:spLocks noChangeShapeType="1"/>
            </p:cNvSpPr>
            <p:nvPr/>
          </p:nvSpPr>
          <p:spPr bwMode="auto">
            <a:xfrm>
              <a:off x="4320" y="2218"/>
              <a:ext cx="22" cy="1"/>
            </a:xfrm>
            <a:prstGeom prst="line">
              <a:avLst/>
            </a:prstGeom>
            <a:noFill/>
            <a:ln w="0">
              <a:solidFill>
                <a:srgbClr val="000000"/>
              </a:solidFill>
              <a:round/>
              <a:headEnd/>
              <a:tailEnd/>
            </a:ln>
          </p:spPr>
          <p:txBody>
            <a:bodyPr/>
            <a:lstStyle/>
            <a:p>
              <a:endParaRPr lang="zh-CN" altLang="en-US"/>
            </a:p>
          </p:txBody>
        </p:sp>
        <p:sp>
          <p:nvSpPr>
            <p:cNvPr id="68737" name="Line 1204"/>
            <p:cNvSpPr>
              <a:spLocks noChangeShapeType="1"/>
            </p:cNvSpPr>
            <p:nvPr/>
          </p:nvSpPr>
          <p:spPr bwMode="auto">
            <a:xfrm>
              <a:off x="4320" y="2187"/>
              <a:ext cx="22" cy="1"/>
            </a:xfrm>
            <a:prstGeom prst="line">
              <a:avLst/>
            </a:prstGeom>
            <a:noFill/>
            <a:ln w="0">
              <a:solidFill>
                <a:srgbClr val="000000"/>
              </a:solidFill>
              <a:round/>
              <a:headEnd/>
              <a:tailEnd/>
            </a:ln>
          </p:spPr>
          <p:txBody>
            <a:bodyPr/>
            <a:lstStyle/>
            <a:p>
              <a:endParaRPr lang="zh-CN" altLang="en-US"/>
            </a:p>
          </p:txBody>
        </p:sp>
        <p:sp>
          <p:nvSpPr>
            <p:cNvPr id="68738" name="Line 1205"/>
            <p:cNvSpPr>
              <a:spLocks noChangeShapeType="1"/>
            </p:cNvSpPr>
            <p:nvPr/>
          </p:nvSpPr>
          <p:spPr bwMode="auto">
            <a:xfrm>
              <a:off x="4320" y="2156"/>
              <a:ext cx="22" cy="1"/>
            </a:xfrm>
            <a:prstGeom prst="line">
              <a:avLst/>
            </a:prstGeom>
            <a:noFill/>
            <a:ln w="0">
              <a:solidFill>
                <a:srgbClr val="000000"/>
              </a:solidFill>
              <a:round/>
              <a:headEnd/>
              <a:tailEnd/>
            </a:ln>
          </p:spPr>
          <p:txBody>
            <a:bodyPr/>
            <a:lstStyle/>
            <a:p>
              <a:endParaRPr lang="zh-CN" altLang="en-US"/>
            </a:p>
          </p:txBody>
        </p:sp>
        <p:sp>
          <p:nvSpPr>
            <p:cNvPr id="68739" name="Line 1206"/>
            <p:cNvSpPr>
              <a:spLocks noChangeShapeType="1"/>
            </p:cNvSpPr>
            <p:nvPr/>
          </p:nvSpPr>
          <p:spPr bwMode="auto">
            <a:xfrm>
              <a:off x="4320" y="2126"/>
              <a:ext cx="22" cy="1"/>
            </a:xfrm>
            <a:prstGeom prst="line">
              <a:avLst/>
            </a:prstGeom>
            <a:noFill/>
            <a:ln w="0">
              <a:solidFill>
                <a:srgbClr val="000000"/>
              </a:solidFill>
              <a:round/>
              <a:headEnd/>
              <a:tailEnd/>
            </a:ln>
          </p:spPr>
          <p:txBody>
            <a:bodyPr/>
            <a:lstStyle/>
            <a:p>
              <a:endParaRPr lang="zh-CN" altLang="en-US"/>
            </a:p>
          </p:txBody>
        </p:sp>
        <p:sp>
          <p:nvSpPr>
            <p:cNvPr id="68740" name="Line 1207"/>
            <p:cNvSpPr>
              <a:spLocks noChangeShapeType="1"/>
            </p:cNvSpPr>
            <p:nvPr/>
          </p:nvSpPr>
          <p:spPr bwMode="auto">
            <a:xfrm>
              <a:off x="4320" y="2095"/>
              <a:ext cx="22" cy="1"/>
            </a:xfrm>
            <a:prstGeom prst="line">
              <a:avLst/>
            </a:prstGeom>
            <a:noFill/>
            <a:ln w="0">
              <a:solidFill>
                <a:srgbClr val="000000"/>
              </a:solidFill>
              <a:round/>
              <a:headEnd/>
              <a:tailEnd/>
            </a:ln>
          </p:spPr>
          <p:txBody>
            <a:bodyPr/>
            <a:lstStyle/>
            <a:p>
              <a:endParaRPr lang="zh-CN" altLang="en-US"/>
            </a:p>
          </p:txBody>
        </p:sp>
        <p:sp>
          <p:nvSpPr>
            <p:cNvPr id="68741" name="Line 1208"/>
            <p:cNvSpPr>
              <a:spLocks noChangeShapeType="1"/>
            </p:cNvSpPr>
            <p:nvPr/>
          </p:nvSpPr>
          <p:spPr bwMode="auto">
            <a:xfrm>
              <a:off x="4320" y="2072"/>
              <a:ext cx="22" cy="1"/>
            </a:xfrm>
            <a:prstGeom prst="line">
              <a:avLst/>
            </a:prstGeom>
            <a:noFill/>
            <a:ln w="0">
              <a:solidFill>
                <a:srgbClr val="000000"/>
              </a:solidFill>
              <a:round/>
              <a:headEnd/>
              <a:tailEnd/>
            </a:ln>
          </p:spPr>
          <p:txBody>
            <a:bodyPr/>
            <a:lstStyle/>
            <a:p>
              <a:endParaRPr lang="zh-CN" altLang="en-US"/>
            </a:p>
          </p:txBody>
        </p:sp>
        <p:sp>
          <p:nvSpPr>
            <p:cNvPr id="68742" name="Line 1209"/>
            <p:cNvSpPr>
              <a:spLocks noChangeShapeType="1"/>
            </p:cNvSpPr>
            <p:nvPr/>
          </p:nvSpPr>
          <p:spPr bwMode="auto">
            <a:xfrm>
              <a:off x="4320" y="2041"/>
              <a:ext cx="22" cy="1"/>
            </a:xfrm>
            <a:prstGeom prst="line">
              <a:avLst/>
            </a:prstGeom>
            <a:noFill/>
            <a:ln w="0">
              <a:solidFill>
                <a:srgbClr val="000000"/>
              </a:solidFill>
              <a:round/>
              <a:headEnd/>
              <a:tailEnd/>
            </a:ln>
          </p:spPr>
          <p:txBody>
            <a:bodyPr/>
            <a:lstStyle/>
            <a:p>
              <a:endParaRPr lang="zh-CN" altLang="en-US"/>
            </a:p>
          </p:txBody>
        </p:sp>
        <p:sp>
          <p:nvSpPr>
            <p:cNvPr id="68743" name="Line 1210"/>
            <p:cNvSpPr>
              <a:spLocks noChangeShapeType="1"/>
            </p:cNvSpPr>
            <p:nvPr/>
          </p:nvSpPr>
          <p:spPr bwMode="auto">
            <a:xfrm>
              <a:off x="4320" y="2010"/>
              <a:ext cx="22" cy="1"/>
            </a:xfrm>
            <a:prstGeom prst="line">
              <a:avLst/>
            </a:prstGeom>
            <a:noFill/>
            <a:ln w="0">
              <a:solidFill>
                <a:srgbClr val="000000"/>
              </a:solidFill>
              <a:round/>
              <a:headEnd/>
              <a:tailEnd/>
            </a:ln>
          </p:spPr>
          <p:txBody>
            <a:bodyPr/>
            <a:lstStyle/>
            <a:p>
              <a:endParaRPr lang="zh-CN" altLang="en-US"/>
            </a:p>
          </p:txBody>
        </p:sp>
        <p:sp>
          <p:nvSpPr>
            <p:cNvPr id="68744" name="Line 1211"/>
            <p:cNvSpPr>
              <a:spLocks noChangeShapeType="1"/>
            </p:cNvSpPr>
            <p:nvPr/>
          </p:nvSpPr>
          <p:spPr bwMode="auto">
            <a:xfrm>
              <a:off x="4320" y="1980"/>
              <a:ext cx="22" cy="1"/>
            </a:xfrm>
            <a:prstGeom prst="line">
              <a:avLst/>
            </a:prstGeom>
            <a:noFill/>
            <a:ln w="0">
              <a:solidFill>
                <a:srgbClr val="000000"/>
              </a:solidFill>
              <a:round/>
              <a:headEnd/>
              <a:tailEnd/>
            </a:ln>
          </p:spPr>
          <p:txBody>
            <a:bodyPr/>
            <a:lstStyle/>
            <a:p>
              <a:endParaRPr lang="zh-CN" altLang="en-US"/>
            </a:p>
          </p:txBody>
        </p:sp>
        <p:sp>
          <p:nvSpPr>
            <p:cNvPr id="68745" name="Line 1212"/>
            <p:cNvSpPr>
              <a:spLocks noChangeShapeType="1"/>
            </p:cNvSpPr>
            <p:nvPr/>
          </p:nvSpPr>
          <p:spPr bwMode="auto">
            <a:xfrm>
              <a:off x="4312" y="3463"/>
              <a:ext cx="30" cy="1"/>
            </a:xfrm>
            <a:prstGeom prst="line">
              <a:avLst/>
            </a:prstGeom>
            <a:noFill/>
            <a:ln w="0">
              <a:solidFill>
                <a:srgbClr val="000000"/>
              </a:solidFill>
              <a:round/>
              <a:headEnd/>
              <a:tailEnd/>
            </a:ln>
          </p:spPr>
          <p:txBody>
            <a:bodyPr/>
            <a:lstStyle/>
            <a:p>
              <a:endParaRPr lang="zh-CN" altLang="en-US"/>
            </a:p>
          </p:txBody>
        </p:sp>
        <p:sp>
          <p:nvSpPr>
            <p:cNvPr id="68746" name="Line 1213"/>
            <p:cNvSpPr>
              <a:spLocks noChangeShapeType="1"/>
            </p:cNvSpPr>
            <p:nvPr/>
          </p:nvSpPr>
          <p:spPr bwMode="auto">
            <a:xfrm>
              <a:off x="4312" y="3163"/>
              <a:ext cx="30" cy="1"/>
            </a:xfrm>
            <a:prstGeom prst="line">
              <a:avLst/>
            </a:prstGeom>
            <a:noFill/>
            <a:ln w="0">
              <a:solidFill>
                <a:srgbClr val="000000"/>
              </a:solidFill>
              <a:round/>
              <a:headEnd/>
              <a:tailEnd/>
            </a:ln>
          </p:spPr>
          <p:txBody>
            <a:bodyPr/>
            <a:lstStyle/>
            <a:p>
              <a:endParaRPr lang="zh-CN" altLang="en-US"/>
            </a:p>
          </p:txBody>
        </p:sp>
        <p:sp>
          <p:nvSpPr>
            <p:cNvPr id="68747" name="Line 1214"/>
            <p:cNvSpPr>
              <a:spLocks noChangeShapeType="1"/>
            </p:cNvSpPr>
            <p:nvPr/>
          </p:nvSpPr>
          <p:spPr bwMode="auto">
            <a:xfrm>
              <a:off x="4312" y="2871"/>
              <a:ext cx="30" cy="1"/>
            </a:xfrm>
            <a:prstGeom prst="line">
              <a:avLst/>
            </a:prstGeom>
            <a:noFill/>
            <a:ln w="0">
              <a:solidFill>
                <a:srgbClr val="000000"/>
              </a:solidFill>
              <a:round/>
              <a:headEnd/>
              <a:tailEnd/>
            </a:ln>
          </p:spPr>
          <p:txBody>
            <a:bodyPr/>
            <a:lstStyle/>
            <a:p>
              <a:endParaRPr lang="zh-CN" altLang="en-US"/>
            </a:p>
          </p:txBody>
        </p:sp>
        <p:sp>
          <p:nvSpPr>
            <p:cNvPr id="68748" name="Line 1215"/>
            <p:cNvSpPr>
              <a:spLocks noChangeShapeType="1"/>
            </p:cNvSpPr>
            <p:nvPr/>
          </p:nvSpPr>
          <p:spPr bwMode="auto">
            <a:xfrm>
              <a:off x="4312" y="2572"/>
              <a:ext cx="30" cy="1"/>
            </a:xfrm>
            <a:prstGeom prst="line">
              <a:avLst/>
            </a:prstGeom>
            <a:noFill/>
            <a:ln w="0">
              <a:solidFill>
                <a:srgbClr val="000000"/>
              </a:solidFill>
              <a:round/>
              <a:headEnd/>
              <a:tailEnd/>
            </a:ln>
          </p:spPr>
          <p:txBody>
            <a:bodyPr/>
            <a:lstStyle/>
            <a:p>
              <a:endParaRPr lang="zh-CN" altLang="en-US"/>
            </a:p>
          </p:txBody>
        </p:sp>
        <p:sp>
          <p:nvSpPr>
            <p:cNvPr id="68749" name="Line 1216"/>
            <p:cNvSpPr>
              <a:spLocks noChangeShapeType="1"/>
            </p:cNvSpPr>
            <p:nvPr/>
          </p:nvSpPr>
          <p:spPr bwMode="auto">
            <a:xfrm>
              <a:off x="4312" y="2279"/>
              <a:ext cx="30" cy="1"/>
            </a:xfrm>
            <a:prstGeom prst="line">
              <a:avLst/>
            </a:prstGeom>
            <a:noFill/>
            <a:ln w="0">
              <a:solidFill>
                <a:srgbClr val="000000"/>
              </a:solidFill>
              <a:round/>
              <a:headEnd/>
              <a:tailEnd/>
            </a:ln>
          </p:spPr>
          <p:txBody>
            <a:bodyPr/>
            <a:lstStyle/>
            <a:p>
              <a:endParaRPr lang="zh-CN" altLang="en-US"/>
            </a:p>
          </p:txBody>
        </p:sp>
        <p:sp>
          <p:nvSpPr>
            <p:cNvPr id="68750" name="Line 1217"/>
            <p:cNvSpPr>
              <a:spLocks noChangeShapeType="1"/>
            </p:cNvSpPr>
            <p:nvPr/>
          </p:nvSpPr>
          <p:spPr bwMode="auto">
            <a:xfrm>
              <a:off x="4312" y="1980"/>
              <a:ext cx="30" cy="1"/>
            </a:xfrm>
            <a:prstGeom prst="line">
              <a:avLst/>
            </a:prstGeom>
            <a:noFill/>
            <a:ln w="0">
              <a:solidFill>
                <a:srgbClr val="000000"/>
              </a:solidFill>
              <a:round/>
              <a:headEnd/>
              <a:tailEnd/>
            </a:ln>
          </p:spPr>
          <p:txBody>
            <a:bodyPr/>
            <a:lstStyle/>
            <a:p>
              <a:endParaRPr lang="zh-CN" altLang="en-US"/>
            </a:p>
          </p:txBody>
        </p:sp>
        <p:sp>
          <p:nvSpPr>
            <p:cNvPr id="68751" name="Line 1218"/>
            <p:cNvSpPr>
              <a:spLocks noChangeShapeType="1"/>
            </p:cNvSpPr>
            <p:nvPr/>
          </p:nvSpPr>
          <p:spPr bwMode="auto">
            <a:xfrm>
              <a:off x="4342" y="3463"/>
              <a:ext cx="1407" cy="1"/>
            </a:xfrm>
            <a:prstGeom prst="line">
              <a:avLst/>
            </a:prstGeom>
            <a:noFill/>
            <a:ln w="0">
              <a:solidFill>
                <a:srgbClr val="000000"/>
              </a:solidFill>
              <a:round/>
              <a:headEnd/>
              <a:tailEnd/>
            </a:ln>
          </p:spPr>
          <p:txBody>
            <a:bodyPr/>
            <a:lstStyle/>
            <a:p>
              <a:endParaRPr lang="zh-CN" altLang="en-US"/>
            </a:p>
          </p:txBody>
        </p:sp>
        <p:sp>
          <p:nvSpPr>
            <p:cNvPr id="68752" name="Line 1219"/>
            <p:cNvSpPr>
              <a:spLocks noChangeShapeType="1"/>
            </p:cNvSpPr>
            <p:nvPr/>
          </p:nvSpPr>
          <p:spPr bwMode="auto">
            <a:xfrm flipV="1">
              <a:off x="4342" y="3463"/>
              <a:ext cx="1" cy="23"/>
            </a:xfrm>
            <a:prstGeom prst="line">
              <a:avLst/>
            </a:prstGeom>
            <a:noFill/>
            <a:ln w="0">
              <a:solidFill>
                <a:srgbClr val="000000"/>
              </a:solidFill>
              <a:round/>
              <a:headEnd/>
              <a:tailEnd/>
            </a:ln>
          </p:spPr>
          <p:txBody>
            <a:bodyPr/>
            <a:lstStyle/>
            <a:p>
              <a:endParaRPr lang="zh-CN" altLang="en-US"/>
            </a:p>
          </p:txBody>
        </p:sp>
        <p:sp>
          <p:nvSpPr>
            <p:cNvPr id="68753" name="Line 1220"/>
            <p:cNvSpPr>
              <a:spLocks noChangeShapeType="1"/>
            </p:cNvSpPr>
            <p:nvPr/>
          </p:nvSpPr>
          <p:spPr bwMode="auto">
            <a:xfrm flipV="1">
              <a:off x="4372" y="3463"/>
              <a:ext cx="1" cy="23"/>
            </a:xfrm>
            <a:prstGeom prst="line">
              <a:avLst/>
            </a:prstGeom>
            <a:noFill/>
            <a:ln w="0">
              <a:solidFill>
                <a:srgbClr val="000000"/>
              </a:solidFill>
              <a:round/>
              <a:headEnd/>
              <a:tailEnd/>
            </a:ln>
          </p:spPr>
          <p:txBody>
            <a:bodyPr/>
            <a:lstStyle/>
            <a:p>
              <a:endParaRPr lang="zh-CN" altLang="en-US"/>
            </a:p>
          </p:txBody>
        </p:sp>
        <p:sp>
          <p:nvSpPr>
            <p:cNvPr id="68754" name="Line 1221"/>
            <p:cNvSpPr>
              <a:spLocks noChangeShapeType="1"/>
            </p:cNvSpPr>
            <p:nvPr/>
          </p:nvSpPr>
          <p:spPr bwMode="auto">
            <a:xfrm flipV="1">
              <a:off x="4395" y="3463"/>
              <a:ext cx="1" cy="23"/>
            </a:xfrm>
            <a:prstGeom prst="line">
              <a:avLst/>
            </a:prstGeom>
            <a:noFill/>
            <a:ln w="0">
              <a:solidFill>
                <a:srgbClr val="000000"/>
              </a:solidFill>
              <a:round/>
              <a:headEnd/>
              <a:tailEnd/>
            </a:ln>
          </p:spPr>
          <p:txBody>
            <a:bodyPr/>
            <a:lstStyle/>
            <a:p>
              <a:endParaRPr lang="zh-CN" altLang="en-US"/>
            </a:p>
          </p:txBody>
        </p:sp>
        <p:sp>
          <p:nvSpPr>
            <p:cNvPr id="68755" name="Line 1222"/>
            <p:cNvSpPr>
              <a:spLocks noChangeShapeType="1"/>
            </p:cNvSpPr>
            <p:nvPr/>
          </p:nvSpPr>
          <p:spPr bwMode="auto">
            <a:xfrm flipV="1">
              <a:off x="4425" y="3463"/>
              <a:ext cx="1" cy="23"/>
            </a:xfrm>
            <a:prstGeom prst="line">
              <a:avLst/>
            </a:prstGeom>
            <a:noFill/>
            <a:ln w="0">
              <a:solidFill>
                <a:srgbClr val="000000"/>
              </a:solidFill>
              <a:round/>
              <a:headEnd/>
              <a:tailEnd/>
            </a:ln>
          </p:spPr>
          <p:txBody>
            <a:bodyPr/>
            <a:lstStyle/>
            <a:p>
              <a:endParaRPr lang="zh-CN" altLang="en-US"/>
            </a:p>
          </p:txBody>
        </p:sp>
        <p:sp>
          <p:nvSpPr>
            <p:cNvPr id="68756" name="Line 1223"/>
            <p:cNvSpPr>
              <a:spLocks noChangeShapeType="1"/>
            </p:cNvSpPr>
            <p:nvPr/>
          </p:nvSpPr>
          <p:spPr bwMode="auto">
            <a:xfrm flipV="1">
              <a:off x="4455" y="3463"/>
              <a:ext cx="1" cy="23"/>
            </a:xfrm>
            <a:prstGeom prst="line">
              <a:avLst/>
            </a:prstGeom>
            <a:noFill/>
            <a:ln w="0">
              <a:solidFill>
                <a:srgbClr val="000000"/>
              </a:solidFill>
              <a:round/>
              <a:headEnd/>
              <a:tailEnd/>
            </a:ln>
          </p:spPr>
          <p:txBody>
            <a:bodyPr/>
            <a:lstStyle/>
            <a:p>
              <a:endParaRPr lang="zh-CN" altLang="en-US"/>
            </a:p>
          </p:txBody>
        </p:sp>
        <p:sp>
          <p:nvSpPr>
            <p:cNvPr id="68757" name="Line 1224"/>
            <p:cNvSpPr>
              <a:spLocks noChangeShapeType="1"/>
            </p:cNvSpPr>
            <p:nvPr/>
          </p:nvSpPr>
          <p:spPr bwMode="auto">
            <a:xfrm flipV="1">
              <a:off x="4485" y="3463"/>
              <a:ext cx="1" cy="23"/>
            </a:xfrm>
            <a:prstGeom prst="line">
              <a:avLst/>
            </a:prstGeom>
            <a:noFill/>
            <a:ln w="0">
              <a:solidFill>
                <a:srgbClr val="000000"/>
              </a:solidFill>
              <a:round/>
              <a:headEnd/>
              <a:tailEnd/>
            </a:ln>
          </p:spPr>
          <p:txBody>
            <a:bodyPr/>
            <a:lstStyle/>
            <a:p>
              <a:endParaRPr lang="zh-CN" altLang="en-US"/>
            </a:p>
          </p:txBody>
        </p:sp>
        <p:sp>
          <p:nvSpPr>
            <p:cNvPr id="68758" name="Line 1225"/>
            <p:cNvSpPr>
              <a:spLocks noChangeShapeType="1"/>
            </p:cNvSpPr>
            <p:nvPr/>
          </p:nvSpPr>
          <p:spPr bwMode="auto">
            <a:xfrm flipV="1">
              <a:off x="4508" y="3463"/>
              <a:ext cx="1" cy="23"/>
            </a:xfrm>
            <a:prstGeom prst="line">
              <a:avLst/>
            </a:prstGeom>
            <a:noFill/>
            <a:ln w="0">
              <a:solidFill>
                <a:srgbClr val="000000"/>
              </a:solidFill>
              <a:round/>
              <a:headEnd/>
              <a:tailEnd/>
            </a:ln>
          </p:spPr>
          <p:txBody>
            <a:bodyPr/>
            <a:lstStyle/>
            <a:p>
              <a:endParaRPr lang="zh-CN" altLang="en-US"/>
            </a:p>
          </p:txBody>
        </p:sp>
        <p:sp>
          <p:nvSpPr>
            <p:cNvPr id="68759" name="Line 1226"/>
            <p:cNvSpPr>
              <a:spLocks noChangeShapeType="1"/>
            </p:cNvSpPr>
            <p:nvPr/>
          </p:nvSpPr>
          <p:spPr bwMode="auto">
            <a:xfrm flipV="1">
              <a:off x="4538" y="3463"/>
              <a:ext cx="1" cy="23"/>
            </a:xfrm>
            <a:prstGeom prst="line">
              <a:avLst/>
            </a:prstGeom>
            <a:noFill/>
            <a:ln w="0">
              <a:solidFill>
                <a:srgbClr val="000000"/>
              </a:solidFill>
              <a:round/>
              <a:headEnd/>
              <a:tailEnd/>
            </a:ln>
          </p:spPr>
          <p:txBody>
            <a:bodyPr/>
            <a:lstStyle/>
            <a:p>
              <a:endParaRPr lang="zh-CN" altLang="en-US"/>
            </a:p>
          </p:txBody>
        </p:sp>
        <p:sp>
          <p:nvSpPr>
            <p:cNvPr id="68760" name="Line 1227"/>
            <p:cNvSpPr>
              <a:spLocks noChangeShapeType="1"/>
            </p:cNvSpPr>
            <p:nvPr/>
          </p:nvSpPr>
          <p:spPr bwMode="auto">
            <a:xfrm flipV="1">
              <a:off x="4568" y="3463"/>
              <a:ext cx="1" cy="23"/>
            </a:xfrm>
            <a:prstGeom prst="line">
              <a:avLst/>
            </a:prstGeom>
            <a:noFill/>
            <a:ln w="0">
              <a:solidFill>
                <a:srgbClr val="000000"/>
              </a:solidFill>
              <a:round/>
              <a:headEnd/>
              <a:tailEnd/>
            </a:ln>
          </p:spPr>
          <p:txBody>
            <a:bodyPr/>
            <a:lstStyle/>
            <a:p>
              <a:endParaRPr lang="zh-CN" altLang="en-US"/>
            </a:p>
          </p:txBody>
        </p:sp>
        <p:sp>
          <p:nvSpPr>
            <p:cNvPr id="68761" name="Line 1228"/>
            <p:cNvSpPr>
              <a:spLocks noChangeShapeType="1"/>
            </p:cNvSpPr>
            <p:nvPr/>
          </p:nvSpPr>
          <p:spPr bwMode="auto">
            <a:xfrm flipV="1">
              <a:off x="4598" y="3463"/>
              <a:ext cx="1" cy="23"/>
            </a:xfrm>
            <a:prstGeom prst="line">
              <a:avLst/>
            </a:prstGeom>
            <a:noFill/>
            <a:ln w="0">
              <a:solidFill>
                <a:srgbClr val="000000"/>
              </a:solidFill>
              <a:round/>
              <a:headEnd/>
              <a:tailEnd/>
            </a:ln>
          </p:spPr>
          <p:txBody>
            <a:bodyPr/>
            <a:lstStyle/>
            <a:p>
              <a:endParaRPr lang="zh-CN" altLang="en-US"/>
            </a:p>
          </p:txBody>
        </p:sp>
        <p:sp>
          <p:nvSpPr>
            <p:cNvPr id="68762" name="Line 1229"/>
            <p:cNvSpPr>
              <a:spLocks noChangeShapeType="1"/>
            </p:cNvSpPr>
            <p:nvPr/>
          </p:nvSpPr>
          <p:spPr bwMode="auto">
            <a:xfrm flipV="1">
              <a:off x="4621" y="3463"/>
              <a:ext cx="1" cy="23"/>
            </a:xfrm>
            <a:prstGeom prst="line">
              <a:avLst/>
            </a:prstGeom>
            <a:noFill/>
            <a:ln w="0">
              <a:solidFill>
                <a:srgbClr val="000000"/>
              </a:solidFill>
              <a:round/>
              <a:headEnd/>
              <a:tailEnd/>
            </a:ln>
          </p:spPr>
          <p:txBody>
            <a:bodyPr/>
            <a:lstStyle/>
            <a:p>
              <a:endParaRPr lang="zh-CN" altLang="en-US"/>
            </a:p>
          </p:txBody>
        </p:sp>
        <p:sp>
          <p:nvSpPr>
            <p:cNvPr id="68763" name="Line 1230"/>
            <p:cNvSpPr>
              <a:spLocks noChangeShapeType="1"/>
            </p:cNvSpPr>
            <p:nvPr/>
          </p:nvSpPr>
          <p:spPr bwMode="auto">
            <a:xfrm flipV="1">
              <a:off x="4651" y="3463"/>
              <a:ext cx="1" cy="23"/>
            </a:xfrm>
            <a:prstGeom prst="line">
              <a:avLst/>
            </a:prstGeom>
            <a:noFill/>
            <a:ln w="0">
              <a:solidFill>
                <a:srgbClr val="000000"/>
              </a:solidFill>
              <a:round/>
              <a:headEnd/>
              <a:tailEnd/>
            </a:ln>
          </p:spPr>
          <p:txBody>
            <a:bodyPr/>
            <a:lstStyle/>
            <a:p>
              <a:endParaRPr lang="zh-CN" altLang="en-US"/>
            </a:p>
          </p:txBody>
        </p:sp>
        <p:sp>
          <p:nvSpPr>
            <p:cNvPr id="68764" name="Line 1231"/>
            <p:cNvSpPr>
              <a:spLocks noChangeShapeType="1"/>
            </p:cNvSpPr>
            <p:nvPr/>
          </p:nvSpPr>
          <p:spPr bwMode="auto">
            <a:xfrm flipV="1">
              <a:off x="4681" y="3463"/>
              <a:ext cx="1" cy="23"/>
            </a:xfrm>
            <a:prstGeom prst="line">
              <a:avLst/>
            </a:prstGeom>
            <a:noFill/>
            <a:ln w="0">
              <a:solidFill>
                <a:srgbClr val="000000"/>
              </a:solidFill>
              <a:round/>
              <a:headEnd/>
              <a:tailEnd/>
            </a:ln>
          </p:spPr>
          <p:txBody>
            <a:bodyPr/>
            <a:lstStyle/>
            <a:p>
              <a:endParaRPr lang="zh-CN" altLang="en-US"/>
            </a:p>
          </p:txBody>
        </p:sp>
        <p:sp>
          <p:nvSpPr>
            <p:cNvPr id="68765" name="Line 1232"/>
            <p:cNvSpPr>
              <a:spLocks noChangeShapeType="1"/>
            </p:cNvSpPr>
            <p:nvPr/>
          </p:nvSpPr>
          <p:spPr bwMode="auto">
            <a:xfrm flipV="1">
              <a:off x="4711" y="3463"/>
              <a:ext cx="1" cy="23"/>
            </a:xfrm>
            <a:prstGeom prst="line">
              <a:avLst/>
            </a:prstGeom>
            <a:noFill/>
            <a:ln w="0">
              <a:solidFill>
                <a:srgbClr val="000000"/>
              </a:solidFill>
              <a:round/>
              <a:headEnd/>
              <a:tailEnd/>
            </a:ln>
          </p:spPr>
          <p:txBody>
            <a:bodyPr/>
            <a:lstStyle/>
            <a:p>
              <a:endParaRPr lang="zh-CN" altLang="en-US"/>
            </a:p>
          </p:txBody>
        </p:sp>
        <p:sp>
          <p:nvSpPr>
            <p:cNvPr id="68766" name="Line 1233"/>
            <p:cNvSpPr>
              <a:spLocks noChangeShapeType="1"/>
            </p:cNvSpPr>
            <p:nvPr/>
          </p:nvSpPr>
          <p:spPr bwMode="auto">
            <a:xfrm flipV="1">
              <a:off x="4733" y="3463"/>
              <a:ext cx="1" cy="23"/>
            </a:xfrm>
            <a:prstGeom prst="line">
              <a:avLst/>
            </a:prstGeom>
            <a:noFill/>
            <a:ln w="0">
              <a:solidFill>
                <a:srgbClr val="000000"/>
              </a:solidFill>
              <a:round/>
              <a:headEnd/>
              <a:tailEnd/>
            </a:ln>
          </p:spPr>
          <p:txBody>
            <a:bodyPr/>
            <a:lstStyle/>
            <a:p>
              <a:endParaRPr lang="zh-CN" altLang="en-US"/>
            </a:p>
          </p:txBody>
        </p:sp>
        <p:sp>
          <p:nvSpPr>
            <p:cNvPr id="68767" name="Line 1234"/>
            <p:cNvSpPr>
              <a:spLocks noChangeShapeType="1"/>
            </p:cNvSpPr>
            <p:nvPr/>
          </p:nvSpPr>
          <p:spPr bwMode="auto">
            <a:xfrm flipV="1">
              <a:off x="4764" y="3463"/>
              <a:ext cx="1" cy="23"/>
            </a:xfrm>
            <a:prstGeom prst="line">
              <a:avLst/>
            </a:prstGeom>
            <a:noFill/>
            <a:ln w="0">
              <a:solidFill>
                <a:srgbClr val="000000"/>
              </a:solidFill>
              <a:round/>
              <a:headEnd/>
              <a:tailEnd/>
            </a:ln>
          </p:spPr>
          <p:txBody>
            <a:bodyPr/>
            <a:lstStyle/>
            <a:p>
              <a:endParaRPr lang="zh-CN" altLang="en-US"/>
            </a:p>
          </p:txBody>
        </p:sp>
        <p:sp>
          <p:nvSpPr>
            <p:cNvPr id="68768" name="Line 1235"/>
            <p:cNvSpPr>
              <a:spLocks noChangeShapeType="1"/>
            </p:cNvSpPr>
            <p:nvPr/>
          </p:nvSpPr>
          <p:spPr bwMode="auto">
            <a:xfrm flipV="1">
              <a:off x="4794" y="3463"/>
              <a:ext cx="1" cy="23"/>
            </a:xfrm>
            <a:prstGeom prst="line">
              <a:avLst/>
            </a:prstGeom>
            <a:noFill/>
            <a:ln w="0">
              <a:solidFill>
                <a:srgbClr val="000000"/>
              </a:solidFill>
              <a:round/>
              <a:headEnd/>
              <a:tailEnd/>
            </a:ln>
          </p:spPr>
          <p:txBody>
            <a:bodyPr/>
            <a:lstStyle/>
            <a:p>
              <a:endParaRPr lang="zh-CN" altLang="en-US"/>
            </a:p>
          </p:txBody>
        </p:sp>
        <p:sp>
          <p:nvSpPr>
            <p:cNvPr id="68769" name="Line 1236"/>
            <p:cNvSpPr>
              <a:spLocks noChangeShapeType="1"/>
            </p:cNvSpPr>
            <p:nvPr/>
          </p:nvSpPr>
          <p:spPr bwMode="auto">
            <a:xfrm flipV="1">
              <a:off x="4824" y="3463"/>
              <a:ext cx="1" cy="23"/>
            </a:xfrm>
            <a:prstGeom prst="line">
              <a:avLst/>
            </a:prstGeom>
            <a:noFill/>
            <a:ln w="0">
              <a:solidFill>
                <a:srgbClr val="000000"/>
              </a:solidFill>
              <a:round/>
              <a:headEnd/>
              <a:tailEnd/>
            </a:ln>
          </p:spPr>
          <p:txBody>
            <a:bodyPr/>
            <a:lstStyle/>
            <a:p>
              <a:endParaRPr lang="zh-CN" altLang="en-US"/>
            </a:p>
          </p:txBody>
        </p:sp>
        <p:sp>
          <p:nvSpPr>
            <p:cNvPr id="68770" name="Line 1237"/>
            <p:cNvSpPr>
              <a:spLocks noChangeShapeType="1"/>
            </p:cNvSpPr>
            <p:nvPr/>
          </p:nvSpPr>
          <p:spPr bwMode="auto">
            <a:xfrm flipV="1">
              <a:off x="4846" y="3463"/>
              <a:ext cx="1" cy="23"/>
            </a:xfrm>
            <a:prstGeom prst="line">
              <a:avLst/>
            </a:prstGeom>
            <a:noFill/>
            <a:ln w="0">
              <a:solidFill>
                <a:srgbClr val="000000"/>
              </a:solidFill>
              <a:round/>
              <a:headEnd/>
              <a:tailEnd/>
            </a:ln>
          </p:spPr>
          <p:txBody>
            <a:bodyPr/>
            <a:lstStyle/>
            <a:p>
              <a:endParaRPr lang="zh-CN" altLang="en-US"/>
            </a:p>
          </p:txBody>
        </p:sp>
        <p:sp>
          <p:nvSpPr>
            <p:cNvPr id="68771" name="Line 1238"/>
            <p:cNvSpPr>
              <a:spLocks noChangeShapeType="1"/>
            </p:cNvSpPr>
            <p:nvPr/>
          </p:nvSpPr>
          <p:spPr bwMode="auto">
            <a:xfrm flipV="1">
              <a:off x="4876" y="3463"/>
              <a:ext cx="1" cy="23"/>
            </a:xfrm>
            <a:prstGeom prst="line">
              <a:avLst/>
            </a:prstGeom>
            <a:noFill/>
            <a:ln w="0">
              <a:solidFill>
                <a:srgbClr val="000000"/>
              </a:solidFill>
              <a:round/>
              <a:headEnd/>
              <a:tailEnd/>
            </a:ln>
          </p:spPr>
          <p:txBody>
            <a:bodyPr/>
            <a:lstStyle/>
            <a:p>
              <a:endParaRPr lang="zh-CN" altLang="en-US"/>
            </a:p>
          </p:txBody>
        </p:sp>
        <p:sp>
          <p:nvSpPr>
            <p:cNvPr id="68772" name="Line 1239"/>
            <p:cNvSpPr>
              <a:spLocks noChangeShapeType="1"/>
            </p:cNvSpPr>
            <p:nvPr/>
          </p:nvSpPr>
          <p:spPr bwMode="auto">
            <a:xfrm flipV="1">
              <a:off x="4906" y="3463"/>
              <a:ext cx="1" cy="23"/>
            </a:xfrm>
            <a:prstGeom prst="line">
              <a:avLst/>
            </a:prstGeom>
            <a:noFill/>
            <a:ln w="0">
              <a:solidFill>
                <a:srgbClr val="000000"/>
              </a:solidFill>
              <a:round/>
              <a:headEnd/>
              <a:tailEnd/>
            </a:ln>
          </p:spPr>
          <p:txBody>
            <a:bodyPr/>
            <a:lstStyle/>
            <a:p>
              <a:endParaRPr lang="zh-CN" altLang="en-US"/>
            </a:p>
          </p:txBody>
        </p:sp>
        <p:sp>
          <p:nvSpPr>
            <p:cNvPr id="68773" name="Line 1240"/>
            <p:cNvSpPr>
              <a:spLocks noChangeShapeType="1"/>
            </p:cNvSpPr>
            <p:nvPr/>
          </p:nvSpPr>
          <p:spPr bwMode="auto">
            <a:xfrm flipV="1">
              <a:off x="4937" y="3463"/>
              <a:ext cx="1" cy="23"/>
            </a:xfrm>
            <a:prstGeom prst="line">
              <a:avLst/>
            </a:prstGeom>
            <a:noFill/>
            <a:ln w="0">
              <a:solidFill>
                <a:srgbClr val="000000"/>
              </a:solidFill>
              <a:round/>
              <a:headEnd/>
              <a:tailEnd/>
            </a:ln>
          </p:spPr>
          <p:txBody>
            <a:bodyPr/>
            <a:lstStyle/>
            <a:p>
              <a:endParaRPr lang="zh-CN" altLang="en-US"/>
            </a:p>
          </p:txBody>
        </p:sp>
        <p:sp>
          <p:nvSpPr>
            <p:cNvPr id="68774" name="Line 1241"/>
            <p:cNvSpPr>
              <a:spLocks noChangeShapeType="1"/>
            </p:cNvSpPr>
            <p:nvPr/>
          </p:nvSpPr>
          <p:spPr bwMode="auto">
            <a:xfrm flipV="1">
              <a:off x="4959" y="3463"/>
              <a:ext cx="1" cy="23"/>
            </a:xfrm>
            <a:prstGeom prst="line">
              <a:avLst/>
            </a:prstGeom>
            <a:noFill/>
            <a:ln w="0">
              <a:solidFill>
                <a:srgbClr val="000000"/>
              </a:solidFill>
              <a:round/>
              <a:headEnd/>
              <a:tailEnd/>
            </a:ln>
          </p:spPr>
          <p:txBody>
            <a:bodyPr/>
            <a:lstStyle/>
            <a:p>
              <a:endParaRPr lang="zh-CN" altLang="en-US"/>
            </a:p>
          </p:txBody>
        </p:sp>
        <p:sp>
          <p:nvSpPr>
            <p:cNvPr id="68775" name="Line 1242"/>
            <p:cNvSpPr>
              <a:spLocks noChangeShapeType="1"/>
            </p:cNvSpPr>
            <p:nvPr/>
          </p:nvSpPr>
          <p:spPr bwMode="auto">
            <a:xfrm flipV="1">
              <a:off x="4989" y="3463"/>
              <a:ext cx="1" cy="23"/>
            </a:xfrm>
            <a:prstGeom prst="line">
              <a:avLst/>
            </a:prstGeom>
            <a:noFill/>
            <a:ln w="0">
              <a:solidFill>
                <a:srgbClr val="000000"/>
              </a:solidFill>
              <a:round/>
              <a:headEnd/>
              <a:tailEnd/>
            </a:ln>
          </p:spPr>
          <p:txBody>
            <a:bodyPr/>
            <a:lstStyle/>
            <a:p>
              <a:endParaRPr lang="zh-CN" altLang="en-US"/>
            </a:p>
          </p:txBody>
        </p:sp>
        <p:sp>
          <p:nvSpPr>
            <p:cNvPr id="68776" name="Line 1243"/>
            <p:cNvSpPr>
              <a:spLocks noChangeShapeType="1"/>
            </p:cNvSpPr>
            <p:nvPr/>
          </p:nvSpPr>
          <p:spPr bwMode="auto">
            <a:xfrm flipV="1">
              <a:off x="5019" y="3463"/>
              <a:ext cx="1" cy="23"/>
            </a:xfrm>
            <a:prstGeom prst="line">
              <a:avLst/>
            </a:prstGeom>
            <a:noFill/>
            <a:ln w="0">
              <a:solidFill>
                <a:srgbClr val="000000"/>
              </a:solidFill>
              <a:round/>
              <a:headEnd/>
              <a:tailEnd/>
            </a:ln>
          </p:spPr>
          <p:txBody>
            <a:bodyPr/>
            <a:lstStyle/>
            <a:p>
              <a:endParaRPr lang="zh-CN" altLang="en-US"/>
            </a:p>
          </p:txBody>
        </p:sp>
        <p:sp>
          <p:nvSpPr>
            <p:cNvPr id="68777" name="Line 1244"/>
            <p:cNvSpPr>
              <a:spLocks noChangeShapeType="1"/>
            </p:cNvSpPr>
            <p:nvPr/>
          </p:nvSpPr>
          <p:spPr bwMode="auto">
            <a:xfrm flipV="1">
              <a:off x="5042" y="3463"/>
              <a:ext cx="1" cy="23"/>
            </a:xfrm>
            <a:prstGeom prst="line">
              <a:avLst/>
            </a:prstGeom>
            <a:noFill/>
            <a:ln w="0">
              <a:solidFill>
                <a:srgbClr val="000000"/>
              </a:solidFill>
              <a:round/>
              <a:headEnd/>
              <a:tailEnd/>
            </a:ln>
          </p:spPr>
          <p:txBody>
            <a:bodyPr/>
            <a:lstStyle/>
            <a:p>
              <a:endParaRPr lang="zh-CN" altLang="en-US"/>
            </a:p>
          </p:txBody>
        </p:sp>
        <p:sp>
          <p:nvSpPr>
            <p:cNvPr id="68778" name="Line 1245"/>
            <p:cNvSpPr>
              <a:spLocks noChangeShapeType="1"/>
            </p:cNvSpPr>
            <p:nvPr/>
          </p:nvSpPr>
          <p:spPr bwMode="auto">
            <a:xfrm flipV="1">
              <a:off x="5072" y="3463"/>
              <a:ext cx="1" cy="23"/>
            </a:xfrm>
            <a:prstGeom prst="line">
              <a:avLst/>
            </a:prstGeom>
            <a:noFill/>
            <a:ln w="0">
              <a:solidFill>
                <a:srgbClr val="000000"/>
              </a:solidFill>
              <a:round/>
              <a:headEnd/>
              <a:tailEnd/>
            </a:ln>
          </p:spPr>
          <p:txBody>
            <a:bodyPr/>
            <a:lstStyle/>
            <a:p>
              <a:endParaRPr lang="zh-CN" altLang="en-US"/>
            </a:p>
          </p:txBody>
        </p:sp>
        <p:sp>
          <p:nvSpPr>
            <p:cNvPr id="68779" name="Line 1246"/>
            <p:cNvSpPr>
              <a:spLocks noChangeShapeType="1"/>
            </p:cNvSpPr>
            <p:nvPr/>
          </p:nvSpPr>
          <p:spPr bwMode="auto">
            <a:xfrm flipV="1">
              <a:off x="5102" y="3463"/>
              <a:ext cx="1" cy="23"/>
            </a:xfrm>
            <a:prstGeom prst="line">
              <a:avLst/>
            </a:prstGeom>
            <a:noFill/>
            <a:ln w="0">
              <a:solidFill>
                <a:srgbClr val="000000"/>
              </a:solidFill>
              <a:round/>
              <a:headEnd/>
              <a:tailEnd/>
            </a:ln>
          </p:spPr>
          <p:txBody>
            <a:bodyPr/>
            <a:lstStyle/>
            <a:p>
              <a:endParaRPr lang="zh-CN" altLang="en-US"/>
            </a:p>
          </p:txBody>
        </p:sp>
        <p:sp>
          <p:nvSpPr>
            <p:cNvPr id="68780" name="Line 1247"/>
            <p:cNvSpPr>
              <a:spLocks noChangeShapeType="1"/>
            </p:cNvSpPr>
            <p:nvPr/>
          </p:nvSpPr>
          <p:spPr bwMode="auto">
            <a:xfrm flipV="1">
              <a:off x="5132" y="3463"/>
              <a:ext cx="1" cy="23"/>
            </a:xfrm>
            <a:prstGeom prst="line">
              <a:avLst/>
            </a:prstGeom>
            <a:noFill/>
            <a:ln w="0">
              <a:solidFill>
                <a:srgbClr val="000000"/>
              </a:solidFill>
              <a:round/>
              <a:headEnd/>
              <a:tailEnd/>
            </a:ln>
          </p:spPr>
          <p:txBody>
            <a:bodyPr/>
            <a:lstStyle/>
            <a:p>
              <a:endParaRPr lang="zh-CN" altLang="en-US"/>
            </a:p>
          </p:txBody>
        </p:sp>
        <p:sp>
          <p:nvSpPr>
            <p:cNvPr id="68781" name="Line 1248"/>
            <p:cNvSpPr>
              <a:spLocks noChangeShapeType="1"/>
            </p:cNvSpPr>
            <p:nvPr/>
          </p:nvSpPr>
          <p:spPr bwMode="auto">
            <a:xfrm flipV="1">
              <a:off x="5155" y="3463"/>
              <a:ext cx="1" cy="23"/>
            </a:xfrm>
            <a:prstGeom prst="line">
              <a:avLst/>
            </a:prstGeom>
            <a:noFill/>
            <a:ln w="0">
              <a:solidFill>
                <a:srgbClr val="000000"/>
              </a:solidFill>
              <a:round/>
              <a:headEnd/>
              <a:tailEnd/>
            </a:ln>
          </p:spPr>
          <p:txBody>
            <a:bodyPr/>
            <a:lstStyle/>
            <a:p>
              <a:endParaRPr lang="zh-CN" altLang="en-US"/>
            </a:p>
          </p:txBody>
        </p:sp>
        <p:sp>
          <p:nvSpPr>
            <p:cNvPr id="68782" name="Line 1249"/>
            <p:cNvSpPr>
              <a:spLocks noChangeShapeType="1"/>
            </p:cNvSpPr>
            <p:nvPr/>
          </p:nvSpPr>
          <p:spPr bwMode="auto">
            <a:xfrm flipV="1">
              <a:off x="5185" y="3463"/>
              <a:ext cx="1" cy="23"/>
            </a:xfrm>
            <a:prstGeom prst="line">
              <a:avLst/>
            </a:prstGeom>
            <a:noFill/>
            <a:ln w="0">
              <a:solidFill>
                <a:srgbClr val="000000"/>
              </a:solidFill>
              <a:round/>
              <a:headEnd/>
              <a:tailEnd/>
            </a:ln>
          </p:spPr>
          <p:txBody>
            <a:bodyPr/>
            <a:lstStyle/>
            <a:p>
              <a:endParaRPr lang="zh-CN" altLang="en-US"/>
            </a:p>
          </p:txBody>
        </p:sp>
        <p:sp>
          <p:nvSpPr>
            <p:cNvPr id="68783" name="Line 1250"/>
            <p:cNvSpPr>
              <a:spLocks noChangeShapeType="1"/>
            </p:cNvSpPr>
            <p:nvPr/>
          </p:nvSpPr>
          <p:spPr bwMode="auto">
            <a:xfrm flipV="1">
              <a:off x="5215" y="3463"/>
              <a:ext cx="1" cy="23"/>
            </a:xfrm>
            <a:prstGeom prst="line">
              <a:avLst/>
            </a:prstGeom>
            <a:noFill/>
            <a:ln w="0">
              <a:solidFill>
                <a:srgbClr val="000000"/>
              </a:solidFill>
              <a:round/>
              <a:headEnd/>
              <a:tailEnd/>
            </a:ln>
          </p:spPr>
          <p:txBody>
            <a:bodyPr/>
            <a:lstStyle/>
            <a:p>
              <a:endParaRPr lang="zh-CN" altLang="en-US"/>
            </a:p>
          </p:txBody>
        </p:sp>
        <p:sp>
          <p:nvSpPr>
            <p:cNvPr id="68784" name="Line 1251"/>
            <p:cNvSpPr>
              <a:spLocks noChangeShapeType="1"/>
            </p:cNvSpPr>
            <p:nvPr/>
          </p:nvSpPr>
          <p:spPr bwMode="auto">
            <a:xfrm flipV="1">
              <a:off x="5245" y="3463"/>
              <a:ext cx="1" cy="23"/>
            </a:xfrm>
            <a:prstGeom prst="line">
              <a:avLst/>
            </a:prstGeom>
            <a:noFill/>
            <a:ln w="0">
              <a:solidFill>
                <a:srgbClr val="000000"/>
              </a:solidFill>
              <a:round/>
              <a:headEnd/>
              <a:tailEnd/>
            </a:ln>
          </p:spPr>
          <p:txBody>
            <a:bodyPr/>
            <a:lstStyle/>
            <a:p>
              <a:endParaRPr lang="zh-CN" altLang="en-US"/>
            </a:p>
          </p:txBody>
        </p:sp>
        <p:sp>
          <p:nvSpPr>
            <p:cNvPr id="68785" name="Line 1252"/>
            <p:cNvSpPr>
              <a:spLocks noChangeShapeType="1"/>
            </p:cNvSpPr>
            <p:nvPr/>
          </p:nvSpPr>
          <p:spPr bwMode="auto">
            <a:xfrm flipV="1">
              <a:off x="5268" y="3463"/>
              <a:ext cx="1" cy="23"/>
            </a:xfrm>
            <a:prstGeom prst="line">
              <a:avLst/>
            </a:prstGeom>
            <a:noFill/>
            <a:ln w="0">
              <a:solidFill>
                <a:srgbClr val="000000"/>
              </a:solidFill>
              <a:round/>
              <a:headEnd/>
              <a:tailEnd/>
            </a:ln>
          </p:spPr>
          <p:txBody>
            <a:bodyPr/>
            <a:lstStyle/>
            <a:p>
              <a:endParaRPr lang="zh-CN" altLang="en-US"/>
            </a:p>
          </p:txBody>
        </p:sp>
        <p:sp>
          <p:nvSpPr>
            <p:cNvPr id="68786" name="Line 1253"/>
            <p:cNvSpPr>
              <a:spLocks noChangeShapeType="1"/>
            </p:cNvSpPr>
            <p:nvPr/>
          </p:nvSpPr>
          <p:spPr bwMode="auto">
            <a:xfrm flipV="1">
              <a:off x="5298" y="3463"/>
              <a:ext cx="1" cy="23"/>
            </a:xfrm>
            <a:prstGeom prst="line">
              <a:avLst/>
            </a:prstGeom>
            <a:noFill/>
            <a:ln w="0">
              <a:solidFill>
                <a:srgbClr val="000000"/>
              </a:solidFill>
              <a:round/>
              <a:headEnd/>
              <a:tailEnd/>
            </a:ln>
          </p:spPr>
          <p:txBody>
            <a:bodyPr/>
            <a:lstStyle/>
            <a:p>
              <a:endParaRPr lang="zh-CN" altLang="en-US"/>
            </a:p>
          </p:txBody>
        </p:sp>
        <p:sp>
          <p:nvSpPr>
            <p:cNvPr id="68787" name="Line 1254"/>
            <p:cNvSpPr>
              <a:spLocks noChangeShapeType="1"/>
            </p:cNvSpPr>
            <p:nvPr/>
          </p:nvSpPr>
          <p:spPr bwMode="auto">
            <a:xfrm flipV="1">
              <a:off x="5328" y="3463"/>
              <a:ext cx="1" cy="23"/>
            </a:xfrm>
            <a:prstGeom prst="line">
              <a:avLst/>
            </a:prstGeom>
            <a:noFill/>
            <a:ln w="0">
              <a:solidFill>
                <a:srgbClr val="000000"/>
              </a:solidFill>
              <a:round/>
              <a:headEnd/>
              <a:tailEnd/>
            </a:ln>
          </p:spPr>
          <p:txBody>
            <a:bodyPr/>
            <a:lstStyle/>
            <a:p>
              <a:endParaRPr lang="zh-CN" altLang="en-US"/>
            </a:p>
          </p:txBody>
        </p:sp>
        <p:sp>
          <p:nvSpPr>
            <p:cNvPr id="68788" name="Line 1255"/>
            <p:cNvSpPr>
              <a:spLocks noChangeShapeType="1"/>
            </p:cNvSpPr>
            <p:nvPr/>
          </p:nvSpPr>
          <p:spPr bwMode="auto">
            <a:xfrm flipV="1">
              <a:off x="5358" y="3463"/>
              <a:ext cx="1" cy="23"/>
            </a:xfrm>
            <a:prstGeom prst="line">
              <a:avLst/>
            </a:prstGeom>
            <a:noFill/>
            <a:ln w="0">
              <a:solidFill>
                <a:srgbClr val="000000"/>
              </a:solidFill>
              <a:round/>
              <a:headEnd/>
              <a:tailEnd/>
            </a:ln>
          </p:spPr>
          <p:txBody>
            <a:bodyPr/>
            <a:lstStyle/>
            <a:p>
              <a:endParaRPr lang="zh-CN" altLang="en-US"/>
            </a:p>
          </p:txBody>
        </p:sp>
        <p:sp>
          <p:nvSpPr>
            <p:cNvPr id="68789" name="Line 1256"/>
            <p:cNvSpPr>
              <a:spLocks noChangeShapeType="1"/>
            </p:cNvSpPr>
            <p:nvPr/>
          </p:nvSpPr>
          <p:spPr bwMode="auto">
            <a:xfrm flipV="1">
              <a:off x="5380" y="3463"/>
              <a:ext cx="1" cy="23"/>
            </a:xfrm>
            <a:prstGeom prst="line">
              <a:avLst/>
            </a:prstGeom>
            <a:noFill/>
            <a:ln w="0">
              <a:solidFill>
                <a:srgbClr val="000000"/>
              </a:solidFill>
              <a:round/>
              <a:headEnd/>
              <a:tailEnd/>
            </a:ln>
          </p:spPr>
          <p:txBody>
            <a:bodyPr/>
            <a:lstStyle/>
            <a:p>
              <a:endParaRPr lang="zh-CN" altLang="en-US"/>
            </a:p>
          </p:txBody>
        </p:sp>
        <p:sp>
          <p:nvSpPr>
            <p:cNvPr id="68790" name="Line 1257"/>
            <p:cNvSpPr>
              <a:spLocks noChangeShapeType="1"/>
            </p:cNvSpPr>
            <p:nvPr/>
          </p:nvSpPr>
          <p:spPr bwMode="auto">
            <a:xfrm flipV="1">
              <a:off x="5411" y="3463"/>
              <a:ext cx="1" cy="23"/>
            </a:xfrm>
            <a:prstGeom prst="line">
              <a:avLst/>
            </a:prstGeom>
            <a:noFill/>
            <a:ln w="0">
              <a:solidFill>
                <a:srgbClr val="000000"/>
              </a:solidFill>
              <a:round/>
              <a:headEnd/>
              <a:tailEnd/>
            </a:ln>
          </p:spPr>
          <p:txBody>
            <a:bodyPr/>
            <a:lstStyle/>
            <a:p>
              <a:endParaRPr lang="zh-CN" altLang="en-US"/>
            </a:p>
          </p:txBody>
        </p:sp>
        <p:sp>
          <p:nvSpPr>
            <p:cNvPr id="68791" name="Line 1258"/>
            <p:cNvSpPr>
              <a:spLocks noChangeShapeType="1"/>
            </p:cNvSpPr>
            <p:nvPr/>
          </p:nvSpPr>
          <p:spPr bwMode="auto">
            <a:xfrm flipV="1">
              <a:off x="5441" y="3463"/>
              <a:ext cx="1" cy="23"/>
            </a:xfrm>
            <a:prstGeom prst="line">
              <a:avLst/>
            </a:prstGeom>
            <a:noFill/>
            <a:ln w="0">
              <a:solidFill>
                <a:srgbClr val="000000"/>
              </a:solidFill>
              <a:round/>
              <a:headEnd/>
              <a:tailEnd/>
            </a:ln>
          </p:spPr>
          <p:txBody>
            <a:bodyPr/>
            <a:lstStyle/>
            <a:p>
              <a:endParaRPr lang="zh-CN" altLang="en-US"/>
            </a:p>
          </p:txBody>
        </p:sp>
        <p:sp>
          <p:nvSpPr>
            <p:cNvPr id="68792" name="Line 1259"/>
            <p:cNvSpPr>
              <a:spLocks noChangeShapeType="1"/>
            </p:cNvSpPr>
            <p:nvPr/>
          </p:nvSpPr>
          <p:spPr bwMode="auto">
            <a:xfrm flipV="1">
              <a:off x="5471" y="3463"/>
              <a:ext cx="1" cy="23"/>
            </a:xfrm>
            <a:prstGeom prst="line">
              <a:avLst/>
            </a:prstGeom>
            <a:noFill/>
            <a:ln w="0">
              <a:solidFill>
                <a:srgbClr val="000000"/>
              </a:solidFill>
              <a:round/>
              <a:headEnd/>
              <a:tailEnd/>
            </a:ln>
          </p:spPr>
          <p:txBody>
            <a:bodyPr/>
            <a:lstStyle/>
            <a:p>
              <a:endParaRPr lang="zh-CN" altLang="en-US"/>
            </a:p>
          </p:txBody>
        </p:sp>
        <p:sp>
          <p:nvSpPr>
            <p:cNvPr id="68793" name="Line 1260"/>
            <p:cNvSpPr>
              <a:spLocks noChangeShapeType="1"/>
            </p:cNvSpPr>
            <p:nvPr/>
          </p:nvSpPr>
          <p:spPr bwMode="auto">
            <a:xfrm flipV="1">
              <a:off x="5493" y="3463"/>
              <a:ext cx="1" cy="23"/>
            </a:xfrm>
            <a:prstGeom prst="line">
              <a:avLst/>
            </a:prstGeom>
            <a:noFill/>
            <a:ln w="0">
              <a:solidFill>
                <a:srgbClr val="000000"/>
              </a:solidFill>
              <a:round/>
              <a:headEnd/>
              <a:tailEnd/>
            </a:ln>
          </p:spPr>
          <p:txBody>
            <a:bodyPr/>
            <a:lstStyle/>
            <a:p>
              <a:endParaRPr lang="zh-CN" altLang="en-US"/>
            </a:p>
          </p:txBody>
        </p:sp>
        <p:sp>
          <p:nvSpPr>
            <p:cNvPr id="68794" name="Line 1261"/>
            <p:cNvSpPr>
              <a:spLocks noChangeShapeType="1"/>
            </p:cNvSpPr>
            <p:nvPr/>
          </p:nvSpPr>
          <p:spPr bwMode="auto">
            <a:xfrm flipV="1">
              <a:off x="5523" y="3463"/>
              <a:ext cx="1" cy="23"/>
            </a:xfrm>
            <a:prstGeom prst="line">
              <a:avLst/>
            </a:prstGeom>
            <a:noFill/>
            <a:ln w="0">
              <a:solidFill>
                <a:srgbClr val="000000"/>
              </a:solidFill>
              <a:round/>
              <a:headEnd/>
              <a:tailEnd/>
            </a:ln>
          </p:spPr>
          <p:txBody>
            <a:bodyPr/>
            <a:lstStyle/>
            <a:p>
              <a:endParaRPr lang="zh-CN" altLang="en-US"/>
            </a:p>
          </p:txBody>
        </p:sp>
        <p:sp>
          <p:nvSpPr>
            <p:cNvPr id="68795" name="Line 1262"/>
            <p:cNvSpPr>
              <a:spLocks noChangeShapeType="1"/>
            </p:cNvSpPr>
            <p:nvPr/>
          </p:nvSpPr>
          <p:spPr bwMode="auto">
            <a:xfrm flipV="1">
              <a:off x="5553" y="3463"/>
              <a:ext cx="1" cy="23"/>
            </a:xfrm>
            <a:prstGeom prst="line">
              <a:avLst/>
            </a:prstGeom>
            <a:noFill/>
            <a:ln w="0">
              <a:solidFill>
                <a:srgbClr val="000000"/>
              </a:solidFill>
              <a:round/>
              <a:headEnd/>
              <a:tailEnd/>
            </a:ln>
          </p:spPr>
          <p:txBody>
            <a:bodyPr/>
            <a:lstStyle/>
            <a:p>
              <a:endParaRPr lang="zh-CN" altLang="en-US"/>
            </a:p>
          </p:txBody>
        </p:sp>
        <p:sp>
          <p:nvSpPr>
            <p:cNvPr id="68796" name="Line 1263"/>
            <p:cNvSpPr>
              <a:spLocks noChangeShapeType="1"/>
            </p:cNvSpPr>
            <p:nvPr/>
          </p:nvSpPr>
          <p:spPr bwMode="auto">
            <a:xfrm flipV="1">
              <a:off x="5584" y="3463"/>
              <a:ext cx="1" cy="23"/>
            </a:xfrm>
            <a:prstGeom prst="line">
              <a:avLst/>
            </a:prstGeom>
            <a:noFill/>
            <a:ln w="0">
              <a:solidFill>
                <a:srgbClr val="000000"/>
              </a:solidFill>
              <a:round/>
              <a:headEnd/>
              <a:tailEnd/>
            </a:ln>
          </p:spPr>
          <p:txBody>
            <a:bodyPr/>
            <a:lstStyle/>
            <a:p>
              <a:endParaRPr lang="zh-CN" altLang="en-US"/>
            </a:p>
          </p:txBody>
        </p:sp>
        <p:sp>
          <p:nvSpPr>
            <p:cNvPr id="68797" name="Line 1264"/>
            <p:cNvSpPr>
              <a:spLocks noChangeShapeType="1"/>
            </p:cNvSpPr>
            <p:nvPr/>
          </p:nvSpPr>
          <p:spPr bwMode="auto">
            <a:xfrm flipV="1">
              <a:off x="5606" y="3463"/>
              <a:ext cx="1" cy="23"/>
            </a:xfrm>
            <a:prstGeom prst="line">
              <a:avLst/>
            </a:prstGeom>
            <a:noFill/>
            <a:ln w="0">
              <a:solidFill>
                <a:srgbClr val="000000"/>
              </a:solidFill>
              <a:round/>
              <a:headEnd/>
              <a:tailEnd/>
            </a:ln>
          </p:spPr>
          <p:txBody>
            <a:bodyPr/>
            <a:lstStyle/>
            <a:p>
              <a:endParaRPr lang="zh-CN" altLang="en-US"/>
            </a:p>
          </p:txBody>
        </p:sp>
        <p:sp>
          <p:nvSpPr>
            <p:cNvPr id="68798" name="Line 1265"/>
            <p:cNvSpPr>
              <a:spLocks noChangeShapeType="1"/>
            </p:cNvSpPr>
            <p:nvPr/>
          </p:nvSpPr>
          <p:spPr bwMode="auto">
            <a:xfrm flipV="1">
              <a:off x="5636" y="3463"/>
              <a:ext cx="1" cy="23"/>
            </a:xfrm>
            <a:prstGeom prst="line">
              <a:avLst/>
            </a:prstGeom>
            <a:noFill/>
            <a:ln w="0">
              <a:solidFill>
                <a:srgbClr val="000000"/>
              </a:solidFill>
              <a:round/>
              <a:headEnd/>
              <a:tailEnd/>
            </a:ln>
          </p:spPr>
          <p:txBody>
            <a:bodyPr/>
            <a:lstStyle/>
            <a:p>
              <a:endParaRPr lang="zh-CN" altLang="en-US"/>
            </a:p>
          </p:txBody>
        </p:sp>
        <p:sp>
          <p:nvSpPr>
            <p:cNvPr id="68799" name="Line 1266"/>
            <p:cNvSpPr>
              <a:spLocks noChangeShapeType="1"/>
            </p:cNvSpPr>
            <p:nvPr/>
          </p:nvSpPr>
          <p:spPr bwMode="auto">
            <a:xfrm flipV="1">
              <a:off x="5666" y="3463"/>
              <a:ext cx="1" cy="23"/>
            </a:xfrm>
            <a:prstGeom prst="line">
              <a:avLst/>
            </a:prstGeom>
            <a:noFill/>
            <a:ln w="0">
              <a:solidFill>
                <a:srgbClr val="000000"/>
              </a:solidFill>
              <a:round/>
              <a:headEnd/>
              <a:tailEnd/>
            </a:ln>
          </p:spPr>
          <p:txBody>
            <a:bodyPr/>
            <a:lstStyle/>
            <a:p>
              <a:endParaRPr lang="zh-CN" altLang="en-US"/>
            </a:p>
          </p:txBody>
        </p:sp>
        <p:sp>
          <p:nvSpPr>
            <p:cNvPr id="68800" name="Line 1267"/>
            <p:cNvSpPr>
              <a:spLocks noChangeShapeType="1"/>
            </p:cNvSpPr>
            <p:nvPr/>
          </p:nvSpPr>
          <p:spPr bwMode="auto">
            <a:xfrm flipV="1">
              <a:off x="5696" y="3463"/>
              <a:ext cx="1" cy="23"/>
            </a:xfrm>
            <a:prstGeom prst="line">
              <a:avLst/>
            </a:prstGeom>
            <a:noFill/>
            <a:ln w="0">
              <a:solidFill>
                <a:srgbClr val="000000"/>
              </a:solidFill>
              <a:round/>
              <a:headEnd/>
              <a:tailEnd/>
            </a:ln>
          </p:spPr>
          <p:txBody>
            <a:bodyPr/>
            <a:lstStyle/>
            <a:p>
              <a:endParaRPr lang="zh-CN" altLang="en-US"/>
            </a:p>
          </p:txBody>
        </p:sp>
        <p:sp>
          <p:nvSpPr>
            <p:cNvPr id="68801" name="Line 1268"/>
            <p:cNvSpPr>
              <a:spLocks noChangeShapeType="1"/>
            </p:cNvSpPr>
            <p:nvPr/>
          </p:nvSpPr>
          <p:spPr bwMode="auto">
            <a:xfrm flipV="1">
              <a:off x="5719" y="3463"/>
              <a:ext cx="1" cy="23"/>
            </a:xfrm>
            <a:prstGeom prst="line">
              <a:avLst/>
            </a:prstGeom>
            <a:noFill/>
            <a:ln w="0">
              <a:solidFill>
                <a:srgbClr val="000000"/>
              </a:solidFill>
              <a:round/>
              <a:headEnd/>
              <a:tailEnd/>
            </a:ln>
          </p:spPr>
          <p:txBody>
            <a:bodyPr/>
            <a:lstStyle/>
            <a:p>
              <a:endParaRPr lang="zh-CN" altLang="en-US"/>
            </a:p>
          </p:txBody>
        </p:sp>
        <p:sp>
          <p:nvSpPr>
            <p:cNvPr id="68802" name="Line 1269"/>
            <p:cNvSpPr>
              <a:spLocks noChangeShapeType="1"/>
            </p:cNvSpPr>
            <p:nvPr/>
          </p:nvSpPr>
          <p:spPr bwMode="auto">
            <a:xfrm flipV="1">
              <a:off x="5749" y="3463"/>
              <a:ext cx="1" cy="23"/>
            </a:xfrm>
            <a:prstGeom prst="line">
              <a:avLst/>
            </a:prstGeom>
            <a:noFill/>
            <a:ln w="0">
              <a:solidFill>
                <a:srgbClr val="000000"/>
              </a:solidFill>
              <a:round/>
              <a:headEnd/>
              <a:tailEnd/>
            </a:ln>
          </p:spPr>
          <p:txBody>
            <a:bodyPr/>
            <a:lstStyle/>
            <a:p>
              <a:endParaRPr lang="zh-CN" altLang="en-US"/>
            </a:p>
          </p:txBody>
        </p:sp>
        <p:sp>
          <p:nvSpPr>
            <p:cNvPr id="68803" name="Line 1270"/>
            <p:cNvSpPr>
              <a:spLocks noChangeShapeType="1"/>
            </p:cNvSpPr>
            <p:nvPr/>
          </p:nvSpPr>
          <p:spPr bwMode="auto">
            <a:xfrm flipV="1">
              <a:off x="4342" y="3463"/>
              <a:ext cx="1" cy="31"/>
            </a:xfrm>
            <a:prstGeom prst="line">
              <a:avLst/>
            </a:prstGeom>
            <a:noFill/>
            <a:ln w="0">
              <a:solidFill>
                <a:srgbClr val="000000"/>
              </a:solidFill>
              <a:round/>
              <a:headEnd/>
              <a:tailEnd/>
            </a:ln>
          </p:spPr>
          <p:txBody>
            <a:bodyPr/>
            <a:lstStyle/>
            <a:p>
              <a:endParaRPr lang="zh-CN" altLang="en-US"/>
            </a:p>
          </p:txBody>
        </p:sp>
        <p:sp>
          <p:nvSpPr>
            <p:cNvPr id="68804" name="Line 1271"/>
            <p:cNvSpPr>
              <a:spLocks noChangeShapeType="1"/>
            </p:cNvSpPr>
            <p:nvPr/>
          </p:nvSpPr>
          <p:spPr bwMode="auto">
            <a:xfrm flipV="1">
              <a:off x="4621" y="3463"/>
              <a:ext cx="1" cy="31"/>
            </a:xfrm>
            <a:prstGeom prst="line">
              <a:avLst/>
            </a:prstGeom>
            <a:noFill/>
            <a:ln w="0">
              <a:solidFill>
                <a:srgbClr val="000000"/>
              </a:solidFill>
              <a:round/>
              <a:headEnd/>
              <a:tailEnd/>
            </a:ln>
          </p:spPr>
          <p:txBody>
            <a:bodyPr/>
            <a:lstStyle/>
            <a:p>
              <a:endParaRPr lang="zh-CN" altLang="en-US"/>
            </a:p>
          </p:txBody>
        </p:sp>
        <p:sp>
          <p:nvSpPr>
            <p:cNvPr id="68805" name="Line 1272"/>
            <p:cNvSpPr>
              <a:spLocks noChangeShapeType="1"/>
            </p:cNvSpPr>
            <p:nvPr/>
          </p:nvSpPr>
          <p:spPr bwMode="auto">
            <a:xfrm flipV="1">
              <a:off x="4906" y="3463"/>
              <a:ext cx="1" cy="31"/>
            </a:xfrm>
            <a:prstGeom prst="line">
              <a:avLst/>
            </a:prstGeom>
            <a:noFill/>
            <a:ln w="0">
              <a:solidFill>
                <a:srgbClr val="000000"/>
              </a:solidFill>
              <a:round/>
              <a:headEnd/>
              <a:tailEnd/>
            </a:ln>
          </p:spPr>
          <p:txBody>
            <a:bodyPr/>
            <a:lstStyle/>
            <a:p>
              <a:endParaRPr lang="zh-CN" altLang="en-US"/>
            </a:p>
          </p:txBody>
        </p:sp>
        <p:sp>
          <p:nvSpPr>
            <p:cNvPr id="68806" name="Line 1273"/>
            <p:cNvSpPr>
              <a:spLocks noChangeShapeType="1"/>
            </p:cNvSpPr>
            <p:nvPr/>
          </p:nvSpPr>
          <p:spPr bwMode="auto">
            <a:xfrm flipV="1">
              <a:off x="5185" y="3463"/>
              <a:ext cx="1" cy="31"/>
            </a:xfrm>
            <a:prstGeom prst="line">
              <a:avLst/>
            </a:prstGeom>
            <a:noFill/>
            <a:ln w="0">
              <a:solidFill>
                <a:srgbClr val="000000"/>
              </a:solidFill>
              <a:round/>
              <a:headEnd/>
              <a:tailEnd/>
            </a:ln>
          </p:spPr>
          <p:txBody>
            <a:bodyPr/>
            <a:lstStyle/>
            <a:p>
              <a:endParaRPr lang="zh-CN" altLang="en-US"/>
            </a:p>
          </p:txBody>
        </p:sp>
        <p:sp>
          <p:nvSpPr>
            <p:cNvPr id="68807" name="Line 1274"/>
            <p:cNvSpPr>
              <a:spLocks noChangeShapeType="1"/>
            </p:cNvSpPr>
            <p:nvPr/>
          </p:nvSpPr>
          <p:spPr bwMode="auto">
            <a:xfrm flipV="1">
              <a:off x="5471" y="3463"/>
              <a:ext cx="1" cy="31"/>
            </a:xfrm>
            <a:prstGeom prst="line">
              <a:avLst/>
            </a:prstGeom>
            <a:noFill/>
            <a:ln w="0">
              <a:solidFill>
                <a:srgbClr val="000000"/>
              </a:solidFill>
              <a:round/>
              <a:headEnd/>
              <a:tailEnd/>
            </a:ln>
          </p:spPr>
          <p:txBody>
            <a:bodyPr/>
            <a:lstStyle/>
            <a:p>
              <a:endParaRPr lang="zh-CN" altLang="en-US"/>
            </a:p>
          </p:txBody>
        </p:sp>
        <p:sp>
          <p:nvSpPr>
            <p:cNvPr id="68808" name="Line 1275"/>
            <p:cNvSpPr>
              <a:spLocks noChangeShapeType="1"/>
            </p:cNvSpPr>
            <p:nvPr/>
          </p:nvSpPr>
          <p:spPr bwMode="auto">
            <a:xfrm flipV="1">
              <a:off x="5749" y="3463"/>
              <a:ext cx="1" cy="31"/>
            </a:xfrm>
            <a:prstGeom prst="line">
              <a:avLst/>
            </a:prstGeom>
            <a:noFill/>
            <a:ln w="0">
              <a:solidFill>
                <a:srgbClr val="000000"/>
              </a:solidFill>
              <a:round/>
              <a:headEnd/>
              <a:tailEnd/>
            </a:ln>
          </p:spPr>
          <p:txBody>
            <a:bodyPr/>
            <a:lstStyle/>
            <a:p>
              <a:endParaRPr lang="zh-CN" altLang="en-US"/>
            </a:p>
          </p:txBody>
        </p:sp>
        <p:sp>
          <p:nvSpPr>
            <p:cNvPr id="68809" name="Freeform 1276"/>
            <p:cNvSpPr>
              <a:spLocks/>
            </p:cNvSpPr>
            <p:nvPr/>
          </p:nvSpPr>
          <p:spPr bwMode="auto">
            <a:xfrm>
              <a:off x="4342" y="2425"/>
              <a:ext cx="1" cy="1038"/>
            </a:xfrm>
            <a:custGeom>
              <a:avLst/>
              <a:gdLst>
                <a:gd name="T0" fmla="*/ 0 w 1"/>
                <a:gd name="T1" fmla="*/ 1038 h 1038"/>
                <a:gd name="T2" fmla="*/ 0 w 1"/>
                <a:gd name="T3" fmla="*/ 900 h 1038"/>
                <a:gd name="T4" fmla="*/ 0 w 1"/>
                <a:gd name="T5" fmla="*/ 754 h 1038"/>
                <a:gd name="T6" fmla="*/ 0 w 1"/>
                <a:gd name="T7" fmla="*/ 608 h 1038"/>
                <a:gd name="T8" fmla="*/ 0 w 1"/>
                <a:gd name="T9" fmla="*/ 454 h 1038"/>
                <a:gd name="T10" fmla="*/ 0 w 1"/>
                <a:gd name="T11" fmla="*/ 316 h 1038"/>
                <a:gd name="T12" fmla="*/ 0 w 1"/>
                <a:gd name="T13" fmla="*/ 193 h 1038"/>
                <a:gd name="T14" fmla="*/ 0 w 1"/>
                <a:gd name="T15" fmla="*/ 131 h 1038"/>
                <a:gd name="T16" fmla="*/ 0 w 1"/>
                <a:gd name="T17" fmla="*/ 85 h 1038"/>
                <a:gd name="T18" fmla="*/ 0 w 1"/>
                <a:gd name="T19" fmla="*/ 39 h 1038"/>
                <a:gd name="T20" fmla="*/ 0 w 1"/>
                <a:gd name="T21" fmla="*/ 0 h 103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
                <a:gd name="T34" fmla="*/ 0 h 1038"/>
                <a:gd name="T35" fmla="*/ 1 w 1"/>
                <a:gd name="T36" fmla="*/ 1038 h 103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 h="1038">
                  <a:moveTo>
                    <a:pt x="0" y="1038"/>
                  </a:moveTo>
                  <a:lnTo>
                    <a:pt x="0" y="900"/>
                  </a:lnTo>
                  <a:lnTo>
                    <a:pt x="0" y="754"/>
                  </a:lnTo>
                  <a:lnTo>
                    <a:pt x="0" y="608"/>
                  </a:lnTo>
                  <a:lnTo>
                    <a:pt x="0" y="454"/>
                  </a:lnTo>
                  <a:lnTo>
                    <a:pt x="0" y="316"/>
                  </a:lnTo>
                  <a:lnTo>
                    <a:pt x="0" y="193"/>
                  </a:lnTo>
                  <a:lnTo>
                    <a:pt x="0" y="131"/>
                  </a:lnTo>
                  <a:lnTo>
                    <a:pt x="0" y="85"/>
                  </a:lnTo>
                  <a:lnTo>
                    <a:pt x="0" y="39"/>
                  </a:lnTo>
                  <a:lnTo>
                    <a:pt x="0" y="0"/>
                  </a:lnTo>
                </a:path>
              </a:pathLst>
            </a:custGeom>
            <a:noFill/>
            <a:ln w="36513">
              <a:solidFill>
                <a:srgbClr val="FF0000"/>
              </a:solidFill>
              <a:prstDash val="solid"/>
              <a:round/>
              <a:headEnd/>
              <a:tailEnd/>
            </a:ln>
          </p:spPr>
          <p:txBody>
            <a:bodyPr/>
            <a:lstStyle/>
            <a:p>
              <a:endParaRPr lang="zh-CN" altLang="en-US"/>
            </a:p>
          </p:txBody>
        </p:sp>
        <p:sp>
          <p:nvSpPr>
            <p:cNvPr id="68810" name="Freeform 1277"/>
            <p:cNvSpPr>
              <a:spLocks/>
            </p:cNvSpPr>
            <p:nvPr/>
          </p:nvSpPr>
          <p:spPr bwMode="auto">
            <a:xfrm>
              <a:off x="4342" y="2387"/>
              <a:ext cx="1" cy="38"/>
            </a:xfrm>
            <a:custGeom>
              <a:avLst/>
              <a:gdLst>
                <a:gd name="T0" fmla="*/ 0 w 1"/>
                <a:gd name="T1" fmla="*/ 38 h 38"/>
                <a:gd name="T2" fmla="*/ 0 w 1"/>
                <a:gd name="T3" fmla="*/ 15 h 38"/>
                <a:gd name="T4" fmla="*/ 0 w 1"/>
                <a:gd name="T5" fmla="*/ 0 h 38"/>
                <a:gd name="T6" fmla="*/ 0 w 1"/>
                <a:gd name="T7" fmla="*/ 0 h 38"/>
                <a:gd name="T8" fmla="*/ 0 60000 65536"/>
                <a:gd name="T9" fmla="*/ 0 60000 65536"/>
                <a:gd name="T10" fmla="*/ 0 60000 65536"/>
                <a:gd name="T11" fmla="*/ 0 60000 65536"/>
                <a:gd name="T12" fmla="*/ 0 w 1"/>
                <a:gd name="T13" fmla="*/ 0 h 38"/>
                <a:gd name="T14" fmla="*/ 1 w 1"/>
                <a:gd name="T15" fmla="*/ 38 h 38"/>
              </a:gdLst>
              <a:ahLst/>
              <a:cxnLst>
                <a:cxn ang="T8">
                  <a:pos x="T0" y="T1"/>
                </a:cxn>
                <a:cxn ang="T9">
                  <a:pos x="T2" y="T3"/>
                </a:cxn>
                <a:cxn ang="T10">
                  <a:pos x="T4" y="T5"/>
                </a:cxn>
                <a:cxn ang="T11">
                  <a:pos x="T6" y="T7"/>
                </a:cxn>
              </a:cxnLst>
              <a:rect l="T12" t="T13" r="T14" b="T15"/>
              <a:pathLst>
                <a:path w="1" h="38">
                  <a:moveTo>
                    <a:pt x="0" y="38"/>
                  </a:moveTo>
                  <a:lnTo>
                    <a:pt x="0" y="15"/>
                  </a:lnTo>
                  <a:lnTo>
                    <a:pt x="0" y="0"/>
                  </a:lnTo>
                </a:path>
              </a:pathLst>
            </a:custGeom>
            <a:noFill/>
            <a:ln w="36513">
              <a:solidFill>
                <a:srgbClr val="FF0000"/>
              </a:solidFill>
              <a:prstDash val="solid"/>
              <a:round/>
              <a:headEnd/>
              <a:tailEnd/>
            </a:ln>
          </p:spPr>
          <p:txBody>
            <a:bodyPr/>
            <a:lstStyle/>
            <a:p>
              <a:endParaRPr lang="zh-CN" altLang="en-US"/>
            </a:p>
          </p:txBody>
        </p:sp>
        <p:sp>
          <p:nvSpPr>
            <p:cNvPr id="68811" name="Freeform 1278"/>
            <p:cNvSpPr>
              <a:spLocks/>
            </p:cNvSpPr>
            <p:nvPr/>
          </p:nvSpPr>
          <p:spPr bwMode="auto">
            <a:xfrm>
              <a:off x="4342" y="2364"/>
              <a:ext cx="8" cy="23"/>
            </a:xfrm>
            <a:custGeom>
              <a:avLst/>
              <a:gdLst>
                <a:gd name="T0" fmla="*/ 0 w 8"/>
                <a:gd name="T1" fmla="*/ 23 h 23"/>
                <a:gd name="T2" fmla="*/ 0 w 8"/>
                <a:gd name="T3" fmla="*/ 8 h 23"/>
                <a:gd name="T4" fmla="*/ 8 w 8"/>
                <a:gd name="T5" fmla="*/ 0 h 23"/>
                <a:gd name="T6" fmla="*/ 0 60000 65536"/>
                <a:gd name="T7" fmla="*/ 0 60000 65536"/>
                <a:gd name="T8" fmla="*/ 0 60000 65536"/>
                <a:gd name="T9" fmla="*/ 0 w 8"/>
                <a:gd name="T10" fmla="*/ 0 h 23"/>
                <a:gd name="T11" fmla="*/ 8 w 8"/>
                <a:gd name="T12" fmla="*/ 23 h 23"/>
              </a:gdLst>
              <a:ahLst/>
              <a:cxnLst>
                <a:cxn ang="T6">
                  <a:pos x="T0" y="T1"/>
                </a:cxn>
                <a:cxn ang="T7">
                  <a:pos x="T2" y="T3"/>
                </a:cxn>
                <a:cxn ang="T8">
                  <a:pos x="T4" y="T5"/>
                </a:cxn>
              </a:cxnLst>
              <a:rect l="T9" t="T10" r="T11" b="T12"/>
              <a:pathLst>
                <a:path w="8" h="23">
                  <a:moveTo>
                    <a:pt x="0" y="23"/>
                  </a:moveTo>
                  <a:lnTo>
                    <a:pt x="0" y="8"/>
                  </a:lnTo>
                  <a:lnTo>
                    <a:pt x="8" y="0"/>
                  </a:lnTo>
                </a:path>
              </a:pathLst>
            </a:custGeom>
            <a:noFill/>
            <a:ln w="36513">
              <a:solidFill>
                <a:srgbClr val="FF0000"/>
              </a:solidFill>
              <a:prstDash val="solid"/>
              <a:round/>
              <a:headEnd/>
              <a:tailEnd/>
            </a:ln>
          </p:spPr>
          <p:txBody>
            <a:bodyPr/>
            <a:lstStyle/>
            <a:p>
              <a:endParaRPr lang="zh-CN" altLang="en-US"/>
            </a:p>
          </p:txBody>
        </p:sp>
        <p:sp>
          <p:nvSpPr>
            <p:cNvPr id="68812" name="Line 1279"/>
            <p:cNvSpPr>
              <a:spLocks noChangeShapeType="1"/>
            </p:cNvSpPr>
            <p:nvPr/>
          </p:nvSpPr>
          <p:spPr bwMode="auto">
            <a:xfrm flipV="1">
              <a:off x="4350" y="2349"/>
              <a:ext cx="1" cy="15"/>
            </a:xfrm>
            <a:prstGeom prst="line">
              <a:avLst/>
            </a:prstGeom>
            <a:noFill/>
            <a:ln w="36513">
              <a:solidFill>
                <a:srgbClr val="FF0000"/>
              </a:solidFill>
              <a:round/>
              <a:headEnd/>
              <a:tailEnd/>
            </a:ln>
          </p:spPr>
          <p:txBody>
            <a:bodyPr/>
            <a:lstStyle/>
            <a:p>
              <a:endParaRPr lang="zh-CN" altLang="en-US"/>
            </a:p>
          </p:txBody>
        </p:sp>
        <p:sp>
          <p:nvSpPr>
            <p:cNvPr id="68813" name="Line 1280"/>
            <p:cNvSpPr>
              <a:spLocks noChangeShapeType="1"/>
            </p:cNvSpPr>
            <p:nvPr/>
          </p:nvSpPr>
          <p:spPr bwMode="auto">
            <a:xfrm flipV="1">
              <a:off x="4350" y="2333"/>
              <a:ext cx="1" cy="16"/>
            </a:xfrm>
            <a:prstGeom prst="line">
              <a:avLst/>
            </a:prstGeom>
            <a:noFill/>
            <a:ln w="36513">
              <a:solidFill>
                <a:srgbClr val="FF0000"/>
              </a:solidFill>
              <a:round/>
              <a:headEnd/>
              <a:tailEnd/>
            </a:ln>
          </p:spPr>
          <p:txBody>
            <a:bodyPr/>
            <a:lstStyle/>
            <a:p>
              <a:endParaRPr lang="zh-CN" altLang="en-US"/>
            </a:p>
          </p:txBody>
        </p:sp>
        <p:sp>
          <p:nvSpPr>
            <p:cNvPr id="68814" name="Line 1281"/>
            <p:cNvSpPr>
              <a:spLocks noChangeShapeType="1"/>
            </p:cNvSpPr>
            <p:nvPr/>
          </p:nvSpPr>
          <p:spPr bwMode="auto">
            <a:xfrm flipV="1">
              <a:off x="4350" y="2326"/>
              <a:ext cx="1" cy="7"/>
            </a:xfrm>
            <a:prstGeom prst="line">
              <a:avLst/>
            </a:prstGeom>
            <a:noFill/>
            <a:ln w="36513">
              <a:solidFill>
                <a:srgbClr val="FF0000"/>
              </a:solidFill>
              <a:round/>
              <a:headEnd/>
              <a:tailEnd/>
            </a:ln>
          </p:spPr>
          <p:txBody>
            <a:bodyPr/>
            <a:lstStyle/>
            <a:p>
              <a:endParaRPr lang="zh-CN" altLang="en-US"/>
            </a:p>
          </p:txBody>
        </p:sp>
        <p:sp>
          <p:nvSpPr>
            <p:cNvPr id="68815" name="Line 1282"/>
            <p:cNvSpPr>
              <a:spLocks noChangeShapeType="1"/>
            </p:cNvSpPr>
            <p:nvPr/>
          </p:nvSpPr>
          <p:spPr bwMode="auto">
            <a:xfrm flipV="1">
              <a:off x="4350" y="2318"/>
              <a:ext cx="1" cy="8"/>
            </a:xfrm>
            <a:prstGeom prst="line">
              <a:avLst/>
            </a:prstGeom>
            <a:noFill/>
            <a:ln w="36513">
              <a:solidFill>
                <a:srgbClr val="FF0000"/>
              </a:solidFill>
              <a:round/>
              <a:headEnd/>
              <a:tailEnd/>
            </a:ln>
          </p:spPr>
          <p:txBody>
            <a:bodyPr/>
            <a:lstStyle/>
            <a:p>
              <a:endParaRPr lang="zh-CN" altLang="en-US"/>
            </a:p>
          </p:txBody>
        </p:sp>
        <p:sp>
          <p:nvSpPr>
            <p:cNvPr id="68816" name="Line 1283"/>
            <p:cNvSpPr>
              <a:spLocks noChangeShapeType="1"/>
            </p:cNvSpPr>
            <p:nvPr/>
          </p:nvSpPr>
          <p:spPr bwMode="auto">
            <a:xfrm flipV="1">
              <a:off x="4350" y="2310"/>
              <a:ext cx="1" cy="8"/>
            </a:xfrm>
            <a:prstGeom prst="line">
              <a:avLst/>
            </a:prstGeom>
            <a:noFill/>
            <a:ln w="36513">
              <a:solidFill>
                <a:srgbClr val="FF0000"/>
              </a:solidFill>
              <a:round/>
              <a:headEnd/>
              <a:tailEnd/>
            </a:ln>
          </p:spPr>
          <p:txBody>
            <a:bodyPr/>
            <a:lstStyle/>
            <a:p>
              <a:endParaRPr lang="zh-CN" altLang="en-US"/>
            </a:p>
          </p:txBody>
        </p:sp>
        <p:sp>
          <p:nvSpPr>
            <p:cNvPr id="68817" name="Freeform 1284"/>
            <p:cNvSpPr>
              <a:spLocks/>
            </p:cNvSpPr>
            <p:nvPr/>
          </p:nvSpPr>
          <p:spPr bwMode="auto">
            <a:xfrm>
              <a:off x="4350" y="2302"/>
              <a:ext cx="7" cy="8"/>
            </a:xfrm>
            <a:custGeom>
              <a:avLst/>
              <a:gdLst>
                <a:gd name="T0" fmla="*/ 0 w 7"/>
                <a:gd name="T1" fmla="*/ 8 h 8"/>
                <a:gd name="T2" fmla="*/ 0 w 7"/>
                <a:gd name="T3" fmla="*/ 0 h 8"/>
                <a:gd name="T4" fmla="*/ 7 w 7"/>
                <a:gd name="T5" fmla="*/ 0 h 8"/>
                <a:gd name="T6" fmla="*/ 0 60000 65536"/>
                <a:gd name="T7" fmla="*/ 0 60000 65536"/>
                <a:gd name="T8" fmla="*/ 0 60000 65536"/>
                <a:gd name="T9" fmla="*/ 0 w 7"/>
                <a:gd name="T10" fmla="*/ 0 h 8"/>
                <a:gd name="T11" fmla="*/ 7 w 7"/>
                <a:gd name="T12" fmla="*/ 8 h 8"/>
              </a:gdLst>
              <a:ahLst/>
              <a:cxnLst>
                <a:cxn ang="T6">
                  <a:pos x="T0" y="T1"/>
                </a:cxn>
                <a:cxn ang="T7">
                  <a:pos x="T2" y="T3"/>
                </a:cxn>
                <a:cxn ang="T8">
                  <a:pos x="T4" y="T5"/>
                </a:cxn>
              </a:cxnLst>
              <a:rect l="T9" t="T10" r="T11" b="T12"/>
              <a:pathLst>
                <a:path w="7" h="8">
                  <a:moveTo>
                    <a:pt x="0" y="8"/>
                  </a:moveTo>
                  <a:lnTo>
                    <a:pt x="0" y="0"/>
                  </a:lnTo>
                  <a:lnTo>
                    <a:pt x="7" y="0"/>
                  </a:lnTo>
                </a:path>
              </a:pathLst>
            </a:custGeom>
            <a:noFill/>
            <a:ln w="36513">
              <a:solidFill>
                <a:srgbClr val="FF0000"/>
              </a:solidFill>
              <a:prstDash val="solid"/>
              <a:round/>
              <a:headEnd/>
              <a:tailEnd/>
            </a:ln>
          </p:spPr>
          <p:txBody>
            <a:bodyPr/>
            <a:lstStyle/>
            <a:p>
              <a:endParaRPr lang="zh-CN" altLang="en-US"/>
            </a:p>
          </p:txBody>
        </p:sp>
        <p:sp>
          <p:nvSpPr>
            <p:cNvPr id="68818" name="Line 1285"/>
            <p:cNvSpPr>
              <a:spLocks noChangeShapeType="1"/>
            </p:cNvSpPr>
            <p:nvPr/>
          </p:nvSpPr>
          <p:spPr bwMode="auto">
            <a:xfrm flipV="1">
              <a:off x="4357" y="2295"/>
              <a:ext cx="1" cy="7"/>
            </a:xfrm>
            <a:prstGeom prst="line">
              <a:avLst/>
            </a:prstGeom>
            <a:noFill/>
            <a:ln w="36513">
              <a:solidFill>
                <a:srgbClr val="FF0000"/>
              </a:solidFill>
              <a:round/>
              <a:headEnd/>
              <a:tailEnd/>
            </a:ln>
          </p:spPr>
          <p:txBody>
            <a:bodyPr/>
            <a:lstStyle/>
            <a:p>
              <a:endParaRPr lang="zh-CN" altLang="en-US"/>
            </a:p>
          </p:txBody>
        </p:sp>
        <p:sp>
          <p:nvSpPr>
            <p:cNvPr id="68819" name="Line 1286"/>
            <p:cNvSpPr>
              <a:spLocks noChangeShapeType="1"/>
            </p:cNvSpPr>
            <p:nvPr/>
          </p:nvSpPr>
          <p:spPr bwMode="auto">
            <a:xfrm flipV="1">
              <a:off x="4357" y="2287"/>
              <a:ext cx="1" cy="8"/>
            </a:xfrm>
            <a:prstGeom prst="line">
              <a:avLst/>
            </a:prstGeom>
            <a:noFill/>
            <a:ln w="36513">
              <a:solidFill>
                <a:srgbClr val="FF0000"/>
              </a:solidFill>
              <a:round/>
              <a:headEnd/>
              <a:tailEnd/>
            </a:ln>
          </p:spPr>
          <p:txBody>
            <a:bodyPr/>
            <a:lstStyle/>
            <a:p>
              <a:endParaRPr lang="zh-CN" altLang="en-US"/>
            </a:p>
          </p:txBody>
        </p:sp>
        <p:sp>
          <p:nvSpPr>
            <p:cNvPr id="68820" name="Line 1287"/>
            <p:cNvSpPr>
              <a:spLocks noChangeShapeType="1"/>
            </p:cNvSpPr>
            <p:nvPr/>
          </p:nvSpPr>
          <p:spPr bwMode="auto">
            <a:xfrm>
              <a:off x="4357" y="2287"/>
              <a:ext cx="1" cy="1"/>
            </a:xfrm>
            <a:prstGeom prst="line">
              <a:avLst/>
            </a:prstGeom>
            <a:noFill/>
            <a:ln w="36513">
              <a:solidFill>
                <a:srgbClr val="FF0000"/>
              </a:solidFill>
              <a:round/>
              <a:headEnd/>
              <a:tailEnd/>
            </a:ln>
          </p:spPr>
          <p:txBody>
            <a:bodyPr/>
            <a:lstStyle/>
            <a:p>
              <a:endParaRPr lang="zh-CN" altLang="en-US"/>
            </a:p>
          </p:txBody>
        </p:sp>
        <p:sp>
          <p:nvSpPr>
            <p:cNvPr id="68821" name="Freeform 1288"/>
            <p:cNvSpPr>
              <a:spLocks/>
            </p:cNvSpPr>
            <p:nvPr/>
          </p:nvSpPr>
          <p:spPr bwMode="auto">
            <a:xfrm>
              <a:off x="4357" y="2279"/>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6513">
              <a:solidFill>
                <a:srgbClr val="FF0000"/>
              </a:solidFill>
              <a:prstDash val="solid"/>
              <a:round/>
              <a:headEnd/>
              <a:tailEnd/>
            </a:ln>
          </p:spPr>
          <p:txBody>
            <a:bodyPr/>
            <a:lstStyle/>
            <a:p>
              <a:endParaRPr lang="zh-CN" altLang="en-US"/>
            </a:p>
          </p:txBody>
        </p:sp>
        <p:sp>
          <p:nvSpPr>
            <p:cNvPr id="68822" name="Freeform 1289"/>
            <p:cNvSpPr>
              <a:spLocks/>
            </p:cNvSpPr>
            <p:nvPr/>
          </p:nvSpPr>
          <p:spPr bwMode="auto">
            <a:xfrm>
              <a:off x="4357" y="2279"/>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6513">
              <a:solidFill>
                <a:srgbClr val="FF0000"/>
              </a:solidFill>
              <a:prstDash val="solid"/>
              <a:round/>
              <a:headEnd/>
              <a:tailEnd/>
            </a:ln>
          </p:spPr>
          <p:txBody>
            <a:bodyPr/>
            <a:lstStyle/>
            <a:p>
              <a:endParaRPr lang="zh-CN" altLang="en-US"/>
            </a:p>
          </p:txBody>
        </p:sp>
        <p:sp>
          <p:nvSpPr>
            <p:cNvPr id="68823" name="Freeform 1290"/>
            <p:cNvSpPr>
              <a:spLocks/>
            </p:cNvSpPr>
            <p:nvPr/>
          </p:nvSpPr>
          <p:spPr bwMode="auto">
            <a:xfrm>
              <a:off x="4365" y="2272"/>
              <a:ext cx="1" cy="7"/>
            </a:xfrm>
            <a:custGeom>
              <a:avLst/>
              <a:gdLst>
                <a:gd name="T0" fmla="*/ 0 w 1"/>
                <a:gd name="T1" fmla="*/ 7 h 7"/>
                <a:gd name="T2" fmla="*/ 0 w 1"/>
                <a:gd name="T3" fmla="*/ 0 h 7"/>
                <a:gd name="T4" fmla="*/ 0 w 1"/>
                <a:gd name="T5" fmla="*/ 0 h 7"/>
                <a:gd name="T6" fmla="*/ 0 60000 65536"/>
                <a:gd name="T7" fmla="*/ 0 60000 65536"/>
                <a:gd name="T8" fmla="*/ 0 60000 65536"/>
                <a:gd name="T9" fmla="*/ 0 w 1"/>
                <a:gd name="T10" fmla="*/ 0 h 7"/>
                <a:gd name="T11" fmla="*/ 1 w 1"/>
                <a:gd name="T12" fmla="*/ 7 h 7"/>
              </a:gdLst>
              <a:ahLst/>
              <a:cxnLst>
                <a:cxn ang="T6">
                  <a:pos x="T0" y="T1"/>
                </a:cxn>
                <a:cxn ang="T7">
                  <a:pos x="T2" y="T3"/>
                </a:cxn>
                <a:cxn ang="T8">
                  <a:pos x="T4" y="T5"/>
                </a:cxn>
              </a:cxnLst>
              <a:rect l="T9" t="T10" r="T11" b="T12"/>
              <a:pathLst>
                <a:path w="1" h="7">
                  <a:moveTo>
                    <a:pt x="0" y="7"/>
                  </a:moveTo>
                  <a:lnTo>
                    <a:pt x="0" y="0"/>
                  </a:lnTo>
                </a:path>
              </a:pathLst>
            </a:custGeom>
            <a:noFill/>
            <a:ln w="36513">
              <a:solidFill>
                <a:srgbClr val="FF0000"/>
              </a:solidFill>
              <a:prstDash val="solid"/>
              <a:round/>
              <a:headEnd/>
              <a:tailEnd/>
            </a:ln>
          </p:spPr>
          <p:txBody>
            <a:bodyPr/>
            <a:lstStyle/>
            <a:p>
              <a:endParaRPr lang="zh-CN" altLang="en-US"/>
            </a:p>
          </p:txBody>
        </p:sp>
        <p:sp>
          <p:nvSpPr>
            <p:cNvPr id="68824" name="Line 1291"/>
            <p:cNvSpPr>
              <a:spLocks noChangeShapeType="1"/>
            </p:cNvSpPr>
            <p:nvPr/>
          </p:nvSpPr>
          <p:spPr bwMode="auto">
            <a:xfrm>
              <a:off x="4365" y="2272"/>
              <a:ext cx="1" cy="1"/>
            </a:xfrm>
            <a:prstGeom prst="line">
              <a:avLst/>
            </a:prstGeom>
            <a:noFill/>
            <a:ln w="36513">
              <a:solidFill>
                <a:srgbClr val="FF0000"/>
              </a:solidFill>
              <a:round/>
              <a:headEnd/>
              <a:tailEnd/>
            </a:ln>
          </p:spPr>
          <p:txBody>
            <a:bodyPr/>
            <a:lstStyle/>
            <a:p>
              <a:endParaRPr lang="zh-CN" altLang="en-US"/>
            </a:p>
          </p:txBody>
        </p:sp>
        <p:sp>
          <p:nvSpPr>
            <p:cNvPr id="68825" name="Freeform 1292"/>
            <p:cNvSpPr>
              <a:spLocks/>
            </p:cNvSpPr>
            <p:nvPr/>
          </p:nvSpPr>
          <p:spPr bwMode="auto">
            <a:xfrm>
              <a:off x="4365" y="2264"/>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6513">
              <a:solidFill>
                <a:srgbClr val="FF0000"/>
              </a:solidFill>
              <a:prstDash val="solid"/>
              <a:round/>
              <a:headEnd/>
              <a:tailEnd/>
            </a:ln>
          </p:spPr>
          <p:txBody>
            <a:bodyPr/>
            <a:lstStyle/>
            <a:p>
              <a:endParaRPr lang="zh-CN" altLang="en-US"/>
            </a:p>
          </p:txBody>
        </p:sp>
        <p:sp>
          <p:nvSpPr>
            <p:cNvPr id="68826" name="Line 1293"/>
            <p:cNvSpPr>
              <a:spLocks noChangeShapeType="1"/>
            </p:cNvSpPr>
            <p:nvPr/>
          </p:nvSpPr>
          <p:spPr bwMode="auto">
            <a:xfrm>
              <a:off x="4365" y="2264"/>
              <a:ext cx="1" cy="1"/>
            </a:xfrm>
            <a:prstGeom prst="line">
              <a:avLst/>
            </a:prstGeom>
            <a:noFill/>
            <a:ln w="36513">
              <a:solidFill>
                <a:srgbClr val="FF0000"/>
              </a:solidFill>
              <a:round/>
              <a:headEnd/>
              <a:tailEnd/>
            </a:ln>
          </p:spPr>
          <p:txBody>
            <a:bodyPr/>
            <a:lstStyle/>
            <a:p>
              <a:endParaRPr lang="zh-CN" altLang="en-US"/>
            </a:p>
          </p:txBody>
        </p:sp>
        <p:sp>
          <p:nvSpPr>
            <p:cNvPr id="68827" name="Freeform 1294"/>
            <p:cNvSpPr>
              <a:spLocks/>
            </p:cNvSpPr>
            <p:nvPr/>
          </p:nvSpPr>
          <p:spPr bwMode="auto">
            <a:xfrm>
              <a:off x="4365" y="2256"/>
              <a:ext cx="7" cy="8"/>
            </a:xfrm>
            <a:custGeom>
              <a:avLst/>
              <a:gdLst>
                <a:gd name="T0" fmla="*/ 0 w 7"/>
                <a:gd name="T1" fmla="*/ 8 h 8"/>
                <a:gd name="T2" fmla="*/ 0 w 7"/>
                <a:gd name="T3" fmla="*/ 0 h 8"/>
                <a:gd name="T4" fmla="*/ 7 w 7"/>
                <a:gd name="T5" fmla="*/ 0 h 8"/>
                <a:gd name="T6" fmla="*/ 0 60000 65536"/>
                <a:gd name="T7" fmla="*/ 0 60000 65536"/>
                <a:gd name="T8" fmla="*/ 0 60000 65536"/>
                <a:gd name="T9" fmla="*/ 0 w 7"/>
                <a:gd name="T10" fmla="*/ 0 h 8"/>
                <a:gd name="T11" fmla="*/ 7 w 7"/>
                <a:gd name="T12" fmla="*/ 8 h 8"/>
              </a:gdLst>
              <a:ahLst/>
              <a:cxnLst>
                <a:cxn ang="T6">
                  <a:pos x="T0" y="T1"/>
                </a:cxn>
                <a:cxn ang="T7">
                  <a:pos x="T2" y="T3"/>
                </a:cxn>
                <a:cxn ang="T8">
                  <a:pos x="T4" y="T5"/>
                </a:cxn>
              </a:cxnLst>
              <a:rect l="T9" t="T10" r="T11" b="T12"/>
              <a:pathLst>
                <a:path w="7" h="8">
                  <a:moveTo>
                    <a:pt x="0" y="8"/>
                  </a:moveTo>
                  <a:lnTo>
                    <a:pt x="0" y="0"/>
                  </a:lnTo>
                  <a:lnTo>
                    <a:pt x="7" y="0"/>
                  </a:lnTo>
                </a:path>
              </a:pathLst>
            </a:custGeom>
            <a:noFill/>
            <a:ln w="36513">
              <a:solidFill>
                <a:srgbClr val="FF0000"/>
              </a:solidFill>
              <a:prstDash val="solid"/>
              <a:round/>
              <a:headEnd/>
              <a:tailEnd/>
            </a:ln>
          </p:spPr>
          <p:txBody>
            <a:bodyPr/>
            <a:lstStyle/>
            <a:p>
              <a:endParaRPr lang="zh-CN" altLang="en-US"/>
            </a:p>
          </p:txBody>
        </p:sp>
        <p:sp>
          <p:nvSpPr>
            <p:cNvPr id="68828" name="Line 1295"/>
            <p:cNvSpPr>
              <a:spLocks noChangeShapeType="1"/>
            </p:cNvSpPr>
            <p:nvPr/>
          </p:nvSpPr>
          <p:spPr bwMode="auto">
            <a:xfrm>
              <a:off x="4372" y="2256"/>
              <a:ext cx="1" cy="1"/>
            </a:xfrm>
            <a:prstGeom prst="line">
              <a:avLst/>
            </a:prstGeom>
            <a:noFill/>
            <a:ln w="36513">
              <a:solidFill>
                <a:srgbClr val="FF0000"/>
              </a:solidFill>
              <a:round/>
              <a:headEnd/>
              <a:tailEnd/>
            </a:ln>
          </p:spPr>
          <p:txBody>
            <a:bodyPr/>
            <a:lstStyle/>
            <a:p>
              <a:endParaRPr lang="zh-CN" altLang="en-US"/>
            </a:p>
          </p:txBody>
        </p:sp>
        <p:sp>
          <p:nvSpPr>
            <p:cNvPr id="68829" name="Line 1296"/>
            <p:cNvSpPr>
              <a:spLocks noChangeShapeType="1"/>
            </p:cNvSpPr>
            <p:nvPr/>
          </p:nvSpPr>
          <p:spPr bwMode="auto">
            <a:xfrm>
              <a:off x="4372" y="2256"/>
              <a:ext cx="1" cy="1"/>
            </a:xfrm>
            <a:prstGeom prst="line">
              <a:avLst/>
            </a:prstGeom>
            <a:noFill/>
            <a:ln w="36513">
              <a:solidFill>
                <a:srgbClr val="FF0000"/>
              </a:solidFill>
              <a:round/>
              <a:headEnd/>
              <a:tailEnd/>
            </a:ln>
          </p:spPr>
          <p:txBody>
            <a:bodyPr/>
            <a:lstStyle/>
            <a:p>
              <a:endParaRPr lang="zh-CN" altLang="en-US"/>
            </a:p>
          </p:txBody>
        </p:sp>
        <p:sp>
          <p:nvSpPr>
            <p:cNvPr id="68830" name="Freeform 1297"/>
            <p:cNvSpPr>
              <a:spLocks/>
            </p:cNvSpPr>
            <p:nvPr/>
          </p:nvSpPr>
          <p:spPr bwMode="auto">
            <a:xfrm>
              <a:off x="4372" y="2249"/>
              <a:ext cx="1" cy="7"/>
            </a:xfrm>
            <a:custGeom>
              <a:avLst/>
              <a:gdLst>
                <a:gd name="T0" fmla="*/ 0 w 1"/>
                <a:gd name="T1" fmla="*/ 7 h 7"/>
                <a:gd name="T2" fmla="*/ 0 w 1"/>
                <a:gd name="T3" fmla="*/ 0 h 7"/>
                <a:gd name="T4" fmla="*/ 0 w 1"/>
                <a:gd name="T5" fmla="*/ 0 h 7"/>
                <a:gd name="T6" fmla="*/ 0 60000 65536"/>
                <a:gd name="T7" fmla="*/ 0 60000 65536"/>
                <a:gd name="T8" fmla="*/ 0 60000 65536"/>
                <a:gd name="T9" fmla="*/ 0 w 1"/>
                <a:gd name="T10" fmla="*/ 0 h 7"/>
                <a:gd name="T11" fmla="*/ 1 w 1"/>
                <a:gd name="T12" fmla="*/ 7 h 7"/>
              </a:gdLst>
              <a:ahLst/>
              <a:cxnLst>
                <a:cxn ang="T6">
                  <a:pos x="T0" y="T1"/>
                </a:cxn>
                <a:cxn ang="T7">
                  <a:pos x="T2" y="T3"/>
                </a:cxn>
                <a:cxn ang="T8">
                  <a:pos x="T4" y="T5"/>
                </a:cxn>
              </a:cxnLst>
              <a:rect l="T9" t="T10" r="T11" b="T12"/>
              <a:pathLst>
                <a:path w="1" h="7">
                  <a:moveTo>
                    <a:pt x="0" y="7"/>
                  </a:moveTo>
                  <a:lnTo>
                    <a:pt x="0" y="0"/>
                  </a:lnTo>
                </a:path>
              </a:pathLst>
            </a:custGeom>
            <a:noFill/>
            <a:ln w="36513">
              <a:solidFill>
                <a:srgbClr val="FF0000"/>
              </a:solidFill>
              <a:prstDash val="solid"/>
              <a:round/>
              <a:headEnd/>
              <a:tailEnd/>
            </a:ln>
          </p:spPr>
          <p:txBody>
            <a:bodyPr/>
            <a:lstStyle/>
            <a:p>
              <a:endParaRPr lang="zh-CN" altLang="en-US"/>
            </a:p>
          </p:txBody>
        </p:sp>
        <p:sp>
          <p:nvSpPr>
            <p:cNvPr id="68831" name="Line 1298"/>
            <p:cNvSpPr>
              <a:spLocks noChangeShapeType="1"/>
            </p:cNvSpPr>
            <p:nvPr/>
          </p:nvSpPr>
          <p:spPr bwMode="auto">
            <a:xfrm>
              <a:off x="4372" y="2249"/>
              <a:ext cx="1" cy="1"/>
            </a:xfrm>
            <a:prstGeom prst="line">
              <a:avLst/>
            </a:prstGeom>
            <a:noFill/>
            <a:ln w="36513">
              <a:solidFill>
                <a:srgbClr val="FF0000"/>
              </a:solidFill>
              <a:round/>
              <a:headEnd/>
              <a:tailEnd/>
            </a:ln>
          </p:spPr>
          <p:txBody>
            <a:bodyPr/>
            <a:lstStyle/>
            <a:p>
              <a:endParaRPr lang="zh-CN" altLang="en-US"/>
            </a:p>
          </p:txBody>
        </p:sp>
        <p:sp>
          <p:nvSpPr>
            <p:cNvPr id="68832" name="Freeform 1299"/>
            <p:cNvSpPr>
              <a:spLocks/>
            </p:cNvSpPr>
            <p:nvPr/>
          </p:nvSpPr>
          <p:spPr bwMode="auto">
            <a:xfrm>
              <a:off x="4372" y="2241"/>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6513">
              <a:solidFill>
                <a:srgbClr val="FF0000"/>
              </a:solidFill>
              <a:prstDash val="solid"/>
              <a:round/>
              <a:headEnd/>
              <a:tailEnd/>
            </a:ln>
          </p:spPr>
          <p:txBody>
            <a:bodyPr/>
            <a:lstStyle/>
            <a:p>
              <a:endParaRPr lang="zh-CN" altLang="en-US"/>
            </a:p>
          </p:txBody>
        </p:sp>
        <p:sp>
          <p:nvSpPr>
            <p:cNvPr id="68833" name="Freeform 1300"/>
            <p:cNvSpPr>
              <a:spLocks/>
            </p:cNvSpPr>
            <p:nvPr/>
          </p:nvSpPr>
          <p:spPr bwMode="auto">
            <a:xfrm>
              <a:off x="4372" y="2241"/>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6513">
              <a:solidFill>
                <a:srgbClr val="FF0000"/>
              </a:solidFill>
              <a:prstDash val="solid"/>
              <a:round/>
              <a:headEnd/>
              <a:tailEnd/>
            </a:ln>
          </p:spPr>
          <p:txBody>
            <a:bodyPr/>
            <a:lstStyle/>
            <a:p>
              <a:endParaRPr lang="zh-CN" altLang="en-US"/>
            </a:p>
          </p:txBody>
        </p:sp>
        <p:sp>
          <p:nvSpPr>
            <p:cNvPr id="68834" name="Line 1301"/>
            <p:cNvSpPr>
              <a:spLocks noChangeShapeType="1"/>
            </p:cNvSpPr>
            <p:nvPr/>
          </p:nvSpPr>
          <p:spPr bwMode="auto">
            <a:xfrm>
              <a:off x="4380" y="2241"/>
              <a:ext cx="1" cy="1"/>
            </a:xfrm>
            <a:prstGeom prst="line">
              <a:avLst/>
            </a:prstGeom>
            <a:noFill/>
            <a:ln w="36513">
              <a:solidFill>
                <a:srgbClr val="FF0000"/>
              </a:solidFill>
              <a:round/>
              <a:headEnd/>
              <a:tailEnd/>
            </a:ln>
          </p:spPr>
          <p:txBody>
            <a:bodyPr/>
            <a:lstStyle/>
            <a:p>
              <a:endParaRPr lang="zh-CN" altLang="en-US"/>
            </a:p>
          </p:txBody>
        </p:sp>
        <p:sp>
          <p:nvSpPr>
            <p:cNvPr id="68835" name="Line 1302"/>
            <p:cNvSpPr>
              <a:spLocks noChangeShapeType="1"/>
            </p:cNvSpPr>
            <p:nvPr/>
          </p:nvSpPr>
          <p:spPr bwMode="auto">
            <a:xfrm>
              <a:off x="4380" y="2241"/>
              <a:ext cx="1" cy="1"/>
            </a:xfrm>
            <a:prstGeom prst="line">
              <a:avLst/>
            </a:prstGeom>
            <a:noFill/>
            <a:ln w="36513">
              <a:solidFill>
                <a:srgbClr val="FF0000"/>
              </a:solidFill>
              <a:round/>
              <a:headEnd/>
              <a:tailEnd/>
            </a:ln>
          </p:spPr>
          <p:txBody>
            <a:bodyPr/>
            <a:lstStyle/>
            <a:p>
              <a:endParaRPr lang="zh-CN" altLang="en-US"/>
            </a:p>
          </p:txBody>
        </p:sp>
        <p:sp>
          <p:nvSpPr>
            <p:cNvPr id="68836" name="Freeform 1303"/>
            <p:cNvSpPr>
              <a:spLocks/>
            </p:cNvSpPr>
            <p:nvPr/>
          </p:nvSpPr>
          <p:spPr bwMode="auto">
            <a:xfrm>
              <a:off x="4380" y="2233"/>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6513">
              <a:solidFill>
                <a:srgbClr val="FF0000"/>
              </a:solidFill>
              <a:prstDash val="solid"/>
              <a:round/>
              <a:headEnd/>
              <a:tailEnd/>
            </a:ln>
          </p:spPr>
          <p:txBody>
            <a:bodyPr/>
            <a:lstStyle/>
            <a:p>
              <a:endParaRPr lang="zh-CN" altLang="en-US"/>
            </a:p>
          </p:txBody>
        </p:sp>
        <p:sp>
          <p:nvSpPr>
            <p:cNvPr id="68837" name="Line 1304"/>
            <p:cNvSpPr>
              <a:spLocks noChangeShapeType="1"/>
            </p:cNvSpPr>
            <p:nvPr/>
          </p:nvSpPr>
          <p:spPr bwMode="auto">
            <a:xfrm>
              <a:off x="4380" y="2233"/>
              <a:ext cx="1" cy="1"/>
            </a:xfrm>
            <a:prstGeom prst="line">
              <a:avLst/>
            </a:prstGeom>
            <a:noFill/>
            <a:ln w="36513">
              <a:solidFill>
                <a:srgbClr val="FF0000"/>
              </a:solidFill>
              <a:round/>
              <a:headEnd/>
              <a:tailEnd/>
            </a:ln>
          </p:spPr>
          <p:txBody>
            <a:bodyPr/>
            <a:lstStyle/>
            <a:p>
              <a:endParaRPr lang="zh-CN" altLang="en-US"/>
            </a:p>
          </p:txBody>
        </p:sp>
        <p:sp>
          <p:nvSpPr>
            <p:cNvPr id="68838" name="Freeform 1305"/>
            <p:cNvSpPr>
              <a:spLocks/>
            </p:cNvSpPr>
            <p:nvPr/>
          </p:nvSpPr>
          <p:spPr bwMode="auto">
            <a:xfrm>
              <a:off x="4380" y="2233"/>
              <a:ext cx="7" cy="1"/>
            </a:xfrm>
            <a:custGeom>
              <a:avLst/>
              <a:gdLst>
                <a:gd name="T0" fmla="*/ 0 w 7"/>
                <a:gd name="T1" fmla="*/ 0 h 1"/>
                <a:gd name="T2" fmla="*/ 0 w 7"/>
                <a:gd name="T3" fmla="*/ 0 h 1"/>
                <a:gd name="T4" fmla="*/ 7 w 7"/>
                <a:gd name="T5" fmla="*/ 0 h 1"/>
                <a:gd name="T6" fmla="*/ 0 60000 65536"/>
                <a:gd name="T7" fmla="*/ 0 60000 65536"/>
                <a:gd name="T8" fmla="*/ 0 60000 65536"/>
                <a:gd name="T9" fmla="*/ 0 w 7"/>
                <a:gd name="T10" fmla="*/ 0 h 1"/>
                <a:gd name="T11" fmla="*/ 7 w 7"/>
                <a:gd name="T12" fmla="*/ 1 h 1"/>
              </a:gdLst>
              <a:ahLst/>
              <a:cxnLst>
                <a:cxn ang="T6">
                  <a:pos x="T0" y="T1"/>
                </a:cxn>
                <a:cxn ang="T7">
                  <a:pos x="T2" y="T3"/>
                </a:cxn>
                <a:cxn ang="T8">
                  <a:pos x="T4" y="T5"/>
                </a:cxn>
              </a:cxnLst>
              <a:rect l="T9" t="T10" r="T11" b="T12"/>
              <a:pathLst>
                <a:path w="7" h="1">
                  <a:moveTo>
                    <a:pt x="0" y="0"/>
                  </a:moveTo>
                  <a:lnTo>
                    <a:pt x="0" y="0"/>
                  </a:lnTo>
                  <a:lnTo>
                    <a:pt x="7" y="0"/>
                  </a:lnTo>
                </a:path>
              </a:pathLst>
            </a:custGeom>
            <a:noFill/>
            <a:ln w="36513">
              <a:solidFill>
                <a:srgbClr val="FF0000"/>
              </a:solidFill>
              <a:prstDash val="solid"/>
              <a:round/>
              <a:headEnd/>
              <a:tailEnd/>
            </a:ln>
          </p:spPr>
          <p:txBody>
            <a:bodyPr/>
            <a:lstStyle/>
            <a:p>
              <a:endParaRPr lang="zh-CN" altLang="en-US"/>
            </a:p>
          </p:txBody>
        </p:sp>
        <p:sp>
          <p:nvSpPr>
            <p:cNvPr id="68839" name="Freeform 1306"/>
            <p:cNvSpPr>
              <a:spLocks/>
            </p:cNvSpPr>
            <p:nvPr/>
          </p:nvSpPr>
          <p:spPr bwMode="auto">
            <a:xfrm>
              <a:off x="4387" y="2226"/>
              <a:ext cx="1" cy="7"/>
            </a:xfrm>
            <a:custGeom>
              <a:avLst/>
              <a:gdLst>
                <a:gd name="T0" fmla="*/ 0 w 1"/>
                <a:gd name="T1" fmla="*/ 7 h 7"/>
                <a:gd name="T2" fmla="*/ 0 w 1"/>
                <a:gd name="T3" fmla="*/ 0 h 7"/>
                <a:gd name="T4" fmla="*/ 0 w 1"/>
                <a:gd name="T5" fmla="*/ 0 h 7"/>
                <a:gd name="T6" fmla="*/ 0 60000 65536"/>
                <a:gd name="T7" fmla="*/ 0 60000 65536"/>
                <a:gd name="T8" fmla="*/ 0 60000 65536"/>
                <a:gd name="T9" fmla="*/ 0 w 1"/>
                <a:gd name="T10" fmla="*/ 0 h 7"/>
                <a:gd name="T11" fmla="*/ 1 w 1"/>
                <a:gd name="T12" fmla="*/ 7 h 7"/>
              </a:gdLst>
              <a:ahLst/>
              <a:cxnLst>
                <a:cxn ang="T6">
                  <a:pos x="T0" y="T1"/>
                </a:cxn>
                <a:cxn ang="T7">
                  <a:pos x="T2" y="T3"/>
                </a:cxn>
                <a:cxn ang="T8">
                  <a:pos x="T4" y="T5"/>
                </a:cxn>
              </a:cxnLst>
              <a:rect l="T9" t="T10" r="T11" b="T12"/>
              <a:pathLst>
                <a:path w="1" h="7">
                  <a:moveTo>
                    <a:pt x="0" y="7"/>
                  </a:moveTo>
                  <a:lnTo>
                    <a:pt x="0" y="0"/>
                  </a:lnTo>
                </a:path>
              </a:pathLst>
            </a:custGeom>
            <a:noFill/>
            <a:ln w="36513">
              <a:solidFill>
                <a:srgbClr val="FF0000"/>
              </a:solidFill>
              <a:prstDash val="solid"/>
              <a:round/>
              <a:headEnd/>
              <a:tailEnd/>
            </a:ln>
          </p:spPr>
          <p:txBody>
            <a:bodyPr/>
            <a:lstStyle/>
            <a:p>
              <a:endParaRPr lang="zh-CN" altLang="en-US"/>
            </a:p>
          </p:txBody>
        </p:sp>
        <p:sp>
          <p:nvSpPr>
            <p:cNvPr id="68840" name="Line 1307"/>
            <p:cNvSpPr>
              <a:spLocks noChangeShapeType="1"/>
            </p:cNvSpPr>
            <p:nvPr/>
          </p:nvSpPr>
          <p:spPr bwMode="auto">
            <a:xfrm>
              <a:off x="4387" y="2226"/>
              <a:ext cx="1" cy="1"/>
            </a:xfrm>
            <a:prstGeom prst="line">
              <a:avLst/>
            </a:prstGeom>
            <a:noFill/>
            <a:ln w="36513">
              <a:solidFill>
                <a:srgbClr val="FF0000"/>
              </a:solidFill>
              <a:round/>
              <a:headEnd/>
              <a:tailEnd/>
            </a:ln>
          </p:spPr>
          <p:txBody>
            <a:bodyPr/>
            <a:lstStyle/>
            <a:p>
              <a:endParaRPr lang="zh-CN" altLang="en-US"/>
            </a:p>
          </p:txBody>
        </p:sp>
        <p:sp>
          <p:nvSpPr>
            <p:cNvPr id="68841" name="Line 1308"/>
            <p:cNvSpPr>
              <a:spLocks noChangeShapeType="1"/>
            </p:cNvSpPr>
            <p:nvPr/>
          </p:nvSpPr>
          <p:spPr bwMode="auto">
            <a:xfrm>
              <a:off x="4387" y="2226"/>
              <a:ext cx="1" cy="1"/>
            </a:xfrm>
            <a:prstGeom prst="line">
              <a:avLst/>
            </a:prstGeom>
            <a:noFill/>
            <a:ln w="36513">
              <a:solidFill>
                <a:srgbClr val="FF0000"/>
              </a:solidFill>
              <a:round/>
              <a:headEnd/>
              <a:tailEnd/>
            </a:ln>
          </p:spPr>
          <p:txBody>
            <a:bodyPr/>
            <a:lstStyle/>
            <a:p>
              <a:endParaRPr lang="zh-CN" altLang="en-US"/>
            </a:p>
          </p:txBody>
        </p:sp>
        <p:sp>
          <p:nvSpPr>
            <p:cNvPr id="68842" name="Line 1309"/>
            <p:cNvSpPr>
              <a:spLocks noChangeShapeType="1"/>
            </p:cNvSpPr>
            <p:nvPr/>
          </p:nvSpPr>
          <p:spPr bwMode="auto">
            <a:xfrm>
              <a:off x="4387" y="2226"/>
              <a:ext cx="1" cy="1"/>
            </a:xfrm>
            <a:prstGeom prst="line">
              <a:avLst/>
            </a:prstGeom>
            <a:noFill/>
            <a:ln w="36513">
              <a:solidFill>
                <a:srgbClr val="FF0000"/>
              </a:solidFill>
              <a:round/>
              <a:headEnd/>
              <a:tailEnd/>
            </a:ln>
          </p:spPr>
          <p:txBody>
            <a:bodyPr/>
            <a:lstStyle/>
            <a:p>
              <a:endParaRPr lang="zh-CN" altLang="en-US"/>
            </a:p>
          </p:txBody>
        </p:sp>
        <p:sp>
          <p:nvSpPr>
            <p:cNvPr id="68843" name="Freeform 1310"/>
            <p:cNvSpPr>
              <a:spLocks/>
            </p:cNvSpPr>
            <p:nvPr/>
          </p:nvSpPr>
          <p:spPr bwMode="auto">
            <a:xfrm>
              <a:off x="4387" y="2226"/>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6513">
              <a:solidFill>
                <a:srgbClr val="FF0000"/>
              </a:solidFill>
              <a:prstDash val="solid"/>
              <a:round/>
              <a:headEnd/>
              <a:tailEnd/>
            </a:ln>
          </p:spPr>
          <p:txBody>
            <a:bodyPr/>
            <a:lstStyle/>
            <a:p>
              <a:endParaRPr lang="zh-CN" altLang="en-US"/>
            </a:p>
          </p:txBody>
        </p:sp>
        <p:sp>
          <p:nvSpPr>
            <p:cNvPr id="68844" name="Freeform 1311"/>
            <p:cNvSpPr>
              <a:spLocks/>
            </p:cNvSpPr>
            <p:nvPr/>
          </p:nvSpPr>
          <p:spPr bwMode="auto">
            <a:xfrm>
              <a:off x="4395" y="2218"/>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6513">
              <a:solidFill>
                <a:srgbClr val="FF0000"/>
              </a:solidFill>
              <a:prstDash val="solid"/>
              <a:round/>
              <a:headEnd/>
              <a:tailEnd/>
            </a:ln>
          </p:spPr>
          <p:txBody>
            <a:bodyPr/>
            <a:lstStyle/>
            <a:p>
              <a:endParaRPr lang="zh-CN" altLang="en-US"/>
            </a:p>
          </p:txBody>
        </p:sp>
        <p:sp>
          <p:nvSpPr>
            <p:cNvPr id="68845" name="Line 1312"/>
            <p:cNvSpPr>
              <a:spLocks noChangeShapeType="1"/>
            </p:cNvSpPr>
            <p:nvPr/>
          </p:nvSpPr>
          <p:spPr bwMode="auto">
            <a:xfrm>
              <a:off x="4395" y="2218"/>
              <a:ext cx="1" cy="1"/>
            </a:xfrm>
            <a:prstGeom prst="line">
              <a:avLst/>
            </a:prstGeom>
            <a:noFill/>
            <a:ln w="36513">
              <a:solidFill>
                <a:srgbClr val="FF0000"/>
              </a:solidFill>
              <a:round/>
              <a:headEnd/>
              <a:tailEnd/>
            </a:ln>
          </p:spPr>
          <p:txBody>
            <a:bodyPr/>
            <a:lstStyle/>
            <a:p>
              <a:endParaRPr lang="zh-CN" altLang="en-US"/>
            </a:p>
          </p:txBody>
        </p:sp>
        <p:sp>
          <p:nvSpPr>
            <p:cNvPr id="68846" name="Line 1313"/>
            <p:cNvSpPr>
              <a:spLocks noChangeShapeType="1"/>
            </p:cNvSpPr>
            <p:nvPr/>
          </p:nvSpPr>
          <p:spPr bwMode="auto">
            <a:xfrm>
              <a:off x="4395" y="2218"/>
              <a:ext cx="1" cy="1"/>
            </a:xfrm>
            <a:prstGeom prst="line">
              <a:avLst/>
            </a:prstGeom>
            <a:noFill/>
            <a:ln w="36513">
              <a:solidFill>
                <a:srgbClr val="FF0000"/>
              </a:solidFill>
              <a:round/>
              <a:headEnd/>
              <a:tailEnd/>
            </a:ln>
          </p:spPr>
          <p:txBody>
            <a:bodyPr/>
            <a:lstStyle/>
            <a:p>
              <a:endParaRPr lang="zh-CN" altLang="en-US"/>
            </a:p>
          </p:txBody>
        </p:sp>
        <p:sp>
          <p:nvSpPr>
            <p:cNvPr id="68847" name="Line 1314"/>
            <p:cNvSpPr>
              <a:spLocks noChangeShapeType="1"/>
            </p:cNvSpPr>
            <p:nvPr/>
          </p:nvSpPr>
          <p:spPr bwMode="auto">
            <a:xfrm>
              <a:off x="4395" y="2218"/>
              <a:ext cx="1" cy="1"/>
            </a:xfrm>
            <a:prstGeom prst="line">
              <a:avLst/>
            </a:prstGeom>
            <a:noFill/>
            <a:ln w="36513">
              <a:solidFill>
                <a:srgbClr val="FF0000"/>
              </a:solidFill>
              <a:round/>
              <a:headEnd/>
              <a:tailEnd/>
            </a:ln>
          </p:spPr>
          <p:txBody>
            <a:bodyPr/>
            <a:lstStyle/>
            <a:p>
              <a:endParaRPr lang="zh-CN" altLang="en-US"/>
            </a:p>
          </p:txBody>
        </p:sp>
        <p:sp>
          <p:nvSpPr>
            <p:cNvPr id="68848" name="Freeform 1315"/>
            <p:cNvSpPr>
              <a:spLocks/>
            </p:cNvSpPr>
            <p:nvPr/>
          </p:nvSpPr>
          <p:spPr bwMode="auto">
            <a:xfrm>
              <a:off x="4395" y="2210"/>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6513">
              <a:solidFill>
                <a:srgbClr val="FF0000"/>
              </a:solidFill>
              <a:prstDash val="solid"/>
              <a:round/>
              <a:headEnd/>
              <a:tailEnd/>
            </a:ln>
          </p:spPr>
          <p:txBody>
            <a:bodyPr/>
            <a:lstStyle/>
            <a:p>
              <a:endParaRPr lang="zh-CN" altLang="en-US"/>
            </a:p>
          </p:txBody>
        </p:sp>
        <p:sp>
          <p:nvSpPr>
            <p:cNvPr id="68849" name="Freeform 1316"/>
            <p:cNvSpPr>
              <a:spLocks/>
            </p:cNvSpPr>
            <p:nvPr/>
          </p:nvSpPr>
          <p:spPr bwMode="auto">
            <a:xfrm>
              <a:off x="4395" y="2210"/>
              <a:ext cx="7" cy="1"/>
            </a:xfrm>
            <a:custGeom>
              <a:avLst/>
              <a:gdLst>
                <a:gd name="T0" fmla="*/ 0 w 7"/>
                <a:gd name="T1" fmla="*/ 0 h 1"/>
                <a:gd name="T2" fmla="*/ 0 w 7"/>
                <a:gd name="T3" fmla="*/ 0 h 1"/>
                <a:gd name="T4" fmla="*/ 7 w 7"/>
                <a:gd name="T5" fmla="*/ 0 h 1"/>
                <a:gd name="T6" fmla="*/ 0 60000 65536"/>
                <a:gd name="T7" fmla="*/ 0 60000 65536"/>
                <a:gd name="T8" fmla="*/ 0 60000 65536"/>
                <a:gd name="T9" fmla="*/ 0 w 7"/>
                <a:gd name="T10" fmla="*/ 0 h 1"/>
                <a:gd name="T11" fmla="*/ 7 w 7"/>
                <a:gd name="T12" fmla="*/ 1 h 1"/>
              </a:gdLst>
              <a:ahLst/>
              <a:cxnLst>
                <a:cxn ang="T6">
                  <a:pos x="T0" y="T1"/>
                </a:cxn>
                <a:cxn ang="T7">
                  <a:pos x="T2" y="T3"/>
                </a:cxn>
                <a:cxn ang="T8">
                  <a:pos x="T4" y="T5"/>
                </a:cxn>
              </a:cxnLst>
              <a:rect l="T9" t="T10" r="T11" b="T12"/>
              <a:pathLst>
                <a:path w="7" h="1">
                  <a:moveTo>
                    <a:pt x="0" y="0"/>
                  </a:moveTo>
                  <a:lnTo>
                    <a:pt x="0" y="0"/>
                  </a:lnTo>
                  <a:lnTo>
                    <a:pt x="7" y="0"/>
                  </a:lnTo>
                </a:path>
              </a:pathLst>
            </a:custGeom>
            <a:noFill/>
            <a:ln w="36513">
              <a:solidFill>
                <a:srgbClr val="FF0000"/>
              </a:solidFill>
              <a:prstDash val="solid"/>
              <a:round/>
              <a:headEnd/>
              <a:tailEnd/>
            </a:ln>
          </p:spPr>
          <p:txBody>
            <a:bodyPr/>
            <a:lstStyle/>
            <a:p>
              <a:endParaRPr lang="zh-CN" altLang="en-US"/>
            </a:p>
          </p:txBody>
        </p:sp>
        <p:sp>
          <p:nvSpPr>
            <p:cNvPr id="68850" name="Line 1317"/>
            <p:cNvSpPr>
              <a:spLocks noChangeShapeType="1"/>
            </p:cNvSpPr>
            <p:nvPr/>
          </p:nvSpPr>
          <p:spPr bwMode="auto">
            <a:xfrm>
              <a:off x="4402" y="2210"/>
              <a:ext cx="1" cy="1"/>
            </a:xfrm>
            <a:prstGeom prst="line">
              <a:avLst/>
            </a:prstGeom>
            <a:noFill/>
            <a:ln w="36513">
              <a:solidFill>
                <a:srgbClr val="FF0000"/>
              </a:solidFill>
              <a:round/>
              <a:headEnd/>
              <a:tailEnd/>
            </a:ln>
          </p:spPr>
          <p:txBody>
            <a:bodyPr/>
            <a:lstStyle/>
            <a:p>
              <a:endParaRPr lang="zh-CN" altLang="en-US"/>
            </a:p>
          </p:txBody>
        </p:sp>
        <p:sp>
          <p:nvSpPr>
            <p:cNvPr id="68851" name="Line 1318"/>
            <p:cNvSpPr>
              <a:spLocks noChangeShapeType="1"/>
            </p:cNvSpPr>
            <p:nvPr/>
          </p:nvSpPr>
          <p:spPr bwMode="auto">
            <a:xfrm>
              <a:off x="4402" y="2210"/>
              <a:ext cx="1" cy="1"/>
            </a:xfrm>
            <a:prstGeom prst="line">
              <a:avLst/>
            </a:prstGeom>
            <a:noFill/>
            <a:ln w="36513">
              <a:solidFill>
                <a:srgbClr val="FF0000"/>
              </a:solidFill>
              <a:round/>
              <a:headEnd/>
              <a:tailEnd/>
            </a:ln>
          </p:spPr>
          <p:txBody>
            <a:bodyPr/>
            <a:lstStyle/>
            <a:p>
              <a:endParaRPr lang="zh-CN" altLang="en-US"/>
            </a:p>
          </p:txBody>
        </p:sp>
        <p:sp>
          <p:nvSpPr>
            <p:cNvPr id="68852" name="Line 1319"/>
            <p:cNvSpPr>
              <a:spLocks noChangeShapeType="1"/>
            </p:cNvSpPr>
            <p:nvPr/>
          </p:nvSpPr>
          <p:spPr bwMode="auto">
            <a:xfrm>
              <a:off x="4402" y="2210"/>
              <a:ext cx="1" cy="1"/>
            </a:xfrm>
            <a:prstGeom prst="line">
              <a:avLst/>
            </a:prstGeom>
            <a:noFill/>
            <a:ln w="36513">
              <a:solidFill>
                <a:srgbClr val="FF0000"/>
              </a:solidFill>
              <a:round/>
              <a:headEnd/>
              <a:tailEnd/>
            </a:ln>
          </p:spPr>
          <p:txBody>
            <a:bodyPr/>
            <a:lstStyle/>
            <a:p>
              <a:endParaRPr lang="zh-CN" altLang="en-US"/>
            </a:p>
          </p:txBody>
        </p:sp>
        <p:sp>
          <p:nvSpPr>
            <p:cNvPr id="68853" name="Line 1320"/>
            <p:cNvSpPr>
              <a:spLocks noChangeShapeType="1"/>
            </p:cNvSpPr>
            <p:nvPr/>
          </p:nvSpPr>
          <p:spPr bwMode="auto">
            <a:xfrm>
              <a:off x="4402" y="2210"/>
              <a:ext cx="1" cy="1"/>
            </a:xfrm>
            <a:prstGeom prst="line">
              <a:avLst/>
            </a:prstGeom>
            <a:noFill/>
            <a:ln w="36513">
              <a:solidFill>
                <a:srgbClr val="FF0000"/>
              </a:solidFill>
              <a:round/>
              <a:headEnd/>
              <a:tailEnd/>
            </a:ln>
          </p:spPr>
          <p:txBody>
            <a:bodyPr/>
            <a:lstStyle/>
            <a:p>
              <a:endParaRPr lang="zh-CN" altLang="en-US"/>
            </a:p>
          </p:txBody>
        </p:sp>
        <p:sp>
          <p:nvSpPr>
            <p:cNvPr id="68854" name="Freeform 1321"/>
            <p:cNvSpPr>
              <a:spLocks/>
            </p:cNvSpPr>
            <p:nvPr/>
          </p:nvSpPr>
          <p:spPr bwMode="auto">
            <a:xfrm>
              <a:off x="4402" y="2203"/>
              <a:ext cx="8" cy="7"/>
            </a:xfrm>
            <a:custGeom>
              <a:avLst/>
              <a:gdLst>
                <a:gd name="T0" fmla="*/ 0 w 8"/>
                <a:gd name="T1" fmla="*/ 7 h 7"/>
                <a:gd name="T2" fmla="*/ 0 w 8"/>
                <a:gd name="T3" fmla="*/ 0 h 7"/>
                <a:gd name="T4" fmla="*/ 8 w 8"/>
                <a:gd name="T5" fmla="*/ 0 h 7"/>
                <a:gd name="T6" fmla="*/ 0 60000 65536"/>
                <a:gd name="T7" fmla="*/ 0 60000 65536"/>
                <a:gd name="T8" fmla="*/ 0 60000 65536"/>
                <a:gd name="T9" fmla="*/ 0 w 8"/>
                <a:gd name="T10" fmla="*/ 0 h 7"/>
                <a:gd name="T11" fmla="*/ 8 w 8"/>
                <a:gd name="T12" fmla="*/ 7 h 7"/>
              </a:gdLst>
              <a:ahLst/>
              <a:cxnLst>
                <a:cxn ang="T6">
                  <a:pos x="T0" y="T1"/>
                </a:cxn>
                <a:cxn ang="T7">
                  <a:pos x="T2" y="T3"/>
                </a:cxn>
                <a:cxn ang="T8">
                  <a:pos x="T4" y="T5"/>
                </a:cxn>
              </a:cxnLst>
              <a:rect l="T9" t="T10" r="T11" b="T12"/>
              <a:pathLst>
                <a:path w="8" h="7">
                  <a:moveTo>
                    <a:pt x="0" y="7"/>
                  </a:moveTo>
                  <a:lnTo>
                    <a:pt x="0" y="0"/>
                  </a:lnTo>
                  <a:lnTo>
                    <a:pt x="8" y="0"/>
                  </a:lnTo>
                </a:path>
              </a:pathLst>
            </a:custGeom>
            <a:noFill/>
            <a:ln w="36513">
              <a:solidFill>
                <a:srgbClr val="FF0000"/>
              </a:solidFill>
              <a:prstDash val="solid"/>
              <a:round/>
              <a:headEnd/>
              <a:tailEnd/>
            </a:ln>
          </p:spPr>
          <p:txBody>
            <a:bodyPr/>
            <a:lstStyle/>
            <a:p>
              <a:endParaRPr lang="zh-CN" altLang="en-US"/>
            </a:p>
          </p:txBody>
        </p:sp>
        <p:sp>
          <p:nvSpPr>
            <p:cNvPr id="68855" name="Line 1322"/>
            <p:cNvSpPr>
              <a:spLocks noChangeShapeType="1"/>
            </p:cNvSpPr>
            <p:nvPr/>
          </p:nvSpPr>
          <p:spPr bwMode="auto">
            <a:xfrm>
              <a:off x="4410" y="2203"/>
              <a:ext cx="1" cy="1"/>
            </a:xfrm>
            <a:prstGeom prst="line">
              <a:avLst/>
            </a:prstGeom>
            <a:noFill/>
            <a:ln w="36513">
              <a:solidFill>
                <a:srgbClr val="FF0000"/>
              </a:solidFill>
              <a:round/>
              <a:headEnd/>
              <a:tailEnd/>
            </a:ln>
          </p:spPr>
          <p:txBody>
            <a:bodyPr/>
            <a:lstStyle/>
            <a:p>
              <a:endParaRPr lang="zh-CN" altLang="en-US"/>
            </a:p>
          </p:txBody>
        </p:sp>
        <p:sp>
          <p:nvSpPr>
            <p:cNvPr id="68856" name="Line 1323"/>
            <p:cNvSpPr>
              <a:spLocks noChangeShapeType="1"/>
            </p:cNvSpPr>
            <p:nvPr/>
          </p:nvSpPr>
          <p:spPr bwMode="auto">
            <a:xfrm>
              <a:off x="4410" y="2203"/>
              <a:ext cx="1" cy="1"/>
            </a:xfrm>
            <a:prstGeom prst="line">
              <a:avLst/>
            </a:prstGeom>
            <a:noFill/>
            <a:ln w="36513">
              <a:solidFill>
                <a:srgbClr val="FF0000"/>
              </a:solidFill>
              <a:round/>
              <a:headEnd/>
              <a:tailEnd/>
            </a:ln>
          </p:spPr>
          <p:txBody>
            <a:bodyPr/>
            <a:lstStyle/>
            <a:p>
              <a:endParaRPr lang="zh-CN" altLang="en-US"/>
            </a:p>
          </p:txBody>
        </p:sp>
        <p:sp>
          <p:nvSpPr>
            <p:cNvPr id="68857" name="Line 1324"/>
            <p:cNvSpPr>
              <a:spLocks noChangeShapeType="1"/>
            </p:cNvSpPr>
            <p:nvPr/>
          </p:nvSpPr>
          <p:spPr bwMode="auto">
            <a:xfrm>
              <a:off x="4410" y="2203"/>
              <a:ext cx="1" cy="1"/>
            </a:xfrm>
            <a:prstGeom prst="line">
              <a:avLst/>
            </a:prstGeom>
            <a:noFill/>
            <a:ln w="36513">
              <a:solidFill>
                <a:srgbClr val="FF0000"/>
              </a:solidFill>
              <a:round/>
              <a:headEnd/>
              <a:tailEnd/>
            </a:ln>
          </p:spPr>
          <p:txBody>
            <a:bodyPr/>
            <a:lstStyle/>
            <a:p>
              <a:endParaRPr lang="zh-CN" altLang="en-US"/>
            </a:p>
          </p:txBody>
        </p:sp>
        <p:sp>
          <p:nvSpPr>
            <p:cNvPr id="68858" name="Line 1325"/>
            <p:cNvSpPr>
              <a:spLocks noChangeShapeType="1"/>
            </p:cNvSpPr>
            <p:nvPr/>
          </p:nvSpPr>
          <p:spPr bwMode="auto">
            <a:xfrm>
              <a:off x="4410" y="2203"/>
              <a:ext cx="1" cy="1"/>
            </a:xfrm>
            <a:prstGeom prst="line">
              <a:avLst/>
            </a:prstGeom>
            <a:noFill/>
            <a:ln w="36513">
              <a:solidFill>
                <a:srgbClr val="FF0000"/>
              </a:solidFill>
              <a:round/>
              <a:headEnd/>
              <a:tailEnd/>
            </a:ln>
          </p:spPr>
          <p:txBody>
            <a:bodyPr/>
            <a:lstStyle/>
            <a:p>
              <a:endParaRPr lang="zh-CN" altLang="en-US"/>
            </a:p>
          </p:txBody>
        </p:sp>
        <p:sp>
          <p:nvSpPr>
            <p:cNvPr id="68859" name="Freeform 1326"/>
            <p:cNvSpPr>
              <a:spLocks/>
            </p:cNvSpPr>
            <p:nvPr/>
          </p:nvSpPr>
          <p:spPr bwMode="auto">
            <a:xfrm>
              <a:off x="4410" y="2203"/>
              <a:ext cx="7" cy="1"/>
            </a:xfrm>
            <a:custGeom>
              <a:avLst/>
              <a:gdLst>
                <a:gd name="T0" fmla="*/ 0 w 7"/>
                <a:gd name="T1" fmla="*/ 0 h 1"/>
                <a:gd name="T2" fmla="*/ 0 w 7"/>
                <a:gd name="T3" fmla="*/ 0 h 1"/>
                <a:gd name="T4" fmla="*/ 7 w 7"/>
                <a:gd name="T5" fmla="*/ 0 h 1"/>
                <a:gd name="T6" fmla="*/ 0 60000 65536"/>
                <a:gd name="T7" fmla="*/ 0 60000 65536"/>
                <a:gd name="T8" fmla="*/ 0 60000 65536"/>
                <a:gd name="T9" fmla="*/ 0 w 7"/>
                <a:gd name="T10" fmla="*/ 0 h 1"/>
                <a:gd name="T11" fmla="*/ 7 w 7"/>
                <a:gd name="T12" fmla="*/ 1 h 1"/>
              </a:gdLst>
              <a:ahLst/>
              <a:cxnLst>
                <a:cxn ang="T6">
                  <a:pos x="T0" y="T1"/>
                </a:cxn>
                <a:cxn ang="T7">
                  <a:pos x="T2" y="T3"/>
                </a:cxn>
                <a:cxn ang="T8">
                  <a:pos x="T4" y="T5"/>
                </a:cxn>
              </a:cxnLst>
              <a:rect l="T9" t="T10" r="T11" b="T12"/>
              <a:pathLst>
                <a:path w="7" h="1">
                  <a:moveTo>
                    <a:pt x="0" y="0"/>
                  </a:moveTo>
                  <a:lnTo>
                    <a:pt x="0" y="0"/>
                  </a:lnTo>
                  <a:lnTo>
                    <a:pt x="7" y="0"/>
                  </a:lnTo>
                </a:path>
              </a:pathLst>
            </a:custGeom>
            <a:noFill/>
            <a:ln w="36513">
              <a:solidFill>
                <a:srgbClr val="FF0000"/>
              </a:solidFill>
              <a:prstDash val="solid"/>
              <a:round/>
              <a:headEnd/>
              <a:tailEnd/>
            </a:ln>
          </p:spPr>
          <p:txBody>
            <a:bodyPr/>
            <a:lstStyle/>
            <a:p>
              <a:endParaRPr lang="zh-CN" altLang="en-US"/>
            </a:p>
          </p:txBody>
        </p:sp>
        <p:sp>
          <p:nvSpPr>
            <p:cNvPr id="68860" name="Freeform 1327"/>
            <p:cNvSpPr>
              <a:spLocks/>
            </p:cNvSpPr>
            <p:nvPr/>
          </p:nvSpPr>
          <p:spPr bwMode="auto">
            <a:xfrm>
              <a:off x="4417" y="2195"/>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6513">
              <a:solidFill>
                <a:srgbClr val="FF0000"/>
              </a:solidFill>
              <a:prstDash val="solid"/>
              <a:round/>
              <a:headEnd/>
              <a:tailEnd/>
            </a:ln>
          </p:spPr>
          <p:txBody>
            <a:bodyPr/>
            <a:lstStyle/>
            <a:p>
              <a:endParaRPr lang="zh-CN" altLang="en-US"/>
            </a:p>
          </p:txBody>
        </p:sp>
        <p:sp>
          <p:nvSpPr>
            <p:cNvPr id="68861" name="Line 1328"/>
            <p:cNvSpPr>
              <a:spLocks noChangeShapeType="1"/>
            </p:cNvSpPr>
            <p:nvPr/>
          </p:nvSpPr>
          <p:spPr bwMode="auto">
            <a:xfrm>
              <a:off x="4417" y="2195"/>
              <a:ext cx="1" cy="1"/>
            </a:xfrm>
            <a:prstGeom prst="line">
              <a:avLst/>
            </a:prstGeom>
            <a:noFill/>
            <a:ln w="36513">
              <a:solidFill>
                <a:srgbClr val="FF0000"/>
              </a:solidFill>
              <a:round/>
              <a:headEnd/>
              <a:tailEnd/>
            </a:ln>
          </p:spPr>
          <p:txBody>
            <a:bodyPr/>
            <a:lstStyle/>
            <a:p>
              <a:endParaRPr lang="zh-CN" altLang="en-US"/>
            </a:p>
          </p:txBody>
        </p:sp>
        <p:sp>
          <p:nvSpPr>
            <p:cNvPr id="68862" name="Line 1329"/>
            <p:cNvSpPr>
              <a:spLocks noChangeShapeType="1"/>
            </p:cNvSpPr>
            <p:nvPr/>
          </p:nvSpPr>
          <p:spPr bwMode="auto">
            <a:xfrm>
              <a:off x="4417" y="2195"/>
              <a:ext cx="1" cy="1"/>
            </a:xfrm>
            <a:prstGeom prst="line">
              <a:avLst/>
            </a:prstGeom>
            <a:noFill/>
            <a:ln w="36513">
              <a:solidFill>
                <a:srgbClr val="FF0000"/>
              </a:solidFill>
              <a:round/>
              <a:headEnd/>
              <a:tailEnd/>
            </a:ln>
          </p:spPr>
          <p:txBody>
            <a:bodyPr/>
            <a:lstStyle/>
            <a:p>
              <a:endParaRPr lang="zh-CN" altLang="en-US"/>
            </a:p>
          </p:txBody>
        </p:sp>
        <p:sp>
          <p:nvSpPr>
            <p:cNvPr id="68863" name="Line 1330"/>
            <p:cNvSpPr>
              <a:spLocks noChangeShapeType="1"/>
            </p:cNvSpPr>
            <p:nvPr/>
          </p:nvSpPr>
          <p:spPr bwMode="auto">
            <a:xfrm>
              <a:off x="4417" y="2195"/>
              <a:ext cx="1" cy="1"/>
            </a:xfrm>
            <a:prstGeom prst="line">
              <a:avLst/>
            </a:prstGeom>
            <a:noFill/>
            <a:ln w="36513">
              <a:solidFill>
                <a:srgbClr val="FF0000"/>
              </a:solidFill>
              <a:round/>
              <a:headEnd/>
              <a:tailEnd/>
            </a:ln>
          </p:spPr>
          <p:txBody>
            <a:bodyPr/>
            <a:lstStyle/>
            <a:p>
              <a:endParaRPr lang="zh-CN" altLang="en-US"/>
            </a:p>
          </p:txBody>
        </p:sp>
        <p:sp>
          <p:nvSpPr>
            <p:cNvPr id="68864" name="Line 1331"/>
            <p:cNvSpPr>
              <a:spLocks noChangeShapeType="1"/>
            </p:cNvSpPr>
            <p:nvPr/>
          </p:nvSpPr>
          <p:spPr bwMode="auto">
            <a:xfrm>
              <a:off x="4417" y="2195"/>
              <a:ext cx="1" cy="1"/>
            </a:xfrm>
            <a:prstGeom prst="line">
              <a:avLst/>
            </a:prstGeom>
            <a:noFill/>
            <a:ln w="36513">
              <a:solidFill>
                <a:srgbClr val="FF0000"/>
              </a:solidFill>
              <a:round/>
              <a:headEnd/>
              <a:tailEnd/>
            </a:ln>
          </p:spPr>
          <p:txBody>
            <a:bodyPr/>
            <a:lstStyle/>
            <a:p>
              <a:endParaRPr lang="zh-CN" altLang="en-US"/>
            </a:p>
          </p:txBody>
        </p:sp>
        <p:sp>
          <p:nvSpPr>
            <p:cNvPr id="68865" name="Freeform 1332"/>
            <p:cNvSpPr>
              <a:spLocks/>
            </p:cNvSpPr>
            <p:nvPr/>
          </p:nvSpPr>
          <p:spPr bwMode="auto">
            <a:xfrm>
              <a:off x="4417" y="2195"/>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6513">
              <a:solidFill>
                <a:srgbClr val="FF0000"/>
              </a:solidFill>
              <a:prstDash val="solid"/>
              <a:round/>
              <a:headEnd/>
              <a:tailEnd/>
            </a:ln>
          </p:spPr>
          <p:txBody>
            <a:bodyPr/>
            <a:lstStyle/>
            <a:p>
              <a:endParaRPr lang="zh-CN" altLang="en-US"/>
            </a:p>
          </p:txBody>
        </p:sp>
        <p:sp>
          <p:nvSpPr>
            <p:cNvPr id="68866" name="Line 1333"/>
            <p:cNvSpPr>
              <a:spLocks noChangeShapeType="1"/>
            </p:cNvSpPr>
            <p:nvPr/>
          </p:nvSpPr>
          <p:spPr bwMode="auto">
            <a:xfrm>
              <a:off x="4425" y="2195"/>
              <a:ext cx="1" cy="1"/>
            </a:xfrm>
            <a:prstGeom prst="line">
              <a:avLst/>
            </a:prstGeom>
            <a:noFill/>
            <a:ln w="36513">
              <a:solidFill>
                <a:srgbClr val="FF0000"/>
              </a:solidFill>
              <a:round/>
              <a:headEnd/>
              <a:tailEnd/>
            </a:ln>
          </p:spPr>
          <p:txBody>
            <a:bodyPr/>
            <a:lstStyle/>
            <a:p>
              <a:endParaRPr lang="zh-CN" altLang="en-US"/>
            </a:p>
          </p:txBody>
        </p:sp>
        <p:sp>
          <p:nvSpPr>
            <p:cNvPr id="68867" name="Freeform 1334"/>
            <p:cNvSpPr>
              <a:spLocks/>
            </p:cNvSpPr>
            <p:nvPr/>
          </p:nvSpPr>
          <p:spPr bwMode="auto">
            <a:xfrm>
              <a:off x="4425" y="2187"/>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6513">
              <a:solidFill>
                <a:srgbClr val="FF0000"/>
              </a:solidFill>
              <a:prstDash val="solid"/>
              <a:round/>
              <a:headEnd/>
              <a:tailEnd/>
            </a:ln>
          </p:spPr>
          <p:txBody>
            <a:bodyPr/>
            <a:lstStyle/>
            <a:p>
              <a:endParaRPr lang="zh-CN" altLang="en-US"/>
            </a:p>
          </p:txBody>
        </p:sp>
        <p:sp>
          <p:nvSpPr>
            <p:cNvPr id="68868" name="Line 1335"/>
            <p:cNvSpPr>
              <a:spLocks noChangeShapeType="1"/>
            </p:cNvSpPr>
            <p:nvPr/>
          </p:nvSpPr>
          <p:spPr bwMode="auto">
            <a:xfrm>
              <a:off x="4425" y="2187"/>
              <a:ext cx="1" cy="1"/>
            </a:xfrm>
            <a:prstGeom prst="line">
              <a:avLst/>
            </a:prstGeom>
            <a:noFill/>
            <a:ln w="36513">
              <a:solidFill>
                <a:srgbClr val="FF0000"/>
              </a:solidFill>
              <a:round/>
              <a:headEnd/>
              <a:tailEnd/>
            </a:ln>
          </p:spPr>
          <p:txBody>
            <a:bodyPr/>
            <a:lstStyle/>
            <a:p>
              <a:endParaRPr lang="zh-CN" altLang="en-US"/>
            </a:p>
          </p:txBody>
        </p:sp>
        <p:sp>
          <p:nvSpPr>
            <p:cNvPr id="68869" name="Line 1336"/>
            <p:cNvSpPr>
              <a:spLocks noChangeShapeType="1"/>
            </p:cNvSpPr>
            <p:nvPr/>
          </p:nvSpPr>
          <p:spPr bwMode="auto">
            <a:xfrm>
              <a:off x="4425" y="2187"/>
              <a:ext cx="1" cy="1"/>
            </a:xfrm>
            <a:prstGeom prst="line">
              <a:avLst/>
            </a:prstGeom>
            <a:noFill/>
            <a:ln w="36513">
              <a:solidFill>
                <a:srgbClr val="FF0000"/>
              </a:solidFill>
              <a:round/>
              <a:headEnd/>
              <a:tailEnd/>
            </a:ln>
          </p:spPr>
          <p:txBody>
            <a:bodyPr/>
            <a:lstStyle/>
            <a:p>
              <a:endParaRPr lang="zh-CN" altLang="en-US"/>
            </a:p>
          </p:txBody>
        </p:sp>
        <p:sp>
          <p:nvSpPr>
            <p:cNvPr id="68870" name="Freeform 1337"/>
            <p:cNvSpPr>
              <a:spLocks/>
            </p:cNvSpPr>
            <p:nvPr/>
          </p:nvSpPr>
          <p:spPr bwMode="auto">
            <a:xfrm>
              <a:off x="4425" y="2187"/>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6513">
              <a:solidFill>
                <a:srgbClr val="FF0000"/>
              </a:solidFill>
              <a:prstDash val="solid"/>
              <a:round/>
              <a:headEnd/>
              <a:tailEnd/>
            </a:ln>
          </p:spPr>
          <p:txBody>
            <a:bodyPr/>
            <a:lstStyle/>
            <a:p>
              <a:endParaRPr lang="zh-CN" altLang="en-US"/>
            </a:p>
          </p:txBody>
        </p:sp>
        <p:sp>
          <p:nvSpPr>
            <p:cNvPr id="68871" name="Line 1338"/>
            <p:cNvSpPr>
              <a:spLocks noChangeShapeType="1"/>
            </p:cNvSpPr>
            <p:nvPr/>
          </p:nvSpPr>
          <p:spPr bwMode="auto">
            <a:xfrm>
              <a:off x="4433" y="2187"/>
              <a:ext cx="1" cy="1"/>
            </a:xfrm>
            <a:prstGeom prst="line">
              <a:avLst/>
            </a:prstGeom>
            <a:noFill/>
            <a:ln w="36513">
              <a:solidFill>
                <a:srgbClr val="FF0000"/>
              </a:solidFill>
              <a:round/>
              <a:headEnd/>
              <a:tailEnd/>
            </a:ln>
          </p:spPr>
          <p:txBody>
            <a:bodyPr/>
            <a:lstStyle/>
            <a:p>
              <a:endParaRPr lang="zh-CN" altLang="en-US"/>
            </a:p>
          </p:txBody>
        </p:sp>
        <p:sp>
          <p:nvSpPr>
            <p:cNvPr id="68872" name="Line 1339"/>
            <p:cNvSpPr>
              <a:spLocks noChangeShapeType="1"/>
            </p:cNvSpPr>
            <p:nvPr/>
          </p:nvSpPr>
          <p:spPr bwMode="auto">
            <a:xfrm>
              <a:off x="4433" y="2187"/>
              <a:ext cx="1" cy="1"/>
            </a:xfrm>
            <a:prstGeom prst="line">
              <a:avLst/>
            </a:prstGeom>
            <a:noFill/>
            <a:ln w="36513">
              <a:solidFill>
                <a:srgbClr val="FF0000"/>
              </a:solidFill>
              <a:round/>
              <a:headEnd/>
              <a:tailEnd/>
            </a:ln>
          </p:spPr>
          <p:txBody>
            <a:bodyPr/>
            <a:lstStyle/>
            <a:p>
              <a:endParaRPr lang="zh-CN" altLang="en-US"/>
            </a:p>
          </p:txBody>
        </p:sp>
        <p:sp>
          <p:nvSpPr>
            <p:cNvPr id="68873" name="Line 1340"/>
            <p:cNvSpPr>
              <a:spLocks noChangeShapeType="1"/>
            </p:cNvSpPr>
            <p:nvPr/>
          </p:nvSpPr>
          <p:spPr bwMode="auto">
            <a:xfrm>
              <a:off x="4433" y="2187"/>
              <a:ext cx="1" cy="1"/>
            </a:xfrm>
            <a:prstGeom prst="line">
              <a:avLst/>
            </a:prstGeom>
            <a:noFill/>
            <a:ln w="36513">
              <a:solidFill>
                <a:srgbClr val="FF0000"/>
              </a:solidFill>
              <a:round/>
              <a:headEnd/>
              <a:tailEnd/>
            </a:ln>
          </p:spPr>
          <p:txBody>
            <a:bodyPr/>
            <a:lstStyle/>
            <a:p>
              <a:endParaRPr lang="zh-CN" altLang="en-US"/>
            </a:p>
          </p:txBody>
        </p:sp>
        <p:sp>
          <p:nvSpPr>
            <p:cNvPr id="68874" name="Line 1341"/>
            <p:cNvSpPr>
              <a:spLocks noChangeShapeType="1"/>
            </p:cNvSpPr>
            <p:nvPr/>
          </p:nvSpPr>
          <p:spPr bwMode="auto">
            <a:xfrm>
              <a:off x="4433" y="2187"/>
              <a:ext cx="1" cy="1"/>
            </a:xfrm>
            <a:prstGeom prst="line">
              <a:avLst/>
            </a:prstGeom>
            <a:noFill/>
            <a:ln w="36513">
              <a:solidFill>
                <a:srgbClr val="FF0000"/>
              </a:solidFill>
              <a:round/>
              <a:headEnd/>
              <a:tailEnd/>
            </a:ln>
          </p:spPr>
          <p:txBody>
            <a:bodyPr/>
            <a:lstStyle/>
            <a:p>
              <a:endParaRPr lang="zh-CN" altLang="en-US"/>
            </a:p>
          </p:txBody>
        </p:sp>
        <p:sp>
          <p:nvSpPr>
            <p:cNvPr id="68875" name="Freeform 1342"/>
            <p:cNvSpPr>
              <a:spLocks/>
            </p:cNvSpPr>
            <p:nvPr/>
          </p:nvSpPr>
          <p:spPr bwMode="auto">
            <a:xfrm>
              <a:off x="4433" y="2179"/>
              <a:ext cx="7" cy="8"/>
            </a:xfrm>
            <a:custGeom>
              <a:avLst/>
              <a:gdLst>
                <a:gd name="T0" fmla="*/ 0 w 7"/>
                <a:gd name="T1" fmla="*/ 8 h 8"/>
                <a:gd name="T2" fmla="*/ 0 w 7"/>
                <a:gd name="T3" fmla="*/ 0 h 8"/>
                <a:gd name="T4" fmla="*/ 7 w 7"/>
                <a:gd name="T5" fmla="*/ 0 h 8"/>
                <a:gd name="T6" fmla="*/ 0 60000 65536"/>
                <a:gd name="T7" fmla="*/ 0 60000 65536"/>
                <a:gd name="T8" fmla="*/ 0 60000 65536"/>
                <a:gd name="T9" fmla="*/ 0 w 7"/>
                <a:gd name="T10" fmla="*/ 0 h 8"/>
                <a:gd name="T11" fmla="*/ 7 w 7"/>
                <a:gd name="T12" fmla="*/ 8 h 8"/>
              </a:gdLst>
              <a:ahLst/>
              <a:cxnLst>
                <a:cxn ang="T6">
                  <a:pos x="T0" y="T1"/>
                </a:cxn>
                <a:cxn ang="T7">
                  <a:pos x="T2" y="T3"/>
                </a:cxn>
                <a:cxn ang="T8">
                  <a:pos x="T4" y="T5"/>
                </a:cxn>
              </a:cxnLst>
              <a:rect l="T9" t="T10" r="T11" b="T12"/>
              <a:pathLst>
                <a:path w="7" h="8">
                  <a:moveTo>
                    <a:pt x="0" y="8"/>
                  </a:moveTo>
                  <a:lnTo>
                    <a:pt x="0" y="0"/>
                  </a:lnTo>
                  <a:lnTo>
                    <a:pt x="7" y="0"/>
                  </a:lnTo>
                </a:path>
              </a:pathLst>
            </a:custGeom>
            <a:noFill/>
            <a:ln w="36513">
              <a:solidFill>
                <a:srgbClr val="FF0000"/>
              </a:solidFill>
              <a:prstDash val="solid"/>
              <a:round/>
              <a:headEnd/>
              <a:tailEnd/>
            </a:ln>
          </p:spPr>
          <p:txBody>
            <a:bodyPr/>
            <a:lstStyle/>
            <a:p>
              <a:endParaRPr lang="zh-CN" altLang="en-US"/>
            </a:p>
          </p:txBody>
        </p:sp>
        <p:sp>
          <p:nvSpPr>
            <p:cNvPr id="68876" name="Line 1343"/>
            <p:cNvSpPr>
              <a:spLocks noChangeShapeType="1"/>
            </p:cNvSpPr>
            <p:nvPr/>
          </p:nvSpPr>
          <p:spPr bwMode="auto">
            <a:xfrm>
              <a:off x="4440" y="2179"/>
              <a:ext cx="1" cy="1"/>
            </a:xfrm>
            <a:prstGeom prst="line">
              <a:avLst/>
            </a:prstGeom>
            <a:noFill/>
            <a:ln w="36513">
              <a:solidFill>
                <a:srgbClr val="FF0000"/>
              </a:solidFill>
              <a:round/>
              <a:headEnd/>
              <a:tailEnd/>
            </a:ln>
          </p:spPr>
          <p:txBody>
            <a:bodyPr/>
            <a:lstStyle/>
            <a:p>
              <a:endParaRPr lang="zh-CN" altLang="en-US"/>
            </a:p>
          </p:txBody>
        </p:sp>
        <p:sp>
          <p:nvSpPr>
            <p:cNvPr id="68877" name="Line 1344"/>
            <p:cNvSpPr>
              <a:spLocks noChangeShapeType="1"/>
            </p:cNvSpPr>
            <p:nvPr/>
          </p:nvSpPr>
          <p:spPr bwMode="auto">
            <a:xfrm>
              <a:off x="4440" y="2179"/>
              <a:ext cx="1" cy="1"/>
            </a:xfrm>
            <a:prstGeom prst="line">
              <a:avLst/>
            </a:prstGeom>
            <a:noFill/>
            <a:ln w="36513">
              <a:solidFill>
                <a:srgbClr val="FF0000"/>
              </a:solidFill>
              <a:round/>
              <a:headEnd/>
              <a:tailEnd/>
            </a:ln>
          </p:spPr>
          <p:txBody>
            <a:bodyPr/>
            <a:lstStyle/>
            <a:p>
              <a:endParaRPr lang="zh-CN" altLang="en-US"/>
            </a:p>
          </p:txBody>
        </p:sp>
        <p:sp>
          <p:nvSpPr>
            <p:cNvPr id="68878" name="Line 1345"/>
            <p:cNvSpPr>
              <a:spLocks noChangeShapeType="1"/>
            </p:cNvSpPr>
            <p:nvPr/>
          </p:nvSpPr>
          <p:spPr bwMode="auto">
            <a:xfrm>
              <a:off x="4440" y="2179"/>
              <a:ext cx="1" cy="1"/>
            </a:xfrm>
            <a:prstGeom prst="line">
              <a:avLst/>
            </a:prstGeom>
            <a:noFill/>
            <a:ln w="36513">
              <a:solidFill>
                <a:srgbClr val="FF0000"/>
              </a:solidFill>
              <a:round/>
              <a:headEnd/>
              <a:tailEnd/>
            </a:ln>
          </p:spPr>
          <p:txBody>
            <a:bodyPr/>
            <a:lstStyle/>
            <a:p>
              <a:endParaRPr lang="zh-CN" altLang="en-US"/>
            </a:p>
          </p:txBody>
        </p:sp>
        <p:sp>
          <p:nvSpPr>
            <p:cNvPr id="68879" name="Line 1346"/>
            <p:cNvSpPr>
              <a:spLocks noChangeShapeType="1"/>
            </p:cNvSpPr>
            <p:nvPr/>
          </p:nvSpPr>
          <p:spPr bwMode="auto">
            <a:xfrm>
              <a:off x="4440" y="2179"/>
              <a:ext cx="1" cy="1"/>
            </a:xfrm>
            <a:prstGeom prst="line">
              <a:avLst/>
            </a:prstGeom>
            <a:noFill/>
            <a:ln w="36513">
              <a:solidFill>
                <a:srgbClr val="FF0000"/>
              </a:solidFill>
              <a:round/>
              <a:headEnd/>
              <a:tailEnd/>
            </a:ln>
          </p:spPr>
          <p:txBody>
            <a:bodyPr/>
            <a:lstStyle/>
            <a:p>
              <a:endParaRPr lang="zh-CN" altLang="en-US"/>
            </a:p>
          </p:txBody>
        </p:sp>
        <p:sp>
          <p:nvSpPr>
            <p:cNvPr id="68880" name="Line 1347"/>
            <p:cNvSpPr>
              <a:spLocks noChangeShapeType="1"/>
            </p:cNvSpPr>
            <p:nvPr/>
          </p:nvSpPr>
          <p:spPr bwMode="auto">
            <a:xfrm>
              <a:off x="4440" y="2179"/>
              <a:ext cx="1" cy="1"/>
            </a:xfrm>
            <a:prstGeom prst="line">
              <a:avLst/>
            </a:prstGeom>
            <a:noFill/>
            <a:ln w="36513">
              <a:solidFill>
                <a:srgbClr val="FF0000"/>
              </a:solidFill>
              <a:round/>
              <a:headEnd/>
              <a:tailEnd/>
            </a:ln>
          </p:spPr>
          <p:txBody>
            <a:bodyPr/>
            <a:lstStyle/>
            <a:p>
              <a:endParaRPr lang="zh-CN" altLang="en-US"/>
            </a:p>
          </p:txBody>
        </p:sp>
        <p:sp>
          <p:nvSpPr>
            <p:cNvPr id="68881" name="Freeform 1348"/>
            <p:cNvSpPr>
              <a:spLocks/>
            </p:cNvSpPr>
            <p:nvPr/>
          </p:nvSpPr>
          <p:spPr bwMode="auto">
            <a:xfrm>
              <a:off x="4440" y="2179"/>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6513">
              <a:solidFill>
                <a:srgbClr val="FF0000"/>
              </a:solidFill>
              <a:prstDash val="solid"/>
              <a:round/>
              <a:headEnd/>
              <a:tailEnd/>
            </a:ln>
          </p:spPr>
          <p:txBody>
            <a:bodyPr/>
            <a:lstStyle/>
            <a:p>
              <a:endParaRPr lang="zh-CN" altLang="en-US"/>
            </a:p>
          </p:txBody>
        </p:sp>
        <p:sp>
          <p:nvSpPr>
            <p:cNvPr id="68882" name="Line 1349"/>
            <p:cNvSpPr>
              <a:spLocks noChangeShapeType="1"/>
            </p:cNvSpPr>
            <p:nvPr/>
          </p:nvSpPr>
          <p:spPr bwMode="auto">
            <a:xfrm>
              <a:off x="4448" y="2179"/>
              <a:ext cx="1" cy="1"/>
            </a:xfrm>
            <a:prstGeom prst="line">
              <a:avLst/>
            </a:prstGeom>
            <a:noFill/>
            <a:ln w="36513">
              <a:solidFill>
                <a:srgbClr val="FF0000"/>
              </a:solidFill>
              <a:round/>
              <a:headEnd/>
              <a:tailEnd/>
            </a:ln>
          </p:spPr>
          <p:txBody>
            <a:bodyPr/>
            <a:lstStyle/>
            <a:p>
              <a:endParaRPr lang="zh-CN" altLang="en-US"/>
            </a:p>
          </p:txBody>
        </p:sp>
        <p:sp>
          <p:nvSpPr>
            <p:cNvPr id="68883" name="Line 1350"/>
            <p:cNvSpPr>
              <a:spLocks noChangeShapeType="1"/>
            </p:cNvSpPr>
            <p:nvPr/>
          </p:nvSpPr>
          <p:spPr bwMode="auto">
            <a:xfrm>
              <a:off x="4448" y="2179"/>
              <a:ext cx="1" cy="1"/>
            </a:xfrm>
            <a:prstGeom prst="line">
              <a:avLst/>
            </a:prstGeom>
            <a:noFill/>
            <a:ln w="36513">
              <a:solidFill>
                <a:srgbClr val="FF0000"/>
              </a:solidFill>
              <a:round/>
              <a:headEnd/>
              <a:tailEnd/>
            </a:ln>
          </p:spPr>
          <p:txBody>
            <a:bodyPr/>
            <a:lstStyle/>
            <a:p>
              <a:endParaRPr lang="zh-CN" altLang="en-US"/>
            </a:p>
          </p:txBody>
        </p:sp>
        <p:sp>
          <p:nvSpPr>
            <p:cNvPr id="68884" name="Freeform 1351"/>
            <p:cNvSpPr>
              <a:spLocks/>
            </p:cNvSpPr>
            <p:nvPr/>
          </p:nvSpPr>
          <p:spPr bwMode="auto">
            <a:xfrm>
              <a:off x="4448" y="2172"/>
              <a:ext cx="1" cy="7"/>
            </a:xfrm>
            <a:custGeom>
              <a:avLst/>
              <a:gdLst>
                <a:gd name="T0" fmla="*/ 0 w 1"/>
                <a:gd name="T1" fmla="*/ 7 h 7"/>
                <a:gd name="T2" fmla="*/ 0 w 1"/>
                <a:gd name="T3" fmla="*/ 0 h 7"/>
                <a:gd name="T4" fmla="*/ 0 w 1"/>
                <a:gd name="T5" fmla="*/ 0 h 7"/>
                <a:gd name="T6" fmla="*/ 0 60000 65536"/>
                <a:gd name="T7" fmla="*/ 0 60000 65536"/>
                <a:gd name="T8" fmla="*/ 0 60000 65536"/>
                <a:gd name="T9" fmla="*/ 0 w 1"/>
                <a:gd name="T10" fmla="*/ 0 h 7"/>
                <a:gd name="T11" fmla="*/ 1 w 1"/>
                <a:gd name="T12" fmla="*/ 7 h 7"/>
              </a:gdLst>
              <a:ahLst/>
              <a:cxnLst>
                <a:cxn ang="T6">
                  <a:pos x="T0" y="T1"/>
                </a:cxn>
                <a:cxn ang="T7">
                  <a:pos x="T2" y="T3"/>
                </a:cxn>
                <a:cxn ang="T8">
                  <a:pos x="T4" y="T5"/>
                </a:cxn>
              </a:cxnLst>
              <a:rect l="T9" t="T10" r="T11" b="T12"/>
              <a:pathLst>
                <a:path w="1" h="7">
                  <a:moveTo>
                    <a:pt x="0" y="7"/>
                  </a:moveTo>
                  <a:lnTo>
                    <a:pt x="0" y="0"/>
                  </a:lnTo>
                </a:path>
              </a:pathLst>
            </a:custGeom>
            <a:noFill/>
            <a:ln w="36513">
              <a:solidFill>
                <a:srgbClr val="FF0000"/>
              </a:solidFill>
              <a:prstDash val="solid"/>
              <a:round/>
              <a:headEnd/>
              <a:tailEnd/>
            </a:ln>
          </p:spPr>
          <p:txBody>
            <a:bodyPr/>
            <a:lstStyle/>
            <a:p>
              <a:endParaRPr lang="zh-CN" altLang="en-US"/>
            </a:p>
          </p:txBody>
        </p:sp>
        <p:sp>
          <p:nvSpPr>
            <p:cNvPr id="68885" name="Line 1352"/>
            <p:cNvSpPr>
              <a:spLocks noChangeShapeType="1"/>
            </p:cNvSpPr>
            <p:nvPr/>
          </p:nvSpPr>
          <p:spPr bwMode="auto">
            <a:xfrm>
              <a:off x="4448" y="2172"/>
              <a:ext cx="1" cy="1"/>
            </a:xfrm>
            <a:prstGeom prst="line">
              <a:avLst/>
            </a:prstGeom>
            <a:noFill/>
            <a:ln w="36513">
              <a:solidFill>
                <a:srgbClr val="FF0000"/>
              </a:solidFill>
              <a:round/>
              <a:headEnd/>
              <a:tailEnd/>
            </a:ln>
          </p:spPr>
          <p:txBody>
            <a:bodyPr/>
            <a:lstStyle/>
            <a:p>
              <a:endParaRPr lang="zh-CN" altLang="en-US"/>
            </a:p>
          </p:txBody>
        </p:sp>
        <p:sp>
          <p:nvSpPr>
            <p:cNvPr id="68886" name="Freeform 1353"/>
            <p:cNvSpPr>
              <a:spLocks/>
            </p:cNvSpPr>
            <p:nvPr/>
          </p:nvSpPr>
          <p:spPr bwMode="auto">
            <a:xfrm>
              <a:off x="4448" y="2172"/>
              <a:ext cx="7" cy="1"/>
            </a:xfrm>
            <a:custGeom>
              <a:avLst/>
              <a:gdLst>
                <a:gd name="T0" fmla="*/ 0 w 7"/>
                <a:gd name="T1" fmla="*/ 0 h 1"/>
                <a:gd name="T2" fmla="*/ 0 w 7"/>
                <a:gd name="T3" fmla="*/ 0 h 1"/>
                <a:gd name="T4" fmla="*/ 7 w 7"/>
                <a:gd name="T5" fmla="*/ 0 h 1"/>
                <a:gd name="T6" fmla="*/ 0 60000 65536"/>
                <a:gd name="T7" fmla="*/ 0 60000 65536"/>
                <a:gd name="T8" fmla="*/ 0 60000 65536"/>
                <a:gd name="T9" fmla="*/ 0 w 7"/>
                <a:gd name="T10" fmla="*/ 0 h 1"/>
                <a:gd name="T11" fmla="*/ 7 w 7"/>
                <a:gd name="T12" fmla="*/ 1 h 1"/>
              </a:gdLst>
              <a:ahLst/>
              <a:cxnLst>
                <a:cxn ang="T6">
                  <a:pos x="T0" y="T1"/>
                </a:cxn>
                <a:cxn ang="T7">
                  <a:pos x="T2" y="T3"/>
                </a:cxn>
                <a:cxn ang="T8">
                  <a:pos x="T4" y="T5"/>
                </a:cxn>
              </a:cxnLst>
              <a:rect l="T9" t="T10" r="T11" b="T12"/>
              <a:pathLst>
                <a:path w="7" h="1">
                  <a:moveTo>
                    <a:pt x="0" y="0"/>
                  </a:moveTo>
                  <a:lnTo>
                    <a:pt x="0" y="0"/>
                  </a:lnTo>
                  <a:lnTo>
                    <a:pt x="7" y="0"/>
                  </a:lnTo>
                </a:path>
              </a:pathLst>
            </a:custGeom>
            <a:noFill/>
            <a:ln w="36513">
              <a:solidFill>
                <a:srgbClr val="FF0000"/>
              </a:solidFill>
              <a:prstDash val="solid"/>
              <a:round/>
              <a:headEnd/>
              <a:tailEnd/>
            </a:ln>
          </p:spPr>
          <p:txBody>
            <a:bodyPr/>
            <a:lstStyle/>
            <a:p>
              <a:endParaRPr lang="zh-CN" altLang="en-US"/>
            </a:p>
          </p:txBody>
        </p:sp>
        <p:sp>
          <p:nvSpPr>
            <p:cNvPr id="68887" name="Line 1354"/>
            <p:cNvSpPr>
              <a:spLocks noChangeShapeType="1"/>
            </p:cNvSpPr>
            <p:nvPr/>
          </p:nvSpPr>
          <p:spPr bwMode="auto">
            <a:xfrm>
              <a:off x="4455" y="2172"/>
              <a:ext cx="1" cy="1"/>
            </a:xfrm>
            <a:prstGeom prst="line">
              <a:avLst/>
            </a:prstGeom>
            <a:noFill/>
            <a:ln w="36513">
              <a:solidFill>
                <a:srgbClr val="FF0000"/>
              </a:solidFill>
              <a:round/>
              <a:headEnd/>
              <a:tailEnd/>
            </a:ln>
          </p:spPr>
          <p:txBody>
            <a:bodyPr/>
            <a:lstStyle/>
            <a:p>
              <a:endParaRPr lang="zh-CN" altLang="en-US"/>
            </a:p>
          </p:txBody>
        </p:sp>
        <p:sp>
          <p:nvSpPr>
            <p:cNvPr id="68888" name="Line 1355"/>
            <p:cNvSpPr>
              <a:spLocks noChangeShapeType="1"/>
            </p:cNvSpPr>
            <p:nvPr/>
          </p:nvSpPr>
          <p:spPr bwMode="auto">
            <a:xfrm>
              <a:off x="4455" y="2172"/>
              <a:ext cx="1" cy="1"/>
            </a:xfrm>
            <a:prstGeom prst="line">
              <a:avLst/>
            </a:prstGeom>
            <a:noFill/>
            <a:ln w="36513">
              <a:solidFill>
                <a:srgbClr val="FF0000"/>
              </a:solidFill>
              <a:round/>
              <a:headEnd/>
              <a:tailEnd/>
            </a:ln>
          </p:spPr>
          <p:txBody>
            <a:bodyPr/>
            <a:lstStyle/>
            <a:p>
              <a:endParaRPr lang="zh-CN" altLang="en-US"/>
            </a:p>
          </p:txBody>
        </p:sp>
        <p:sp>
          <p:nvSpPr>
            <p:cNvPr id="68889" name="Line 1356"/>
            <p:cNvSpPr>
              <a:spLocks noChangeShapeType="1"/>
            </p:cNvSpPr>
            <p:nvPr/>
          </p:nvSpPr>
          <p:spPr bwMode="auto">
            <a:xfrm>
              <a:off x="4455" y="2172"/>
              <a:ext cx="1" cy="1"/>
            </a:xfrm>
            <a:prstGeom prst="line">
              <a:avLst/>
            </a:prstGeom>
            <a:noFill/>
            <a:ln w="36513">
              <a:solidFill>
                <a:srgbClr val="FF0000"/>
              </a:solidFill>
              <a:round/>
              <a:headEnd/>
              <a:tailEnd/>
            </a:ln>
          </p:spPr>
          <p:txBody>
            <a:bodyPr/>
            <a:lstStyle/>
            <a:p>
              <a:endParaRPr lang="zh-CN" altLang="en-US"/>
            </a:p>
          </p:txBody>
        </p:sp>
      </p:grpSp>
      <p:grpSp>
        <p:nvGrpSpPr>
          <p:cNvPr id="8" name="Group 1357"/>
          <p:cNvGrpSpPr>
            <a:grpSpLocks/>
          </p:cNvGrpSpPr>
          <p:nvPr/>
        </p:nvGrpSpPr>
        <p:grpSpPr bwMode="auto">
          <a:xfrm>
            <a:off x="9647767" y="3325814"/>
            <a:ext cx="605367" cy="123825"/>
            <a:chOff x="4455" y="2095"/>
            <a:chExt cx="286" cy="78"/>
          </a:xfrm>
        </p:grpSpPr>
        <p:sp>
          <p:nvSpPr>
            <p:cNvPr id="68490" name="Line 1358"/>
            <p:cNvSpPr>
              <a:spLocks noChangeShapeType="1"/>
            </p:cNvSpPr>
            <p:nvPr/>
          </p:nvSpPr>
          <p:spPr bwMode="auto">
            <a:xfrm>
              <a:off x="4455" y="2172"/>
              <a:ext cx="1" cy="1"/>
            </a:xfrm>
            <a:prstGeom prst="line">
              <a:avLst/>
            </a:prstGeom>
            <a:noFill/>
            <a:ln w="36513">
              <a:solidFill>
                <a:srgbClr val="FF0000"/>
              </a:solidFill>
              <a:round/>
              <a:headEnd/>
              <a:tailEnd/>
            </a:ln>
          </p:spPr>
          <p:txBody>
            <a:bodyPr/>
            <a:lstStyle/>
            <a:p>
              <a:endParaRPr lang="zh-CN" altLang="en-US"/>
            </a:p>
          </p:txBody>
        </p:sp>
        <p:sp>
          <p:nvSpPr>
            <p:cNvPr id="68491" name="Freeform 1359"/>
            <p:cNvSpPr>
              <a:spLocks/>
            </p:cNvSpPr>
            <p:nvPr/>
          </p:nvSpPr>
          <p:spPr bwMode="auto">
            <a:xfrm>
              <a:off x="4455" y="2172"/>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6513">
              <a:solidFill>
                <a:srgbClr val="FF0000"/>
              </a:solidFill>
              <a:prstDash val="solid"/>
              <a:round/>
              <a:headEnd/>
              <a:tailEnd/>
            </a:ln>
          </p:spPr>
          <p:txBody>
            <a:bodyPr/>
            <a:lstStyle/>
            <a:p>
              <a:endParaRPr lang="zh-CN" altLang="en-US"/>
            </a:p>
          </p:txBody>
        </p:sp>
        <p:sp>
          <p:nvSpPr>
            <p:cNvPr id="68492" name="Line 1360"/>
            <p:cNvSpPr>
              <a:spLocks noChangeShapeType="1"/>
            </p:cNvSpPr>
            <p:nvPr/>
          </p:nvSpPr>
          <p:spPr bwMode="auto">
            <a:xfrm>
              <a:off x="4463" y="2172"/>
              <a:ext cx="1" cy="1"/>
            </a:xfrm>
            <a:prstGeom prst="line">
              <a:avLst/>
            </a:prstGeom>
            <a:noFill/>
            <a:ln w="36513">
              <a:solidFill>
                <a:srgbClr val="FF0000"/>
              </a:solidFill>
              <a:round/>
              <a:headEnd/>
              <a:tailEnd/>
            </a:ln>
          </p:spPr>
          <p:txBody>
            <a:bodyPr/>
            <a:lstStyle/>
            <a:p>
              <a:endParaRPr lang="zh-CN" altLang="en-US"/>
            </a:p>
          </p:txBody>
        </p:sp>
        <p:sp>
          <p:nvSpPr>
            <p:cNvPr id="68493" name="Line 1361"/>
            <p:cNvSpPr>
              <a:spLocks noChangeShapeType="1"/>
            </p:cNvSpPr>
            <p:nvPr/>
          </p:nvSpPr>
          <p:spPr bwMode="auto">
            <a:xfrm>
              <a:off x="4463" y="2172"/>
              <a:ext cx="1" cy="1"/>
            </a:xfrm>
            <a:prstGeom prst="line">
              <a:avLst/>
            </a:prstGeom>
            <a:noFill/>
            <a:ln w="36513">
              <a:solidFill>
                <a:srgbClr val="FF0000"/>
              </a:solidFill>
              <a:round/>
              <a:headEnd/>
              <a:tailEnd/>
            </a:ln>
          </p:spPr>
          <p:txBody>
            <a:bodyPr/>
            <a:lstStyle/>
            <a:p>
              <a:endParaRPr lang="zh-CN" altLang="en-US"/>
            </a:p>
          </p:txBody>
        </p:sp>
        <p:sp>
          <p:nvSpPr>
            <p:cNvPr id="68494" name="Freeform 1362"/>
            <p:cNvSpPr>
              <a:spLocks/>
            </p:cNvSpPr>
            <p:nvPr/>
          </p:nvSpPr>
          <p:spPr bwMode="auto">
            <a:xfrm>
              <a:off x="4463" y="2164"/>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6513">
              <a:solidFill>
                <a:srgbClr val="FF0000"/>
              </a:solidFill>
              <a:prstDash val="solid"/>
              <a:round/>
              <a:headEnd/>
              <a:tailEnd/>
            </a:ln>
          </p:spPr>
          <p:txBody>
            <a:bodyPr/>
            <a:lstStyle/>
            <a:p>
              <a:endParaRPr lang="zh-CN" altLang="en-US"/>
            </a:p>
          </p:txBody>
        </p:sp>
        <p:sp>
          <p:nvSpPr>
            <p:cNvPr id="68495" name="Line 1363"/>
            <p:cNvSpPr>
              <a:spLocks noChangeShapeType="1"/>
            </p:cNvSpPr>
            <p:nvPr/>
          </p:nvSpPr>
          <p:spPr bwMode="auto">
            <a:xfrm>
              <a:off x="4463" y="2164"/>
              <a:ext cx="1" cy="1"/>
            </a:xfrm>
            <a:prstGeom prst="line">
              <a:avLst/>
            </a:prstGeom>
            <a:noFill/>
            <a:ln w="36513">
              <a:solidFill>
                <a:srgbClr val="FF0000"/>
              </a:solidFill>
              <a:round/>
              <a:headEnd/>
              <a:tailEnd/>
            </a:ln>
          </p:spPr>
          <p:txBody>
            <a:bodyPr/>
            <a:lstStyle/>
            <a:p>
              <a:endParaRPr lang="zh-CN" altLang="en-US"/>
            </a:p>
          </p:txBody>
        </p:sp>
        <p:sp>
          <p:nvSpPr>
            <p:cNvPr id="68496" name="Line 1364"/>
            <p:cNvSpPr>
              <a:spLocks noChangeShapeType="1"/>
            </p:cNvSpPr>
            <p:nvPr/>
          </p:nvSpPr>
          <p:spPr bwMode="auto">
            <a:xfrm>
              <a:off x="4463" y="2164"/>
              <a:ext cx="1" cy="1"/>
            </a:xfrm>
            <a:prstGeom prst="line">
              <a:avLst/>
            </a:prstGeom>
            <a:noFill/>
            <a:ln w="36513">
              <a:solidFill>
                <a:srgbClr val="FF0000"/>
              </a:solidFill>
              <a:round/>
              <a:headEnd/>
              <a:tailEnd/>
            </a:ln>
          </p:spPr>
          <p:txBody>
            <a:bodyPr/>
            <a:lstStyle/>
            <a:p>
              <a:endParaRPr lang="zh-CN" altLang="en-US"/>
            </a:p>
          </p:txBody>
        </p:sp>
        <p:sp>
          <p:nvSpPr>
            <p:cNvPr id="68497" name="Freeform 1365"/>
            <p:cNvSpPr>
              <a:spLocks/>
            </p:cNvSpPr>
            <p:nvPr/>
          </p:nvSpPr>
          <p:spPr bwMode="auto">
            <a:xfrm>
              <a:off x="4463" y="2164"/>
              <a:ext cx="7" cy="1"/>
            </a:xfrm>
            <a:custGeom>
              <a:avLst/>
              <a:gdLst>
                <a:gd name="T0" fmla="*/ 0 w 7"/>
                <a:gd name="T1" fmla="*/ 0 h 1"/>
                <a:gd name="T2" fmla="*/ 0 w 7"/>
                <a:gd name="T3" fmla="*/ 0 h 1"/>
                <a:gd name="T4" fmla="*/ 7 w 7"/>
                <a:gd name="T5" fmla="*/ 0 h 1"/>
                <a:gd name="T6" fmla="*/ 0 60000 65536"/>
                <a:gd name="T7" fmla="*/ 0 60000 65536"/>
                <a:gd name="T8" fmla="*/ 0 60000 65536"/>
                <a:gd name="T9" fmla="*/ 0 w 7"/>
                <a:gd name="T10" fmla="*/ 0 h 1"/>
                <a:gd name="T11" fmla="*/ 7 w 7"/>
                <a:gd name="T12" fmla="*/ 1 h 1"/>
              </a:gdLst>
              <a:ahLst/>
              <a:cxnLst>
                <a:cxn ang="T6">
                  <a:pos x="T0" y="T1"/>
                </a:cxn>
                <a:cxn ang="T7">
                  <a:pos x="T2" y="T3"/>
                </a:cxn>
                <a:cxn ang="T8">
                  <a:pos x="T4" y="T5"/>
                </a:cxn>
              </a:cxnLst>
              <a:rect l="T9" t="T10" r="T11" b="T12"/>
              <a:pathLst>
                <a:path w="7" h="1">
                  <a:moveTo>
                    <a:pt x="0" y="0"/>
                  </a:moveTo>
                  <a:lnTo>
                    <a:pt x="0" y="0"/>
                  </a:lnTo>
                  <a:lnTo>
                    <a:pt x="7" y="0"/>
                  </a:lnTo>
                </a:path>
              </a:pathLst>
            </a:custGeom>
            <a:noFill/>
            <a:ln w="36513">
              <a:solidFill>
                <a:srgbClr val="FF0000"/>
              </a:solidFill>
              <a:prstDash val="solid"/>
              <a:round/>
              <a:headEnd/>
              <a:tailEnd/>
            </a:ln>
          </p:spPr>
          <p:txBody>
            <a:bodyPr/>
            <a:lstStyle/>
            <a:p>
              <a:endParaRPr lang="zh-CN" altLang="en-US"/>
            </a:p>
          </p:txBody>
        </p:sp>
        <p:sp>
          <p:nvSpPr>
            <p:cNvPr id="68498" name="Line 1366"/>
            <p:cNvSpPr>
              <a:spLocks noChangeShapeType="1"/>
            </p:cNvSpPr>
            <p:nvPr/>
          </p:nvSpPr>
          <p:spPr bwMode="auto">
            <a:xfrm>
              <a:off x="4470" y="2164"/>
              <a:ext cx="1" cy="1"/>
            </a:xfrm>
            <a:prstGeom prst="line">
              <a:avLst/>
            </a:prstGeom>
            <a:noFill/>
            <a:ln w="36513">
              <a:solidFill>
                <a:srgbClr val="FF0000"/>
              </a:solidFill>
              <a:round/>
              <a:headEnd/>
              <a:tailEnd/>
            </a:ln>
          </p:spPr>
          <p:txBody>
            <a:bodyPr/>
            <a:lstStyle/>
            <a:p>
              <a:endParaRPr lang="zh-CN" altLang="en-US"/>
            </a:p>
          </p:txBody>
        </p:sp>
        <p:sp>
          <p:nvSpPr>
            <p:cNvPr id="68499" name="Line 1367"/>
            <p:cNvSpPr>
              <a:spLocks noChangeShapeType="1"/>
            </p:cNvSpPr>
            <p:nvPr/>
          </p:nvSpPr>
          <p:spPr bwMode="auto">
            <a:xfrm>
              <a:off x="4470" y="2164"/>
              <a:ext cx="1" cy="1"/>
            </a:xfrm>
            <a:prstGeom prst="line">
              <a:avLst/>
            </a:prstGeom>
            <a:noFill/>
            <a:ln w="36513">
              <a:solidFill>
                <a:srgbClr val="FF0000"/>
              </a:solidFill>
              <a:round/>
              <a:headEnd/>
              <a:tailEnd/>
            </a:ln>
          </p:spPr>
          <p:txBody>
            <a:bodyPr/>
            <a:lstStyle/>
            <a:p>
              <a:endParaRPr lang="zh-CN" altLang="en-US"/>
            </a:p>
          </p:txBody>
        </p:sp>
        <p:sp>
          <p:nvSpPr>
            <p:cNvPr id="68500" name="Line 1368"/>
            <p:cNvSpPr>
              <a:spLocks noChangeShapeType="1"/>
            </p:cNvSpPr>
            <p:nvPr/>
          </p:nvSpPr>
          <p:spPr bwMode="auto">
            <a:xfrm>
              <a:off x="4470" y="2164"/>
              <a:ext cx="1" cy="1"/>
            </a:xfrm>
            <a:prstGeom prst="line">
              <a:avLst/>
            </a:prstGeom>
            <a:noFill/>
            <a:ln w="36513">
              <a:solidFill>
                <a:srgbClr val="FF0000"/>
              </a:solidFill>
              <a:round/>
              <a:headEnd/>
              <a:tailEnd/>
            </a:ln>
          </p:spPr>
          <p:txBody>
            <a:bodyPr/>
            <a:lstStyle/>
            <a:p>
              <a:endParaRPr lang="zh-CN" altLang="en-US"/>
            </a:p>
          </p:txBody>
        </p:sp>
        <p:sp>
          <p:nvSpPr>
            <p:cNvPr id="68501" name="Line 1369"/>
            <p:cNvSpPr>
              <a:spLocks noChangeShapeType="1"/>
            </p:cNvSpPr>
            <p:nvPr/>
          </p:nvSpPr>
          <p:spPr bwMode="auto">
            <a:xfrm>
              <a:off x="4470" y="2164"/>
              <a:ext cx="1" cy="1"/>
            </a:xfrm>
            <a:prstGeom prst="line">
              <a:avLst/>
            </a:prstGeom>
            <a:noFill/>
            <a:ln w="36513">
              <a:solidFill>
                <a:srgbClr val="FF0000"/>
              </a:solidFill>
              <a:round/>
              <a:headEnd/>
              <a:tailEnd/>
            </a:ln>
          </p:spPr>
          <p:txBody>
            <a:bodyPr/>
            <a:lstStyle/>
            <a:p>
              <a:endParaRPr lang="zh-CN" altLang="en-US"/>
            </a:p>
          </p:txBody>
        </p:sp>
        <p:sp>
          <p:nvSpPr>
            <p:cNvPr id="68502" name="Freeform 1370"/>
            <p:cNvSpPr>
              <a:spLocks/>
            </p:cNvSpPr>
            <p:nvPr/>
          </p:nvSpPr>
          <p:spPr bwMode="auto">
            <a:xfrm>
              <a:off x="4470" y="2164"/>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6513">
              <a:solidFill>
                <a:srgbClr val="FF0000"/>
              </a:solidFill>
              <a:prstDash val="solid"/>
              <a:round/>
              <a:headEnd/>
              <a:tailEnd/>
            </a:ln>
          </p:spPr>
          <p:txBody>
            <a:bodyPr/>
            <a:lstStyle/>
            <a:p>
              <a:endParaRPr lang="zh-CN" altLang="en-US"/>
            </a:p>
          </p:txBody>
        </p:sp>
        <p:sp>
          <p:nvSpPr>
            <p:cNvPr id="68503" name="Line 1371"/>
            <p:cNvSpPr>
              <a:spLocks noChangeShapeType="1"/>
            </p:cNvSpPr>
            <p:nvPr/>
          </p:nvSpPr>
          <p:spPr bwMode="auto">
            <a:xfrm>
              <a:off x="4478" y="2164"/>
              <a:ext cx="1" cy="1"/>
            </a:xfrm>
            <a:prstGeom prst="line">
              <a:avLst/>
            </a:prstGeom>
            <a:noFill/>
            <a:ln w="36513">
              <a:solidFill>
                <a:srgbClr val="FF0000"/>
              </a:solidFill>
              <a:round/>
              <a:headEnd/>
              <a:tailEnd/>
            </a:ln>
          </p:spPr>
          <p:txBody>
            <a:bodyPr/>
            <a:lstStyle/>
            <a:p>
              <a:endParaRPr lang="zh-CN" altLang="en-US"/>
            </a:p>
          </p:txBody>
        </p:sp>
        <p:sp>
          <p:nvSpPr>
            <p:cNvPr id="68504" name="Line 1372"/>
            <p:cNvSpPr>
              <a:spLocks noChangeShapeType="1"/>
            </p:cNvSpPr>
            <p:nvPr/>
          </p:nvSpPr>
          <p:spPr bwMode="auto">
            <a:xfrm>
              <a:off x="4478" y="2164"/>
              <a:ext cx="1" cy="1"/>
            </a:xfrm>
            <a:prstGeom prst="line">
              <a:avLst/>
            </a:prstGeom>
            <a:noFill/>
            <a:ln w="36513">
              <a:solidFill>
                <a:srgbClr val="FF0000"/>
              </a:solidFill>
              <a:round/>
              <a:headEnd/>
              <a:tailEnd/>
            </a:ln>
          </p:spPr>
          <p:txBody>
            <a:bodyPr/>
            <a:lstStyle/>
            <a:p>
              <a:endParaRPr lang="zh-CN" altLang="en-US"/>
            </a:p>
          </p:txBody>
        </p:sp>
        <p:sp>
          <p:nvSpPr>
            <p:cNvPr id="68505" name="Line 1373"/>
            <p:cNvSpPr>
              <a:spLocks noChangeShapeType="1"/>
            </p:cNvSpPr>
            <p:nvPr/>
          </p:nvSpPr>
          <p:spPr bwMode="auto">
            <a:xfrm>
              <a:off x="4478" y="2164"/>
              <a:ext cx="1" cy="1"/>
            </a:xfrm>
            <a:prstGeom prst="line">
              <a:avLst/>
            </a:prstGeom>
            <a:noFill/>
            <a:ln w="36513">
              <a:solidFill>
                <a:srgbClr val="FF0000"/>
              </a:solidFill>
              <a:round/>
              <a:headEnd/>
              <a:tailEnd/>
            </a:ln>
          </p:spPr>
          <p:txBody>
            <a:bodyPr/>
            <a:lstStyle/>
            <a:p>
              <a:endParaRPr lang="zh-CN" altLang="en-US"/>
            </a:p>
          </p:txBody>
        </p:sp>
        <p:sp>
          <p:nvSpPr>
            <p:cNvPr id="68506" name="Freeform 1374"/>
            <p:cNvSpPr>
              <a:spLocks/>
            </p:cNvSpPr>
            <p:nvPr/>
          </p:nvSpPr>
          <p:spPr bwMode="auto">
            <a:xfrm>
              <a:off x="4478" y="2156"/>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6513">
              <a:solidFill>
                <a:srgbClr val="FF0000"/>
              </a:solidFill>
              <a:prstDash val="solid"/>
              <a:round/>
              <a:headEnd/>
              <a:tailEnd/>
            </a:ln>
          </p:spPr>
          <p:txBody>
            <a:bodyPr/>
            <a:lstStyle/>
            <a:p>
              <a:endParaRPr lang="zh-CN" altLang="en-US"/>
            </a:p>
          </p:txBody>
        </p:sp>
        <p:sp>
          <p:nvSpPr>
            <p:cNvPr id="68507" name="Freeform 1375"/>
            <p:cNvSpPr>
              <a:spLocks/>
            </p:cNvSpPr>
            <p:nvPr/>
          </p:nvSpPr>
          <p:spPr bwMode="auto">
            <a:xfrm>
              <a:off x="4478" y="2156"/>
              <a:ext cx="7" cy="1"/>
            </a:xfrm>
            <a:custGeom>
              <a:avLst/>
              <a:gdLst>
                <a:gd name="T0" fmla="*/ 0 w 7"/>
                <a:gd name="T1" fmla="*/ 0 h 1"/>
                <a:gd name="T2" fmla="*/ 0 w 7"/>
                <a:gd name="T3" fmla="*/ 0 h 1"/>
                <a:gd name="T4" fmla="*/ 7 w 7"/>
                <a:gd name="T5" fmla="*/ 0 h 1"/>
                <a:gd name="T6" fmla="*/ 0 60000 65536"/>
                <a:gd name="T7" fmla="*/ 0 60000 65536"/>
                <a:gd name="T8" fmla="*/ 0 60000 65536"/>
                <a:gd name="T9" fmla="*/ 0 w 7"/>
                <a:gd name="T10" fmla="*/ 0 h 1"/>
                <a:gd name="T11" fmla="*/ 7 w 7"/>
                <a:gd name="T12" fmla="*/ 1 h 1"/>
              </a:gdLst>
              <a:ahLst/>
              <a:cxnLst>
                <a:cxn ang="T6">
                  <a:pos x="T0" y="T1"/>
                </a:cxn>
                <a:cxn ang="T7">
                  <a:pos x="T2" y="T3"/>
                </a:cxn>
                <a:cxn ang="T8">
                  <a:pos x="T4" y="T5"/>
                </a:cxn>
              </a:cxnLst>
              <a:rect l="T9" t="T10" r="T11" b="T12"/>
              <a:pathLst>
                <a:path w="7" h="1">
                  <a:moveTo>
                    <a:pt x="0" y="0"/>
                  </a:moveTo>
                  <a:lnTo>
                    <a:pt x="0" y="0"/>
                  </a:lnTo>
                  <a:lnTo>
                    <a:pt x="7" y="0"/>
                  </a:lnTo>
                </a:path>
              </a:pathLst>
            </a:custGeom>
            <a:noFill/>
            <a:ln w="36513">
              <a:solidFill>
                <a:srgbClr val="FF0000"/>
              </a:solidFill>
              <a:prstDash val="solid"/>
              <a:round/>
              <a:headEnd/>
              <a:tailEnd/>
            </a:ln>
          </p:spPr>
          <p:txBody>
            <a:bodyPr/>
            <a:lstStyle/>
            <a:p>
              <a:endParaRPr lang="zh-CN" altLang="en-US"/>
            </a:p>
          </p:txBody>
        </p:sp>
        <p:sp>
          <p:nvSpPr>
            <p:cNvPr id="68508" name="Line 1376"/>
            <p:cNvSpPr>
              <a:spLocks noChangeShapeType="1"/>
            </p:cNvSpPr>
            <p:nvPr/>
          </p:nvSpPr>
          <p:spPr bwMode="auto">
            <a:xfrm>
              <a:off x="4485" y="2156"/>
              <a:ext cx="1" cy="1"/>
            </a:xfrm>
            <a:prstGeom prst="line">
              <a:avLst/>
            </a:prstGeom>
            <a:noFill/>
            <a:ln w="36513">
              <a:solidFill>
                <a:srgbClr val="FF0000"/>
              </a:solidFill>
              <a:round/>
              <a:headEnd/>
              <a:tailEnd/>
            </a:ln>
          </p:spPr>
          <p:txBody>
            <a:bodyPr/>
            <a:lstStyle/>
            <a:p>
              <a:endParaRPr lang="zh-CN" altLang="en-US"/>
            </a:p>
          </p:txBody>
        </p:sp>
        <p:sp>
          <p:nvSpPr>
            <p:cNvPr id="68509" name="Line 1377"/>
            <p:cNvSpPr>
              <a:spLocks noChangeShapeType="1"/>
            </p:cNvSpPr>
            <p:nvPr/>
          </p:nvSpPr>
          <p:spPr bwMode="auto">
            <a:xfrm>
              <a:off x="4485" y="2156"/>
              <a:ext cx="1" cy="1"/>
            </a:xfrm>
            <a:prstGeom prst="line">
              <a:avLst/>
            </a:prstGeom>
            <a:noFill/>
            <a:ln w="36513">
              <a:solidFill>
                <a:srgbClr val="FF0000"/>
              </a:solidFill>
              <a:round/>
              <a:headEnd/>
              <a:tailEnd/>
            </a:ln>
          </p:spPr>
          <p:txBody>
            <a:bodyPr/>
            <a:lstStyle/>
            <a:p>
              <a:endParaRPr lang="zh-CN" altLang="en-US"/>
            </a:p>
          </p:txBody>
        </p:sp>
        <p:sp>
          <p:nvSpPr>
            <p:cNvPr id="68510" name="Line 1378"/>
            <p:cNvSpPr>
              <a:spLocks noChangeShapeType="1"/>
            </p:cNvSpPr>
            <p:nvPr/>
          </p:nvSpPr>
          <p:spPr bwMode="auto">
            <a:xfrm>
              <a:off x="4485" y="2156"/>
              <a:ext cx="1" cy="1"/>
            </a:xfrm>
            <a:prstGeom prst="line">
              <a:avLst/>
            </a:prstGeom>
            <a:noFill/>
            <a:ln w="36513">
              <a:solidFill>
                <a:srgbClr val="FF0000"/>
              </a:solidFill>
              <a:round/>
              <a:headEnd/>
              <a:tailEnd/>
            </a:ln>
          </p:spPr>
          <p:txBody>
            <a:bodyPr/>
            <a:lstStyle/>
            <a:p>
              <a:endParaRPr lang="zh-CN" altLang="en-US"/>
            </a:p>
          </p:txBody>
        </p:sp>
        <p:sp>
          <p:nvSpPr>
            <p:cNvPr id="68511" name="Line 1379"/>
            <p:cNvSpPr>
              <a:spLocks noChangeShapeType="1"/>
            </p:cNvSpPr>
            <p:nvPr/>
          </p:nvSpPr>
          <p:spPr bwMode="auto">
            <a:xfrm>
              <a:off x="4485" y="2156"/>
              <a:ext cx="1" cy="1"/>
            </a:xfrm>
            <a:prstGeom prst="line">
              <a:avLst/>
            </a:prstGeom>
            <a:noFill/>
            <a:ln w="36513">
              <a:solidFill>
                <a:srgbClr val="FF0000"/>
              </a:solidFill>
              <a:round/>
              <a:headEnd/>
              <a:tailEnd/>
            </a:ln>
          </p:spPr>
          <p:txBody>
            <a:bodyPr/>
            <a:lstStyle/>
            <a:p>
              <a:endParaRPr lang="zh-CN" altLang="en-US"/>
            </a:p>
          </p:txBody>
        </p:sp>
        <p:sp>
          <p:nvSpPr>
            <p:cNvPr id="68512" name="Line 1380"/>
            <p:cNvSpPr>
              <a:spLocks noChangeShapeType="1"/>
            </p:cNvSpPr>
            <p:nvPr/>
          </p:nvSpPr>
          <p:spPr bwMode="auto">
            <a:xfrm>
              <a:off x="4485" y="2156"/>
              <a:ext cx="1" cy="1"/>
            </a:xfrm>
            <a:prstGeom prst="line">
              <a:avLst/>
            </a:prstGeom>
            <a:noFill/>
            <a:ln w="36513">
              <a:solidFill>
                <a:srgbClr val="FF0000"/>
              </a:solidFill>
              <a:round/>
              <a:headEnd/>
              <a:tailEnd/>
            </a:ln>
          </p:spPr>
          <p:txBody>
            <a:bodyPr/>
            <a:lstStyle/>
            <a:p>
              <a:endParaRPr lang="zh-CN" altLang="en-US"/>
            </a:p>
          </p:txBody>
        </p:sp>
        <p:sp>
          <p:nvSpPr>
            <p:cNvPr id="68513" name="Freeform 1381"/>
            <p:cNvSpPr>
              <a:spLocks/>
            </p:cNvSpPr>
            <p:nvPr/>
          </p:nvSpPr>
          <p:spPr bwMode="auto">
            <a:xfrm>
              <a:off x="4485" y="2156"/>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6513">
              <a:solidFill>
                <a:srgbClr val="FF0000"/>
              </a:solidFill>
              <a:prstDash val="solid"/>
              <a:round/>
              <a:headEnd/>
              <a:tailEnd/>
            </a:ln>
          </p:spPr>
          <p:txBody>
            <a:bodyPr/>
            <a:lstStyle/>
            <a:p>
              <a:endParaRPr lang="zh-CN" altLang="en-US"/>
            </a:p>
          </p:txBody>
        </p:sp>
        <p:sp>
          <p:nvSpPr>
            <p:cNvPr id="68514" name="Line 1382"/>
            <p:cNvSpPr>
              <a:spLocks noChangeShapeType="1"/>
            </p:cNvSpPr>
            <p:nvPr/>
          </p:nvSpPr>
          <p:spPr bwMode="auto">
            <a:xfrm>
              <a:off x="4493" y="2156"/>
              <a:ext cx="1" cy="1"/>
            </a:xfrm>
            <a:prstGeom prst="line">
              <a:avLst/>
            </a:prstGeom>
            <a:noFill/>
            <a:ln w="36513">
              <a:solidFill>
                <a:srgbClr val="FF0000"/>
              </a:solidFill>
              <a:round/>
              <a:headEnd/>
              <a:tailEnd/>
            </a:ln>
          </p:spPr>
          <p:txBody>
            <a:bodyPr/>
            <a:lstStyle/>
            <a:p>
              <a:endParaRPr lang="zh-CN" altLang="en-US"/>
            </a:p>
          </p:txBody>
        </p:sp>
        <p:sp>
          <p:nvSpPr>
            <p:cNvPr id="68515" name="Line 1383"/>
            <p:cNvSpPr>
              <a:spLocks noChangeShapeType="1"/>
            </p:cNvSpPr>
            <p:nvPr/>
          </p:nvSpPr>
          <p:spPr bwMode="auto">
            <a:xfrm>
              <a:off x="4493" y="2156"/>
              <a:ext cx="1" cy="1"/>
            </a:xfrm>
            <a:prstGeom prst="line">
              <a:avLst/>
            </a:prstGeom>
            <a:noFill/>
            <a:ln w="36513">
              <a:solidFill>
                <a:srgbClr val="FF0000"/>
              </a:solidFill>
              <a:round/>
              <a:headEnd/>
              <a:tailEnd/>
            </a:ln>
          </p:spPr>
          <p:txBody>
            <a:bodyPr/>
            <a:lstStyle/>
            <a:p>
              <a:endParaRPr lang="zh-CN" altLang="en-US"/>
            </a:p>
          </p:txBody>
        </p:sp>
        <p:sp>
          <p:nvSpPr>
            <p:cNvPr id="68516" name="Line 1384"/>
            <p:cNvSpPr>
              <a:spLocks noChangeShapeType="1"/>
            </p:cNvSpPr>
            <p:nvPr/>
          </p:nvSpPr>
          <p:spPr bwMode="auto">
            <a:xfrm>
              <a:off x="4493" y="2156"/>
              <a:ext cx="1" cy="1"/>
            </a:xfrm>
            <a:prstGeom prst="line">
              <a:avLst/>
            </a:prstGeom>
            <a:noFill/>
            <a:ln w="36513">
              <a:solidFill>
                <a:srgbClr val="FF0000"/>
              </a:solidFill>
              <a:round/>
              <a:headEnd/>
              <a:tailEnd/>
            </a:ln>
          </p:spPr>
          <p:txBody>
            <a:bodyPr/>
            <a:lstStyle/>
            <a:p>
              <a:endParaRPr lang="zh-CN" altLang="en-US"/>
            </a:p>
          </p:txBody>
        </p:sp>
        <p:sp>
          <p:nvSpPr>
            <p:cNvPr id="68517" name="Line 1385"/>
            <p:cNvSpPr>
              <a:spLocks noChangeShapeType="1"/>
            </p:cNvSpPr>
            <p:nvPr/>
          </p:nvSpPr>
          <p:spPr bwMode="auto">
            <a:xfrm>
              <a:off x="4493" y="2156"/>
              <a:ext cx="1" cy="1"/>
            </a:xfrm>
            <a:prstGeom prst="line">
              <a:avLst/>
            </a:prstGeom>
            <a:noFill/>
            <a:ln w="36513">
              <a:solidFill>
                <a:srgbClr val="FF0000"/>
              </a:solidFill>
              <a:round/>
              <a:headEnd/>
              <a:tailEnd/>
            </a:ln>
          </p:spPr>
          <p:txBody>
            <a:bodyPr/>
            <a:lstStyle/>
            <a:p>
              <a:endParaRPr lang="zh-CN" altLang="en-US"/>
            </a:p>
          </p:txBody>
        </p:sp>
        <p:sp>
          <p:nvSpPr>
            <p:cNvPr id="68518" name="Freeform 1386"/>
            <p:cNvSpPr>
              <a:spLocks/>
            </p:cNvSpPr>
            <p:nvPr/>
          </p:nvSpPr>
          <p:spPr bwMode="auto">
            <a:xfrm>
              <a:off x="4493" y="2156"/>
              <a:ext cx="7" cy="1"/>
            </a:xfrm>
            <a:custGeom>
              <a:avLst/>
              <a:gdLst>
                <a:gd name="T0" fmla="*/ 0 w 7"/>
                <a:gd name="T1" fmla="*/ 0 h 1"/>
                <a:gd name="T2" fmla="*/ 0 w 7"/>
                <a:gd name="T3" fmla="*/ 0 h 1"/>
                <a:gd name="T4" fmla="*/ 7 w 7"/>
                <a:gd name="T5" fmla="*/ 0 h 1"/>
                <a:gd name="T6" fmla="*/ 0 60000 65536"/>
                <a:gd name="T7" fmla="*/ 0 60000 65536"/>
                <a:gd name="T8" fmla="*/ 0 60000 65536"/>
                <a:gd name="T9" fmla="*/ 0 w 7"/>
                <a:gd name="T10" fmla="*/ 0 h 1"/>
                <a:gd name="T11" fmla="*/ 7 w 7"/>
                <a:gd name="T12" fmla="*/ 1 h 1"/>
              </a:gdLst>
              <a:ahLst/>
              <a:cxnLst>
                <a:cxn ang="T6">
                  <a:pos x="T0" y="T1"/>
                </a:cxn>
                <a:cxn ang="T7">
                  <a:pos x="T2" y="T3"/>
                </a:cxn>
                <a:cxn ang="T8">
                  <a:pos x="T4" y="T5"/>
                </a:cxn>
              </a:cxnLst>
              <a:rect l="T9" t="T10" r="T11" b="T12"/>
              <a:pathLst>
                <a:path w="7" h="1">
                  <a:moveTo>
                    <a:pt x="0" y="0"/>
                  </a:moveTo>
                  <a:lnTo>
                    <a:pt x="0" y="0"/>
                  </a:lnTo>
                  <a:lnTo>
                    <a:pt x="7" y="0"/>
                  </a:lnTo>
                </a:path>
              </a:pathLst>
            </a:custGeom>
            <a:noFill/>
            <a:ln w="36513">
              <a:solidFill>
                <a:srgbClr val="FF0000"/>
              </a:solidFill>
              <a:prstDash val="solid"/>
              <a:round/>
              <a:headEnd/>
              <a:tailEnd/>
            </a:ln>
          </p:spPr>
          <p:txBody>
            <a:bodyPr/>
            <a:lstStyle/>
            <a:p>
              <a:endParaRPr lang="zh-CN" altLang="en-US"/>
            </a:p>
          </p:txBody>
        </p:sp>
        <p:sp>
          <p:nvSpPr>
            <p:cNvPr id="68519" name="Freeform 1387"/>
            <p:cNvSpPr>
              <a:spLocks/>
            </p:cNvSpPr>
            <p:nvPr/>
          </p:nvSpPr>
          <p:spPr bwMode="auto">
            <a:xfrm>
              <a:off x="4500" y="2149"/>
              <a:ext cx="1" cy="7"/>
            </a:xfrm>
            <a:custGeom>
              <a:avLst/>
              <a:gdLst>
                <a:gd name="T0" fmla="*/ 0 w 1"/>
                <a:gd name="T1" fmla="*/ 7 h 7"/>
                <a:gd name="T2" fmla="*/ 0 w 1"/>
                <a:gd name="T3" fmla="*/ 0 h 7"/>
                <a:gd name="T4" fmla="*/ 0 w 1"/>
                <a:gd name="T5" fmla="*/ 0 h 7"/>
                <a:gd name="T6" fmla="*/ 0 60000 65536"/>
                <a:gd name="T7" fmla="*/ 0 60000 65536"/>
                <a:gd name="T8" fmla="*/ 0 60000 65536"/>
                <a:gd name="T9" fmla="*/ 0 w 1"/>
                <a:gd name="T10" fmla="*/ 0 h 7"/>
                <a:gd name="T11" fmla="*/ 1 w 1"/>
                <a:gd name="T12" fmla="*/ 7 h 7"/>
              </a:gdLst>
              <a:ahLst/>
              <a:cxnLst>
                <a:cxn ang="T6">
                  <a:pos x="T0" y="T1"/>
                </a:cxn>
                <a:cxn ang="T7">
                  <a:pos x="T2" y="T3"/>
                </a:cxn>
                <a:cxn ang="T8">
                  <a:pos x="T4" y="T5"/>
                </a:cxn>
              </a:cxnLst>
              <a:rect l="T9" t="T10" r="T11" b="T12"/>
              <a:pathLst>
                <a:path w="1" h="7">
                  <a:moveTo>
                    <a:pt x="0" y="7"/>
                  </a:moveTo>
                  <a:lnTo>
                    <a:pt x="0" y="0"/>
                  </a:lnTo>
                </a:path>
              </a:pathLst>
            </a:custGeom>
            <a:noFill/>
            <a:ln w="36513">
              <a:solidFill>
                <a:srgbClr val="FF0000"/>
              </a:solidFill>
              <a:prstDash val="solid"/>
              <a:round/>
              <a:headEnd/>
              <a:tailEnd/>
            </a:ln>
          </p:spPr>
          <p:txBody>
            <a:bodyPr/>
            <a:lstStyle/>
            <a:p>
              <a:endParaRPr lang="zh-CN" altLang="en-US"/>
            </a:p>
          </p:txBody>
        </p:sp>
        <p:sp>
          <p:nvSpPr>
            <p:cNvPr id="68520" name="Line 1388"/>
            <p:cNvSpPr>
              <a:spLocks noChangeShapeType="1"/>
            </p:cNvSpPr>
            <p:nvPr/>
          </p:nvSpPr>
          <p:spPr bwMode="auto">
            <a:xfrm>
              <a:off x="4500" y="2149"/>
              <a:ext cx="1" cy="1"/>
            </a:xfrm>
            <a:prstGeom prst="line">
              <a:avLst/>
            </a:prstGeom>
            <a:noFill/>
            <a:ln w="36513">
              <a:solidFill>
                <a:srgbClr val="FF0000"/>
              </a:solidFill>
              <a:round/>
              <a:headEnd/>
              <a:tailEnd/>
            </a:ln>
          </p:spPr>
          <p:txBody>
            <a:bodyPr/>
            <a:lstStyle/>
            <a:p>
              <a:endParaRPr lang="zh-CN" altLang="en-US"/>
            </a:p>
          </p:txBody>
        </p:sp>
        <p:sp>
          <p:nvSpPr>
            <p:cNvPr id="68521" name="Line 1389"/>
            <p:cNvSpPr>
              <a:spLocks noChangeShapeType="1"/>
            </p:cNvSpPr>
            <p:nvPr/>
          </p:nvSpPr>
          <p:spPr bwMode="auto">
            <a:xfrm>
              <a:off x="4500" y="2149"/>
              <a:ext cx="1" cy="1"/>
            </a:xfrm>
            <a:prstGeom prst="line">
              <a:avLst/>
            </a:prstGeom>
            <a:noFill/>
            <a:ln w="36513">
              <a:solidFill>
                <a:srgbClr val="FF0000"/>
              </a:solidFill>
              <a:round/>
              <a:headEnd/>
              <a:tailEnd/>
            </a:ln>
          </p:spPr>
          <p:txBody>
            <a:bodyPr/>
            <a:lstStyle/>
            <a:p>
              <a:endParaRPr lang="zh-CN" altLang="en-US"/>
            </a:p>
          </p:txBody>
        </p:sp>
        <p:sp>
          <p:nvSpPr>
            <p:cNvPr id="68522" name="Line 1390"/>
            <p:cNvSpPr>
              <a:spLocks noChangeShapeType="1"/>
            </p:cNvSpPr>
            <p:nvPr/>
          </p:nvSpPr>
          <p:spPr bwMode="auto">
            <a:xfrm>
              <a:off x="4500" y="2149"/>
              <a:ext cx="1" cy="1"/>
            </a:xfrm>
            <a:prstGeom prst="line">
              <a:avLst/>
            </a:prstGeom>
            <a:noFill/>
            <a:ln w="36513">
              <a:solidFill>
                <a:srgbClr val="FF0000"/>
              </a:solidFill>
              <a:round/>
              <a:headEnd/>
              <a:tailEnd/>
            </a:ln>
          </p:spPr>
          <p:txBody>
            <a:bodyPr/>
            <a:lstStyle/>
            <a:p>
              <a:endParaRPr lang="zh-CN" altLang="en-US"/>
            </a:p>
          </p:txBody>
        </p:sp>
        <p:sp>
          <p:nvSpPr>
            <p:cNvPr id="68523" name="Freeform 1391"/>
            <p:cNvSpPr>
              <a:spLocks/>
            </p:cNvSpPr>
            <p:nvPr/>
          </p:nvSpPr>
          <p:spPr bwMode="auto">
            <a:xfrm>
              <a:off x="4500" y="2149"/>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6513">
              <a:solidFill>
                <a:srgbClr val="FF0000"/>
              </a:solidFill>
              <a:prstDash val="solid"/>
              <a:round/>
              <a:headEnd/>
              <a:tailEnd/>
            </a:ln>
          </p:spPr>
          <p:txBody>
            <a:bodyPr/>
            <a:lstStyle/>
            <a:p>
              <a:endParaRPr lang="zh-CN" altLang="en-US"/>
            </a:p>
          </p:txBody>
        </p:sp>
        <p:sp>
          <p:nvSpPr>
            <p:cNvPr id="68524" name="Line 1392"/>
            <p:cNvSpPr>
              <a:spLocks noChangeShapeType="1"/>
            </p:cNvSpPr>
            <p:nvPr/>
          </p:nvSpPr>
          <p:spPr bwMode="auto">
            <a:xfrm>
              <a:off x="4508" y="2149"/>
              <a:ext cx="1" cy="1"/>
            </a:xfrm>
            <a:prstGeom prst="line">
              <a:avLst/>
            </a:prstGeom>
            <a:noFill/>
            <a:ln w="36513">
              <a:solidFill>
                <a:srgbClr val="FF0000"/>
              </a:solidFill>
              <a:round/>
              <a:headEnd/>
              <a:tailEnd/>
            </a:ln>
          </p:spPr>
          <p:txBody>
            <a:bodyPr/>
            <a:lstStyle/>
            <a:p>
              <a:endParaRPr lang="zh-CN" altLang="en-US"/>
            </a:p>
          </p:txBody>
        </p:sp>
        <p:sp>
          <p:nvSpPr>
            <p:cNvPr id="68525" name="Line 1393"/>
            <p:cNvSpPr>
              <a:spLocks noChangeShapeType="1"/>
            </p:cNvSpPr>
            <p:nvPr/>
          </p:nvSpPr>
          <p:spPr bwMode="auto">
            <a:xfrm>
              <a:off x="4508" y="2149"/>
              <a:ext cx="1" cy="1"/>
            </a:xfrm>
            <a:prstGeom prst="line">
              <a:avLst/>
            </a:prstGeom>
            <a:noFill/>
            <a:ln w="36513">
              <a:solidFill>
                <a:srgbClr val="FF0000"/>
              </a:solidFill>
              <a:round/>
              <a:headEnd/>
              <a:tailEnd/>
            </a:ln>
          </p:spPr>
          <p:txBody>
            <a:bodyPr/>
            <a:lstStyle/>
            <a:p>
              <a:endParaRPr lang="zh-CN" altLang="en-US"/>
            </a:p>
          </p:txBody>
        </p:sp>
        <p:sp>
          <p:nvSpPr>
            <p:cNvPr id="68526" name="Line 1394"/>
            <p:cNvSpPr>
              <a:spLocks noChangeShapeType="1"/>
            </p:cNvSpPr>
            <p:nvPr/>
          </p:nvSpPr>
          <p:spPr bwMode="auto">
            <a:xfrm>
              <a:off x="4508" y="2149"/>
              <a:ext cx="1" cy="1"/>
            </a:xfrm>
            <a:prstGeom prst="line">
              <a:avLst/>
            </a:prstGeom>
            <a:noFill/>
            <a:ln w="36513">
              <a:solidFill>
                <a:srgbClr val="FF0000"/>
              </a:solidFill>
              <a:round/>
              <a:headEnd/>
              <a:tailEnd/>
            </a:ln>
          </p:spPr>
          <p:txBody>
            <a:bodyPr/>
            <a:lstStyle/>
            <a:p>
              <a:endParaRPr lang="zh-CN" altLang="en-US"/>
            </a:p>
          </p:txBody>
        </p:sp>
        <p:sp>
          <p:nvSpPr>
            <p:cNvPr id="68527" name="Line 1395"/>
            <p:cNvSpPr>
              <a:spLocks noChangeShapeType="1"/>
            </p:cNvSpPr>
            <p:nvPr/>
          </p:nvSpPr>
          <p:spPr bwMode="auto">
            <a:xfrm>
              <a:off x="4508" y="2149"/>
              <a:ext cx="1" cy="1"/>
            </a:xfrm>
            <a:prstGeom prst="line">
              <a:avLst/>
            </a:prstGeom>
            <a:noFill/>
            <a:ln w="36513">
              <a:solidFill>
                <a:srgbClr val="FF0000"/>
              </a:solidFill>
              <a:round/>
              <a:headEnd/>
              <a:tailEnd/>
            </a:ln>
          </p:spPr>
          <p:txBody>
            <a:bodyPr/>
            <a:lstStyle/>
            <a:p>
              <a:endParaRPr lang="zh-CN" altLang="en-US"/>
            </a:p>
          </p:txBody>
        </p:sp>
        <p:sp>
          <p:nvSpPr>
            <p:cNvPr id="68528" name="Line 1396"/>
            <p:cNvSpPr>
              <a:spLocks noChangeShapeType="1"/>
            </p:cNvSpPr>
            <p:nvPr/>
          </p:nvSpPr>
          <p:spPr bwMode="auto">
            <a:xfrm>
              <a:off x="4508" y="2149"/>
              <a:ext cx="1" cy="1"/>
            </a:xfrm>
            <a:prstGeom prst="line">
              <a:avLst/>
            </a:prstGeom>
            <a:noFill/>
            <a:ln w="36513">
              <a:solidFill>
                <a:srgbClr val="FF0000"/>
              </a:solidFill>
              <a:round/>
              <a:headEnd/>
              <a:tailEnd/>
            </a:ln>
          </p:spPr>
          <p:txBody>
            <a:bodyPr/>
            <a:lstStyle/>
            <a:p>
              <a:endParaRPr lang="zh-CN" altLang="en-US"/>
            </a:p>
          </p:txBody>
        </p:sp>
        <p:sp>
          <p:nvSpPr>
            <p:cNvPr id="68529" name="Freeform 1397"/>
            <p:cNvSpPr>
              <a:spLocks/>
            </p:cNvSpPr>
            <p:nvPr/>
          </p:nvSpPr>
          <p:spPr bwMode="auto">
            <a:xfrm>
              <a:off x="4508" y="2149"/>
              <a:ext cx="7" cy="1"/>
            </a:xfrm>
            <a:custGeom>
              <a:avLst/>
              <a:gdLst>
                <a:gd name="T0" fmla="*/ 0 w 7"/>
                <a:gd name="T1" fmla="*/ 0 h 1"/>
                <a:gd name="T2" fmla="*/ 0 w 7"/>
                <a:gd name="T3" fmla="*/ 0 h 1"/>
                <a:gd name="T4" fmla="*/ 7 w 7"/>
                <a:gd name="T5" fmla="*/ 0 h 1"/>
                <a:gd name="T6" fmla="*/ 0 60000 65536"/>
                <a:gd name="T7" fmla="*/ 0 60000 65536"/>
                <a:gd name="T8" fmla="*/ 0 60000 65536"/>
                <a:gd name="T9" fmla="*/ 0 w 7"/>
                <a:gd name="T10" fmla="*/ 0 h 1"/>
                <a:gd name="T11" fmla="*/ 7 w 7"/>
                <a:gd name="T12" fmla="*/ 1 h 1"/>
              </a:gdLst>
              <a:ahLst/>
              <a:cxnLst>
                <a:cxn ang="T6">
                  <a:pos x="T0" y="T1"/>
                </a:cxn>
                <a:cxn ang="T7">
                  <a:pos x="T2" y="T3"/>
                </a:cxn>
                <a:cxn ang="T8">
                  <a:pos x="T4" y="T5"/>
                </a:cxn>
              </a:cxnLst>
              <a:rect l="T9" t="T10" r="T11" b="T12"/>
              <a:pathLst>
                <a:path w="7" h="1">
                  <a:moveTo>
                    <a:pt x="0" y="0"/>
                  </a:moveTo>
                  <a:lnTo>
                    <a:pt x="0" y="0"/>
                  </a:lnTo>
                  <a:lnTo>
                    <a:pt x="7" y="0"/>
                  </a:lnTo>
                </a:path>
              </a:pathLst>
            </a:custGeom>
            <a:noFill/>
            <a:ln w="36513">
              <a:solidFill>
                <a:srgbClr val="FF0000"/>
              </a:solidFill>
              <a:prstDash val="solid"/>
              <a:round/>
              <a:headEnd/>
              <a:tailEnd/>
            </a:ln>
          </p:spPr>
          <p:txBody>
            <a:bodyPr/>
            <a:lstStyle/>
            <a:p>
              <a:endParaRPr lang="zh-CN" altLang="en-US"/>
            </a:p>
          </p:txBody>
        </p:sp>
        <p:sp>
          <p:nvSpPr>
            <p:cNvPr id="68530" name="Line 1398"/>
            <p:cNvSpPr>
              <a:spLocks noChangeShapeType="1"/>
            </p:cNvSpPr>
            <p:nvPr/>
          </p:nvSpPr>
          <p:spPr bwMode="auto">
            <a:xfrm>
              <a:off x="4515" y="2149"/>
              <a:ext cx="1" cy="1"/>
            </a:xfrm>
            <a:prstGeom prst="line">
              <a:avLst/>
            </a:prstGeom>
            <a:noFill/>
            <a:ln w="36513">
              <a:solidFill>
                <a:srgbClr val="FF0000"/>
              </a:solidFill>
              <a:round/>
              <a:headEnd/>
              <a:tailEnd/>
            </a:ln>
          </p:spPr>
          <p:txBody>
            <a:bodyPr/>
            <a:lstStyle/>
            <a:p>
              <a:endParaRPr lang="zh-CN" altLang="en-US"/>
            </a:p>
          </p:txBody>
        </p:sp>
        <p:sp>
          <p:nvSpPr>
            <p:cNvPr id="68531" name="Line 1399"/>
            <p:cNvSpPr>
              <a:spLocks noChangeShapeType="1"/>
            </p:cNvSpPr>
            <p:nvPr/>
          </p:nvSpPr>
          <p:spPr bwMode="auto">
            <a:xfrm>
              <a:off x="4515" y="2149"/>
              <a:ext cx="1" cy="1"/>
            </a:xfrm>
            <a:prstGeom prst="line">
              <a:avLst/>
            </a:prstGeom>
            <a:noFill/>
            <a:ln w="36513">
              <a:solidFill>
                <a:srgbClr val="FF0000"/>
              </a:solidFill>
              <a:round/>
              <a:headEnd/>
              <a:tailEnd/>
            </a:ln>
          </p:spPr>
          <p:txBody>
            <a:bodyPr/>
            <a:lstStyle/>
            <a:p>
              <a:endParaRPr lang="zh-CN" altLang="en-US"/>
            </a:p>
          </p:txBody>
        </p:sp>
        <p:sp>
          <p:nvSpPr>
            <p:cNvPr id="68532" name="Line 1400"/>
            <p:cNvSpPr>
              <a:spLocks noChangeShapeType="1"/>
            </p:cNvSpPr>
            <p:nvPr/>
          </p:nvSpPr>
          <p:spPr bwMode="auto">
            <a:xfrm>
              <a:off x="4515" y="2149"/>
              <a:ext cx="1" cy="1"/>
            </a:xfrm>
            <a:prstGeom prst="line">
              <a:avLst/>
            </a:prstGeom>
            <a:noFill/>
            <a:ln w="36513">
              <a:solidFill>
                <a:srgbClr val="FF0000"/>
              </a:solidFill>
              <a:round/>
              <a:headEnd/>
              <a:tailEnd/>
            </a:ln>
          </p:spPr>
          <p:txBody>
            <a:bodyPr/>
            <a:lstStyle/>
            <a:p>
              <a:endParaRPr lang="zh-CN" altLang="en-US"/>
            </a:p>
          </p:txBody>
        </p:sp>
        <p:sp>
          <p:nvSpPr>
            <p:cNvPr id="68533" name="Freeform 1401"/>
            <p:cNvSpPr>
              <a:spLocks/>
            </p:cNvSpPr>
            <p:nvPr/>
          </p:nvSpPr>
          <p:spPr bwMode="auto">
            <a:xfrm>
              <a:off x="4515" y="2141"/>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6513">
              <a:solidFill>
                <a:srgbClr val="FF0000"/>
              </a:solidFill>
              <a:prstDash val="solid"/>
              <a:round/>
              <a:headEnd/>
              <a:tailEnd/>
            </a:ln>
          </p:spPr>
          <p:txBody>
            <a:bodyPr/>
            <a:lstStyle/>
            <a:p>
              <a:endParaRPr lang="zh-CN" altLang="en-US"/>
            </a:p>
          </p:txBody>
        </p:sp>
        <p:sp>
          <p:nvSpPr>
            <p:cNvPr id="68534" name="Freeform 1402"/>
            <p:cNvSpPr>
              <a:spLocks/>
            </p:cNvSpPr>
            <p:nvPr/>
          </p:nvSpPr>
          <p:spPr bwMode="auto">
            <a:xfrm>
              <a:off x="4515" y="2141"/>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6513">
              <a:solidFill>
                <a:srgbClr val="FF0000"/>
              </a:solidFill>
              <a:prstDash val="solid"/>
              <a:round/>
              <a:headEnd/>
              <a:tailEnd/>
            </a:ln>
          </p:spPr>
          <p:txBody>
            <a:bodyPr/>
            <a:lstStyle/>
            <a:p>
              <a:endParaRPr lang="zh-CN" altLang="en-US"/>
            </a:p>
          </p:txBody>
        </p:sp>
        <p:sp>
          <p:nvSpPr>
            <p:cNvPr id="68535" name="Line 1403"/>
            <p:cNvSpPr>
              <a:spLocks noChangeShapeType="1"/>
            </p:cNvSpPr>
            <p:nvPr/>
          </p:nvSpPr>
          <p:spPr bwMode="auto">
            <a:xfrm>
              <a:off x="4523" y="2141"/>
              <a:ext cx="1" cy="1"/>
            </a:xfrm>
            <a:prstGeom prst="line">
              <a:avLst/>
            </a:prstGeom>
            <a:noFill/>
            <a:ln w="36513">
              <a:solidFill>
                <a:srgbClr val="FF0000"/>
              </a:solidFill>
              <a:round/>
              <a:headEnd/>
              <a:tailEnd/>
            </a:ln>
          </p:spPr>
          <p:txBody>
            <a:bodyPr/>
            <a:lstStyle/>
            <a:p>
              <a:endParaRPr lang="zh-CN" altLang="en-US"/>
            </a:p>
          </p:txBody>
        </p:sp>
        <p:sp>
          <p:nvSpPr>
            <p:cNvPr id="68536" name="Line 1404"/>
            <p:cNvSpPr>
              <a:spLocks noChangeShapeType="1"/>
            </p:cNvSpPr>
            <p:nvPr/>
          </p:nvSpPr>
          <p:spPr bwMode="auto">
            <a:xfrm>
              <a:off x="4523" y="2141"/>
              <a:ext cx="1" cy="1"/>
            </a:xfrm>
            <a:prstGeom prst="line">
              <a:avLst/>
            </a:prstGeom>
            <a:noFill/>
            <a:ln w="36513">
              <a:solidFill>
                <a:srgbClr val="FF0000"/>
              </a:solidFill>
              <a:round/>
              <a:headEnd/>
              <a:tailEnd/>
            </a:ln>
          </p:spPr>
          <p:txBody>
            <a:bodyPr/>
            <a:lstStyle/>
            <a:p>
              <a:endParaRPr lang="zh-CN" altLang="en-US"/>
            </a:p>
          </p:txBody>
        </p:sp>
        <p:sp>
          <p:nvSpPr>
            <p:cNvPr id="68537" name="Line 1405"/>
            <p:cNvSpPr>
              <a:spLocks noChangeShapeType="1"/>
            </p:cNvSpPr>
            <p:nvPr/>
          </p:nvSpPr>
          <p:spPr bwMode="auto">
            <a:xfrm>
              <a:off x="4523" y="2141"/>
              <a:ext cx="1" cy="1"/>
            </a:xfrm>
            <a:prstGeom prst="line">
              <a:avLst/>
            </a:prstGeom>
            <a:noFill/>
            <a:ln w="36513">
              <a:solidFill>
                <a:srgbClr val="FF0000"/>
              </a:solidFill>
              <a:round/>
              <a:headEnd/>
              <a:tailEnd/>
            </a:ln>
          </p:spPr>
          <p:txBody>
            <a:bodyPr/>
            <a:lstStyle/>
            <a:p>
              <a:endParaRPr lang="zh-CN" altLang="en-US"/>
            </a:p>
          </p:txBody>
        </p:sp>
        <p:sp>
          <p:nvSpPr>
            <p:cNvPr id="68538" name="Line 1406"/>
            <p:cNvSpPr>
              <a:spLocks noChangeShapeType="1"/>
            </p:cNvSpPr>
            <p:nvPr/>
          </p:nvSpPr>
          <p:spPr bwMode="auto">
            <a:xfrm>
              <a:off x="4523" y="2141"/>
              <a:ext cx="1" cy="1"/>
            </a:xfrm>
            <a:prstGeom prst="line">
              <a:avLst/>
            </a:prstGeom>
            <a:noFill/>
            <a:ln w="36513">
              <a:solidFill>
                <a:srgbClr val="FF0000"/>
              </a:solidFill>
              <a:round/>
              <a:headEnd/>
              <a:tailEnd/>
            </a:ln>
          </p:spPr>
          <p:txBody>
            <a:bodyPr/>
            <a:lstStyle/>
            <a:p>
              <a:endParaRPr lang="zh-CN" altLang="en-US"/>
            </a:p>
          </p:txBody>
        </p:sp>
        <p:sp>
          <p:nvSpPr>
            <p:cNvPr id="68539" name="Line 1407"/>
            <p:cNvSpPr>
              <a:spLocks noChangeShapeType="1"/>
            </p:cNvSpPr>
            <p:nvPr/>
          </p:nvSpPr>
          <p:spPr bwMode="auto">
            <a:xfrm>
              <a:off x="4523" y="2141"/>
              <a:ext cx="1" cy="1"/>
            </a:xfrm>
            <a:prstGeom prst="line">
              <a:avLst/>
            </a:prstGeom>
            <a:noFill/>
            <a:ln w="36513">
              <a:solidFill>
                <a:srgbClr val="FF0000"/>
              </a:solidFill>
              <a:round/>
              <a:headEnd/>
              <a:tailEnd/>
            </a:ln>
          </p:spPr>
          <p:txBody>
            <a:bodyPr/>
            <a:lstStyle/>
            <a:p>
              <a:endParaRPr lang="zh-CN" altLang="en-US"/>
            </a:p>
          </p:txBody>
        </p:sp>
        <p:sp>
          <p:nvSpPr>
            <p:cNvPr id="68540" name="Freeform 1408"/>
            <p:cNvSpPr>
              <a:spLocks/>
            </p:cNvSpPr>
            <p:nvPr/>
          </p:nvSpPr>
          <p:spPr bwMode="auto">
            <a:xfrm>
              <a:off x="4523" y="2141"/>
              <a:ext cx="7" cy="1"/>
            </a:xfrm>
            <a:custGeom>
              <a:avLst/>
              <a:gdLst>
                <a:gd name="T0" fmla="*/ 0 w 7"/>
                <a:gd name="T1" fmla="*/ 0 h 1"/>
                <a:gd name="T2" fmla="*/ 0 w 7"/>
                <a:gd name="T3" fmla="*/ 0 h 1"/>
                <a:gd name="T4" fmla="*/ 7 w 7"/>
                <a:gd name="T5" fmla="*/ 0 h 1"/>
                <a:gd name="T6" fmla="*/ 0 60000 65536"/>
                <a:gd name="T7" fmla="*/ 0 60000 65536"/>
                <a:gd name="T8" fmla="*/ 0 60000 65536"/>
                <a:gd name="T9" fmla="*/ 0 w 7"/>
                <a:gd name="T10" fmla="*/ 0 h 1"/>
                <a:gd name="T11" fmla="*/ 7 w 7"/>
                <a:gd name="T12" fmla="*/ 1 h 1"/>
              </a:gdLst>
              <a:ahLst/>
              <a:cxnLst>
                <a:cxn ang="T6">
                  <a:pos x="T0" y="T1"/>
                </a:cxn>
                <a:cxn ang="T7">
                  <a:pos x="T2" y="T3"/>
                </a:cxn>
                <a:cxn ang="T8">
                  <a:pos x="T4" y="T5"/>
                </a:cxn>
              </a:cxnLst>
              <a:rect l="T9" t="T10" r="T11" b="T12"/>
              <a:pathLst>
                <a:path w="7" h="1">
                  <a:moveTo>
                    <a:pt x="0" y="0"/>
                  </a:moveTo>
                  <a:lnTo>
                    <a:pt x="0" y="0"/>
                  </a:lnTo>
                  <a:lnTo>
                    <a:pt x="7" y="0"/>
                  </a:lnTo>
                </a:path>
              </a:pathLst>
            </a:custGeom>
            <a:noFill/>
            <a:ln w="36513">
              <a:solidFill>
                <a:srgbClr val="FF0000"/>
              </a:solidFill>
              <a:prstDash val="solid"/>
              <a:round/>
              <a:headEnd/>
              <a:tailEnd/>
            </a:ln>
          </p:spPr>
          <p:txBody>
            <a:bodyPr/>
            <a:lstStyle/>
            <a:p>
              <a:endParaRPr lang="zh-CN" altLang="en-US"/>
            </a:p>
          </p:txBody>
        </p:sp>
        <p:sp>
          <p:nvSpPr>
            <p:cNvPr id="68541" name="Line 1409"/>
            <p:cNvSpPr>
              <a:spLocks noChangeShapeType="1"/>
            </p:cNvSpPr>
            <p:nvPr/>
          </p:nvSpPr>
          <p:spPr bwMode="auto">
            <a:xfrm>
              <a:off x="4530" y="2141"/>
              <a:ext cx="1" cy="1"/>
            </a:xfrm>
            <a:prstGeom prst="line">
              <a:avLst/>
            </a:prstGeom>
            <a:noFill/>
            <a:ln w="36513">
              <a:solidFill>
                <a:srgbClr val="FF0000"/>
              </a:solidFill>
              <a:round/>
              <a:headEnd/>
              <a:tailEnd/>
            </a:ln>
          </p:spPr>
          <p:txBody>
            <a:bodyPr/>
            <a:lstStyle/>
            <a:p>
              <a:endParaRPr lang="zh-CN" altLang="en-US"/>
            </a:p>
          </p:txBody>
        </p:sp>
        <p:sp>
          <p:nvSpPr>
            <p:cNvPr id="68542" name="Line 1410"/>
            <p:cNvSpPr>
              <a:spLocks noChangeShapeType="1"/>
            </p:cNvSpPr>
            <p:nvPr/>
          </p:nvSpPr>
          <p:spPr bwMode="auto">
            <a:xfrm>
              <a:off x="4530" y="2141"/>
              <a:ext cx="1" cy="1"/>
            </a:xfrm>
            <a:prstGeom prst="line">
              <a:avLst/>
            </a:prstGeom>
            <a:noFill/>
            <a:ln w="36513">
              <a:solidFill>
                <a:srgbClr val="FF0000"/>
              </a:solidFill>
              <a:round/>
              <a:headEnd/>
              <a:tailEnd/>
            </a:ln>
          </p:spPr>
          <p:txBody>
            <a:bodyPr/>
            <a:lstStyle/>
            <a:p>
              <a:endParaRPr lang="zh-CN" altLang="en-US"/>
            </a:p>
          </p:txBody>
        </p:sp>
        <p:sp>
          <p:nvSpPr>
            <p:cNvPr id="68543" name="Line 1411"/>
            <p:cNvSpPr>
              <a:spLocks noChangeShapeType="1"/>
            </p:cNvSpPr>
            <p:nvPr/>
          </p:nvSpPr>
          <p:spPr bwMode="auto">
            <a:xfrm>
              <a:off x="4530" y="2141"/>
              <a:ext cx="1" cy="1"/>
            </a:xfrm>
            <a:prstGeom prst="line">
              <a:avLst/>
            </a:prstGeom>
            <a:noFill/>
            <a:ln w="36513">
              <a:solidFill>
                <a:srgbClr val="FF0000"/>
              </a:solidFill>
              <a:round/>
              <a:headEnd/>
              <a:tailEnd/>
            </a:ln>
          </p:spPr>
          <p:txBody>
            <a:bodyPr/>
            <a:lstStyle/>
            <a:p>
              <a:endParaRPr lang="zh-CN" altLang="en-US"/>
            </a:p>
          </p:txBody>
        </p:sp>
        <p:sp>
          <p:nvSpPr>
            <p:cNvPr id="68544" name="Line 1412"/>
            <p:cNvSpPr>
              <a:spLocks noChangeShapeType="1"/>
            </p:cNvSpPr>
            <p:nvPr/>
          </p:nvSpPr>
          <p:spPr bwMode="auto">
            <a:xfrm>
              <a:off x="4530" y="2141"/>
              <a:ext cx="1" cy="1"/>
            </a:xfrm>
            <a:prstGeom prst="line">
              <a:avLst/>
            </a:prstGeom>
            <a:noFill/>
            <a:ln w="36513">
              <a:solidFill>
                <a:srgbClr val="FF0000"/>
              </a:solidFill>
              <a:round/>
              <a:headEnd/>
              <a:tailEnd/>
            </a:ln>
          </p:spPr>
          <p:txBody>
            <a:bodyPr/>
            <a:lstStyle/>
            <a:p>
              <a:endParaRPr lang="zh-CN" altLang="en-US"/>
            </a:p>
          </p:txBody>
        </p:sp>
        <p:sp>
          <p:nvSpPr>
            <p:cNvPr id="68545" name="Freeform 1413"/>
            <p:cNvSpPr>
              <a:spLocks/>
            </p:cNvSpPr>
            <p:nvPr/>
          </p:nvSpPr>
          <p:spPr bwMode="auto">
            <a:xfrm>
              <a:off x="4530" y="2141"/>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6513">
              <a:solidFill>
                <a:srgbClr val="FF0000"/>
              </a:solidFill>
              <a:prstDash val="solid"/>
              <a:round/>
              <a:headEnd/>
              <a:tailEnd/>
            </a:ln>
          </p:spPr>
          <p:txBody>
            <a:bodyPr/>
            <a:lstStyle/>
            <a:p>
              <a:endParaRPr lang="zh-CN" altLang="en-US"/>
            </a:p>
          </p:txBody>
        </p:sp>
        <p:sp>
          <p:nvSpPr>
            <p:cNvPr id="68546" name="Line 1414"/>
            <p:cNvSpPr>
              <a:spLocks noChangeShapeType="1"/>
            </p:cNvSpPr>
            <p:nvPr/>
          </p:nvSpPr>
          <p:spPr bwMode="auto">
            <a:xfrm>
              <a:off x="4538" y="2141"/>
              <a:ext cx="1" cy="1"/>
            </a:xfrm>
            <a:prstGeom prst="line">
              <a:avLst/>
            </a:prstGeom>
            <a:noFill/>
            <a:ln w="36513">
              <a:solidFill>
                <a:srgbClr val="FF0000"/>
              </a:solidFill>
              <a:round/>
              <a:headEnd/>
              <a:tailEnd/>
            </a:ln>
          </p:spPr>
          <p:txBody>
            <a:bodyPr/>
            <a:lstStyle/>
            <a:p>
              <a:endParaRPr lang="zh-CN" altLang="en-US"/>
            </a:p>
          </p:txBody>
        </p:sp>
        <p:sp>
          <p:nvSpPr>
            <p:cNvPr id="68547" name="Line 1415"/>
            <p:cNvSpPr>
              <a:spLocks noChangeShapeType="1"/>
            </p:cNvSpPr>
            <p:nvPr/>
          </p:nvSpPr>
          <p:spPr bwMode="auto">
            <a:xfrm>
              <a:off x="4538" y="2141"/>
              <a:ext cx="1" cy="1"/>
            </a:xfrm>
            <a:prstGeom prst="line">
              <a:avLst/>
            </a:prstGeom>
            <a:noFill/>
            <a:ln w="36513">
              <a:solidFill>
                <a:srgbClr val="FF0000"/>
              </a:solidFill>
              <a:round/>
              <a:headEnd/>
              <a:tailEnd/>
            </a:ln>
          </p:spPr>
          <p:txBody>
            <a:bodyPr/>
            <a:lstStyle/>
            <a:p>
              <a:endParaRPr lang="zh-CN" altLang="en-US"/>
            </a:p>
          </p:txBody>
        </p:sp>
        <p:sp>
          <p:nvSpPr>
            <p:cNvPr id="68548" name="Line 1416"/>
            <p:cNvSpPr>
              <a:spLocks noChangeShapeType="1"/>
            </p:cNvSpPr>
            <p:nvPr/>
          </p:nvSpPr>
          <p:spPr bwMode="auto">
            <a:xfrm>
              <a:off x="4538" y="2141"/>
              <a:ext cx="1" cy="1"/>
            </a:xfrm>
            <a:prstGeom prst="line">
              <a:avLst/>
            </a:prstGeom>
            <a:noFill/>
            <a:ln w="36513">
              <a:solidFill>
                <a:srgbClr val="FF0000"/>
              </a:solidFill>
              <a:round/>
              <a:headEnd/>
              <a:tailEnd/>
            </a:ln>
          </p:spPr>
          <p:txBody>
            <a:bodyPr/>
            <a:lstStyle/>
            <a:p>
              <a:endParaRPr lang="zh-CN" altLang="en-US"/>
            </a:p>
          </p:txBody>
        </p:sp>
        <p:sp>
          <p:nvSpPr>
            <p:cNvPr id="68549" name="Line 1417"/>
            <p:cNvSpPr>
              <a:spLocks noChangeShapeType="1"/>
            </p:cNvSpPr>
            <p:nvPr/>
          </p:nvSpPr>
          <p:spPr bwMode="auto">
            <a:xfrm>
              <a:off x="4538" y="2141"/>
              <a:ext cx="1" cy="1"/>
            </a:xfrm>
            <a:prstGeom prst="line">
              <a:avLst/>
            </a:prstGeom>
            <a:noFill/>
            <a:ln w="36513">
              <a:solidFill>
                <a:srgbClr val="FF0000"/>
              </a:solidFill>
              <a:round/>
              <a:headEnd/>
              <a:tailEnd/>
            </a:ln>
          </p:spPr>
          <p:txBody>
            <a:bodyPr/>
            <a:lstStyle/>
            <a:p>
              <a:endParaRPr lang="zh-CN" altLang="en-US"/>
            </a:p>
          </p:txBody>
        </p:sp>
        <p:sp>
          <p:nvSpPr>
            <p:cNvPr id="68550" name="Freeform 1418"/>
            <p:cNvSpPr>
              <a:spLocks/>
            </p:cNvSpPr>
            <p:nvPr/>
          </p:nvSpPr>
          <p:spPr bwMode="auto">
            <a:xfrm>
              <a:off x="4538" y="2133"/>
              <a:ext cx="7" cy="8"/>
            </a:xfrm>
            <a:custGeom>
              <a:avLst/>
              <a:gdLst>
                <a:gd name="T0" fmla="*/ 0 w 7"/>
                <a:gd name="T1" fmla="*/ 8 h 8"/>
                <a:gd name="T2" fmla="*/ 0 w 7"/>
                <a:gd name="T3" fmla="*/ 0 h 8"/>
                <a:gd name="T4" fmla="*/ 7 w 7"/>
                <a:gd name="T5" fmla="*/ 0 h 8"/>
                <a:gd name="T6" fmla="*/ 0 60000 65536"/>
                <a:gd name="T7" fmla="*/ 0 60000 65536"/>
                <a:gd name="T8" fmla="*/ 0 60000 65536"/>
                <a:gd name="T9" fmla="*/ 0 w 7"/>
                <a:gd name="T10" fmla="*/ 0 h 8"/>
                <a:gd name="T11" fmla="*/ 7 w 7"/>
                <a:gd name="T12" fmla="*/ 8 h 8"/>
              </a:gdLst>
              <a:ahLst/>
              <a:cxnLst>
                <a:cxn ang="T6">
                  <a:pos x="T0" y="T1"/>
                </a:cxn>
                <a:cxn ang="T7">
                  <a:pos x="T2" y="T3"/>
                </a:cxn>
                <a:cxn ang="T8">
                  <a:pos x="T4" y="T5"/>
                </a:cxn>
              </a:cxnLst>
              <a:rect l="T9" t="T10" r="T11" b="T12"/>
              <a:pathLst>
                <a:path w="7" h="8">
                  <a:moveTo>
                    <a:pt x="0" y="8"/>
                  </a:moveTo>
                  <a:lnTo>
                    <a:pt x="0" y="0"/>
                  </a:lnTo>
                  <a:lnTo>
                    <a:pt x="7" y="0"/>
                  </a:lnTo>
                </a:path>
              </a:pathLst>
            </a:custGeom>
            <a:noFill/>
            <a:ln w="36513">
              <a:solidFill>
                <a:srgbClr val="FF0000"/>
              </a:solidFill>
              <a:prstDash val="solid"/>
              <a:round/>
              <a:headEnd/>
              <a:tailEnd/>
            </a:ln>
          </p:spPr>
          <p:txBody>
            <a:bodyPr/>
            <a:lstStyle/>
            <a:p>
              <a:endParaRPr lang="zh-CN" altLang="en-US"/>
            </a:p>
          </p:txBody>
        </p:sp>
        <p:sp>
          <p:nvSpPr>
            <p:cNvPr id="68551" name="Line 1419"/>
            <p:cNvSpPr>
              <a:spLocks noChangeShapeType="1"/>
            </p:cNvSpPr>
            <p:nvPr/>
          </p:nvSpPr>
          <p:spPr bwMode="auto">
            <a:xfrm>
              <a:off x="4545" y="2133"/>
              <a:ext cx="1" cy="1"/>
            </a:xfrm>
            <a:prstGeom prst="line">
              <a:avLst/>
            </a:prstGeom>
            <a:noFill/>
            <a:ln w="36513">
              <a:solidFill>
                <a:srgbClr val="FF0000"/>
              </a:solidFill>
              <a:round/>
              <a:headEnd/>
              <a:tailEnd/>
            </a:ln>
          </p:spPr>
          <p:txBody>
            <a:bodyPr/>
            <a:lstStyle/>
            <a:p>
              <a:endParaRPr lang="zh-CN" altLang="en-US"/>
            </a:p>
          </p:txBody>
        </p:sp>
        <p:sp>
          <p:nvSpPr>
            <p:cNvPr id="68552" name="Line 1420"/>
            <p:cNvSpPr>
              <a:spLocks noChangeShapeType="1"/>
            </p:cNvSpPr>
            <p:nvPr/>
          </p:nvSpPr>
          <p:spPr bwMode="auto">
            <a:xfrm>
              <a:off x="4545" y="2133"/>
              <a:ext cx="1" cy="1"/>
            </a:xfrm>
            <a:prstGeom prst="line">
              <a:avLst/>
            </a:prstGeom>
            <a:noFill/>
            <a:ln w="36513">
              <a:solidFill>
                <a:srgbClr val="FF0000"/>
              </a:solidFill>
              <a:round/>
              <a:headEnd/>
              <a:tailEnd/>
            </a:ln>
          </p:spPr>
          <p:txBody>
            <a:bodyPr/>
            <a:lstStyle/>
            <a:p>
              <a:endParaRPr lang="zh-CN" altLang="en-US"/>
            </a:p>
          </p:txBody>
        </p:sp>
        <p:sp>
          <p:nvSpPr>
            <p:cNvPr id="68553" name="Line 1421"/>
            <p:cNvSpPr>
              <a:spLocks noChangeShapeType="1"/>
            </p:cNvSpPr>
            <p:nvPr/>
          </p:nvSpPr>
          <p:spPr bwMode="auto">
            <a:xfrm>
              <a:off x="4545" y="2133"/>
              <a:ext cx="1" cy="1"/>
            </a:xfrm>
            <a:prstGeom prst="line">
              <a:avLst/>
            </a:prstGeom>
            <a:noFill/>
            <a:ln w="36513">
              <a:solidFill>
                <a:srgbClr val="FF0000"/>
              </a:solidFill>
              <a:round/>
              <a:headEnd/>
              <a:tailEnd/>
            </a:ln>
          </p:spPr>
          <p:txBody>
            <a:bodyPr/>
            <a:lstStyle/>
            <a:p>
              <a:endParaRPr lang="zh-CN" altLang="en-US"/>
            </a:p>
          </p:txBody>
        </p:sp>
        <p:sp>
          <p:nvSpPr>
            <p:cNvPr id="68554" name="Line 1422"/>
            <p:cNvSpPr>
              <a:spLocks noChangeShapeType="1"/>
            </p:cNvSpPr>
            <p:nvPr/>
          </p:nvSpPr>
          <p:spPr bwMode="auto">
            <a:xfrm>
              <a:off x="4545" y="2133"/>
              <a:ext cx="1" cy="1"/>
            </a:xfrm>
            <a:prstGeom prst="line">
              <a:avLst/>
            </a:prstGeom>
            <a:noFill/>
            <a:ln w="36513">
              <a:solidFill>
                <a:srgbClr val="FF0000"/>
              </a:solidFill>
              <a:round/>
              <a:headEnd/>
              <a:tailEnd/>
            </a:ln>
          </p:spPr>
          <p:txBody>
            <a:bodyPr/>
            <a:lstStyle/>
            <a:p>
              <a:endParaRPr lang="zh-CN" altLang="en-US"/>
            </a:p>
          </p:txBody>
        </p:sp>
        <p:sp>
          <p:nvSpPr>
            <p:cNvPr id="68555" name="Line 1423"/>
            <p:cNvSpPr>
              <a:spLocks noChangeShapeType="1"/>
            </p:cNvSpPr>
            <p:nvPr/>
          </p:nvSpPr>
          <p:spPr bwMode="auto">
            <a:xfrm>
              <a:off x="4545" y="2133"/>
              <a:ext cx="1" cy="1"/>
            </a:xfrm>
            <a:prstGeom prst="line">
              <a:avLst/>
            </a:prstGeom>
            <a:noFill/>
            <a:ln w="36513">
              <a:solidFill>
                <a:srgbClr val="FF0000"/>
              </a:solidFill>
              <a:round/>
              <a:headEnd/>
              <a:tailEnd/>
            </a:ln>
          </p:spPr>
          <p:txBody>
            <a:bodyPr/>
            <a:lstStyle/>
            <a:p>
              <a:endParaRPr lang="zh-CN" altLang="en-US"/>
            </a:p>
          </p:txBody>
        </p:sp>
        <p:sp>
          <p:nvSpPr>
            <p:cNvPr id="68556" name="Freeform 1424"/>
            <p:cNvSpPr>
              <a:spLocks/>
            </p:cNvSpPr>
            <p:nvPr/>
          </p:nvSpPr>
          <p:spPr bwMode="auto">
            <a:xfrm>
              <a:off x="4545" y="2133"/>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6513">
              <a:solidFill>
                <a:srgbClr val="FF0000"/>
              </a:solidFill>
              <a:prstDash val="solid"/>
              <a:round/>
              <a:headEnd/>
              <a:tailEnd/>
            </a:ln>
          </p:spPr>
          <p:txBody>
            <a:bodyPr/>
            <a:lstStyle/>
            <a:p>
              <a:endParaRPr lang="zh-CN" altLang="en-US"/>
            </a:p>
          </p:txBody>
        </p:sp>
        <p:sp>
          <p:nvSpPr>
            <p:cNvPr id="68557" name="Line 1425"/>
            <p:cNvSpPr>
              <a:spLocks noChangeShapeType="1"/>
            </p:cNvSpPr>
            <p:nvPr/>
          </p:nvSpPr>
          <p:spPr bwMode="auto">
            <a:xfrm>
              <a:off x="4553" y="2133"/>
              <a:ext cx="1" cy="1"/>
            </a:xfrm>
            <a:prstGeom prst="line">
              <a:avLst/>
            </a:prstGeom>
            <a:noFill/>
            <a:ln w="36513">
              <a:solidFill>
                <a:srgbClr val="FF0000"/>
              </a:solidFill>
              <a:round/>
              <a:headEnd/>
              <a:tailEnd/>
            </a:ln>
          </p:spPr>
          <p:txBody>
            <a:bodyPr/>
            <a:lstStyle/>
            <a:p>
              <a:endParaRPr lang="zh-CN" altLang="en-US"/>
            </a:p>
          </p:txBody>
        </p:sp>
        <p:sp>
          <p:nvSpPr>
            <p:cNvPr id="68558" name="Line 1426"/>
            <p:cNvSpPr>
              <a:spLocks noChangeShapeType="1"/>
            </p:cNvSpPr>
            <p:nvPr/>
          </p:nvSpPr>
          <p:spPr bwMode="auto">
            <a:xfrm>
              <a:off x="4553" y="2133"/>
              <a:ext cx="1" cy="1"/>
            </a:xfrm>
            <a:prstGeom prst="line">
              <a:avLst/>
            </a:prstGeom>
            <a:noFill/>
            <a:ln w="36513">
              <a:solidFill>
                <a:srgbClr val="FF0000"/>
              </a:solidFill>
              <a:round/>
              <a:headEnd/>
              <a:tailEnd/>
            </a:ln>
          </p:spPr>
          <p:txBody>
            <a:bodyPr/>
            <a:lstStyle/>
            <a:p>
              <a:endParaRPr lang="zh-CN" altLang="en-US"/>
            </a:p>
          </p:txBody>
        </p:sp>
        <p:sp>
          <p:nvSpPr>
            <p:cNvPr id="68559" name="Line 1427"/>
            <p:cNvSpPr>
              <a:spLocks noChangeShapeType="1"/>
            </p:cNvSpPr>
            <p:nvPr/>
          </p:nvSpPr>
          <p:spPr bwMode="auto">
            <a:xfrm>
              <a:off x="4553" y="2133"/>
              <a:ext cx="1" cy="1"/>
            </a:xfrm>
            <a:prstGeom prst="line">
              <a:avLst/>
            </a:prstGeom>
            <a:noFill/>
            <a:ln w="36513">
              <a:solidFill>
                <a:srgbClr val="FF0000"/>
              </a:solidFill>
              <a:round/>
              <a:headEnd/>
              <a:tailEnd/>
            </a:ln>
          </p:spPr>
          <p:txBody>
            <a:bodyPr/>
            <a:lstStyle/>
            <a:p>
              <a:endParaRPr lang="zh-CN" altLang="en-US"/>
            </a:p>
          </p:txBody>
        </p:sp>
        <p:sp>
          <p:nvSpPr>
            <p:cNvPr id="68560" name="Line 1428"/>
            <p:cNvSpPr>
              <a:spLocks noChangeShapeType="1"/>
            </p:cNvSpPr>
            <p:nvPr/>
          </p:nvSpPr>
          <p:spPr bwMode="auto">
            <a:xfrm>
              <a:off x="4553" y="2133"/>
              <a:ext cx="1" cy="1"/>
            </a:xfrm>
            <a:prstGeom prst="line">
              <a:avLst/>
            </a:prstGeom>
            <a:noFill/>
            <a:ln w="36513">
              <a:solidFill>
                <a:srgbClr val="FF0000"/>
              </a:solidFill>
              <a:round/>
              <a:headEnd/>
              <a:tailEnd/>
            </a:ln>
          </p:spPr>
          <p:txBody>
            <a:bodyPr/>
            <a:lstStyle/>
            <a:p>
              <a:endParaRPr lang="zh-CN" altLang="en-US"/>
            </a:p>
          </p:txBody>
        </p:sp>
        <p:sp>
          <p:nvSpPr>
            <p:cNvPr id="68561" name="Freeform 1429"/>
            <p:cNvSpPr>
              <a:spLocks/>
            </p:cNvSpPr>
            <p:nvPr/>
          </p:nvSpPr>
          <p:spPr bwMode="auto">
            <a:xfrm>
              <a:off x="4553" y="2133"/>
              <a:ext cx="7" cy="1"/>
            </a:xfrm>
            <a:custGeom>
              <a:avLst/>
              <a:gdLst>
                <a:gd name="T0" fmla="*/ 0 w 7"/>
                <a:gd name="T1" fmla="*/ 0 h 1"/>
                <a:gd name="T2" fmla="*/ 0 w 7"/>
                <a:gd name="T3" fmla="*/ 0 h 1"/>
                <a:gd name="T4" fmla="*/ 7 w 7"/>
                <a:gd name="T5" fmla="*/ 0 h 1"/>
                <a:gd name="T6" fmla="*/ 0 60000 65536"/>
                <a:gd name="T7" fmla="*/ 0 60000 65536"/>
                <a:gd name="T8" fmla="*/ 0 60000 65536"/>
                <a:gd name="T9" fmla="*/ 0 w 7"/>
                <a:gd name="T10" fmla="*/ 0 h 1"/>
                <a:gd name="T11" fmla="*/ 7 w 7"/>
                <a:gd name="T12" fmla="*/ 1 h 1"/>
              </a:gdLst>
              <a:ahLst/>
              <a:cxnLst>
                <a:cxn ang="T6">
                  <a:pos x="T0" y="T1"/>
                </a:cxn>
                <a:cxn ang="T7">
                  <a:pos x="T2" y="T3"/>
                </a:cxn>
                <a:cxn ang="T8">
                  <a:pos x="T4" y="T5"/>
                </a:cxn>
              </a:cxnLst>
              <a:rect l="T9" t="T10" r="T11" b="T12"/>
              <a:pathLst>
                <a:path w="7" h="1">
                  <a:moveTo>
                    <a:pt x="0" y="0"/>
                  </a:moveTo>
                  <a:lnTo>
                    <a:pt x="0" y="0"/>
                  </a:lnTo>
                  <a:lnTo>
                    <a:pt x="7" y="0"/>
                  </a:lnTo>
                </a:path>
              </a:pathLst>
            </a:custGeom>
            <a:noFill/>
            <a:ln w="36513">
              <a:solidFill>
                <a:srgbClr val="FF0000"/>
              </a:solidFill>
              <a:prstDash val="solid"/>
              <a:round/>
              <a:headEnd/>
              <a:tailEnd/>
            </a:ln>
          </p:spPr>
          <p:txBody>
            <a:bodyPr/>
            <a:lstStyle/>
            <a:p>
              <a:endParaRPr lang="zh-CN" altLang="en-US"/>
            </a:p>
          </p:txBody>
        </p:sp>
        <p:sp>
          <p:nvSpPr>
            <p:cNvPr id="68562" name="Line 1430"/>
            <p:cNvSpPr>
              <a:spLocks noChangeShapeType="1"/>
            </p:cNvSpPr>
            <p:nvPr/>
          </p:nvSpPr>
          <p:spPr bwMode="auto">
            <a:xfrm>
              <a:off x="4560" y="2133"/>
              <a:ext cx="1" cy="1"/>
            </a:xfrm>
            <a:prstGeom prst="line">
              <a:avLst/>
            </a:prstGeom>
            <a:noFill/>
            <a:ln w="36513">
              <a:solidFill>
                <a:srgbClr val="FF0000"/>
              </a:solidFill>
              <a:round/>
              <a:headEnd/>
              <a:tailEnd/>
            </a:ln>
          </p:spPr>
          <p:txBody>
            <a:bodyPr/>
            <a:lstStyle/>
            <a:p>
              <a:endParaRPr lang="zh-CN" altLang="en-US"/>
            </a:p>
          </p:txBody>
        </p:sp>
        <p:sp>
          <p:nvSpPr>
            <p:cNvPr id="68563" name="Line 1431"/>
            <p:cNvSpPr>
              <a:spLocks noChangeShapeType="1"/>
            </p:cNvSpPr>
            <p:nvPr/>
          </p:nvSpPr>
          <p:spPr bwMode="auto">
            <a:xfrm>
              <a:off x="4560" y="2133"/>
              <a:ext cx="1" cy="1"/>
            </a:xfrm>
            <a:prstGeom prst="line">
              <a:avLst/>
            </a:prstGeom>
            <a:noFill/>
            <a:ln w="36513">
              <a:solidFill>
                <a:srgbClr val="FF0000"/>
              </a:solidFill>
              <a:round/>
              <a:headEnd/>
              <a:tailEnd/>
            </a:ln>
          </p:spPr>
          <p:txBody>
            <a:bodyPr/>
            <a:lstStyle/>
            <a:p>
              <a:endParaRPr lang="zh-CN" altLang="en-US"/>
            </a:p>
          </p:txBody>
        </p:sp>
        <p:sp>
          <p:nvSpPr>
            <p:cNvPr id="68564" name="Line 1432"/>
            <p:cNvSpPr>
              <a:spLocks noChangeShapeType="1"/>
            </p:cNvSpPr>
            <p:nvPr/>
          </p:nvSpPr>
          <p:spPr bwMode="auto">
            <a:xfrm>
              <a:off x="4560" y="2133"/>
              <a:ext cx="1" cy="1"/>
            </a:xfrm>
            <a:prstGeom prst="line">
              <a:avLst/>
            </a:prstGeom>
            <a:noFill/>
            <a:ln w="36513">
              <a:solidFill>
                <a:srgbClr val="FF0000"/>
              </a:solidFill>
              <a:round/>
              <a:headEnd/>
              <a:tailEnd/>
            </a:ln>
          </p:spPr>
          <p:txBody>
            <a:bodyPr/>
            <a:lstStyle/>
            <a:p>
              <a:endParaRPr lang="zh-CN" altLang="en-US"/>
            </a:p>
          </p:txBody>
        </p:sp>
        <p:sp>
          <p:nvSpPr>
            <p:cNvPr id="68565" name="Line 1433"/>
            <p:cNvSpPr>
              <a:spLocks noChangeShapeType="1"/>
            </p:cNvSpPr>
            <p:nvPr/>
          </p:nvSpPr>
          <p:spPr bwMode="auto">
            <a:xfrm>
              <a:off x="4560" y="2133"/>
              <a:ext cx="1" cy="1"/>
            </a:xfrm>
            <a:prstGeom prst="line">
              <a:avLst/>
            </a:prstGeom>
            <a:noFill/>
            <a:ln w="36513">
              <a:solidFill>
                <a:srgbClr val="FF0000"/>
              </a:solidFill>
              <a:round/>
              <a:headEnd/>
              <a:tailEnd/>
            </a:ln>
          </p:spPr>
          <p:txBody>
            <a:bodyPr/>
            <a:lstStyle/>
            <a:p>
              <a:endParaRPr lang="zh-CN" altLang="en-US"/>
            </a:p>
          </p:txBody>
        </p:sp>
        <p:sp>
          <p:nvSpPr>
            <p:cNvPr id="68566" name="Freeform 1434"/>
            <p:cNvSpPr>
              <a:spLocks/>
            </p:cNvSpPr>
            <p:nvPr/>
          </p:nvSpPr>
          <p:spPr bwMode="auto">
            <a:xfrm>
              <a:off x="4560" y="2133"/>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6513">
              <a:solidFill>
                <a:srgbClr val="FF0000"/>
              </a:solidFill>
              <a:prstDash val="solid"/>
              <a:round/>
              <a:headEnd/>
              <a:tailEnd/>
            </a:ln>
          </p:spPr>
          <p:txBody>
            <a:bodyPr/>
            <a:lstStyle/>
            <a:p>
              <a:endParaRPr lang="zh-CN" altLang="en-US"/>
            </a:p>
          </p:txBody>
        </p:sp>
        <p:sp>
          <p:nvSpPr>
            <p:cNvPr id="68567" name="Line 1435"/>
            <p:cNvSpPr>
              <a:spLocks noChangeShapeType="1"/>
            </p:cNvSpPr>
            <p:nvPr/>
          </p:nvSpPr>
          <p:spPr bwMode="auto">
            <a:xfrm>
              <a:off x="4568" y="2133"/>
              <a:ext cx="1" cy="1"/>
            </a:xfrm>
            <a:prstGeom prst="line">
              <a:avLst/>
            </a:prstGeom>
            <a:noFill/>
            <a:ln w="36513">
              <a:solidFill>
                <a:srgbClr val="FF0000"/>
              </a:solidFill>
              <a:round/>
              <a:headEnd/>
              <a:tailEnd/>
            </a:ln>
          </p:spPr>
          <p:txBody>
            <a:bodyPr/>
            <a:lstStyle/>
            <a:p>
              <a:endParaRPr lang="zh-CN" altLang="en-US"/>
            </a:p>
          </p:txBody>
        </p:sp>
        <p:sp>
          <p:nvSpPr>
            <p:cNvPr id="68568" name="Freeform 1436"/>
            <p:cNvSpPr>
              <a:spLocks/>
            </p:cNvSpPr>
            <p:nvPr/>
          </p:nvSpPr>
          <p:spPr bwMode="auto">
            <a:xfrm>
              <a:off x="4568" y="2126"/>
              <a:ext cx="1" cy="7"/>
            </a:xfrm>
            <a:custGeom>
              <a:avLst/>
              <a:gdLst>
                <a:gd name="T0" fmla="*/ 0 w 1"/>
                <a:gd name="T1" fmla="*/ 7 h 7"/>
                <a:gd name="T2" fmla="*/ 0 w 1"/>
                <a:gd name="T3" fmla="*/ 0 h 7"/>
                <a:gd name="T4" fmla="*/ 0 w 1"/>
                <a:gd name="T5" fmla="*/ 0 h 7"/>
                <a:gd name="T6" fmla="*/ 0 60000 65536"/>
                <a:gd name="T7" fmla="*/ 0 60000 65536"/>
                <a:gd name="T8" fmla="*/ 0 60000 65536"/>
                <a:gd name="T9" fmla="*/ 0 w 1"/>
                <a:gd name="T10" fmla="*/ 0 h 7"/>
                <a:gd name="T11" fmla="*/ 1 w 1"/>
                <a:gd name="T12" fmla="*/ 7 h 7"/>
              </a:gdLst>
              <a:ahLst/>
              <a:cxnLst>
                <a:cxn ang="T6">
                  <a:pos x="T0" y="T1"/>
                </a:cxn>
                <a:cxn ang="T7">
                  <a:pos x="T2" y="T3"/>
                </a:cxn>
                <a:cxn ang="T8">
                  <a:pos x="T4" y="T5"/>
                </a:cxn>
              </a:cxnLst>
              <a:rect l="T9" t="T10" r="T11" b="T12"/>
              <a:pathLst>
                <a:path w="1" h="7">
                  <a:moveTo>
                    <a:pt x="0" y="7"/>
                  </a:moveTo>
                  <a:lnTo>
                    <a:pt x="0" y="0"/>
                  </a:lnTo>
                </a:path>
              </a:pathLst>
            </a:custGeom>
            <a:noFill/>
            <a:ln w="36513">
              <a:solidFill>
                <a:srgbClr val="FF0000"/>
              </a:solidFill>
              <a:prstDash val="solid"/>
              <a:round/>
              <a:headEnd/>
              <a:tailEnd/>
            </a:ln>
          </p:spPr>
          <p:txBody>
            <a:bodyPr/>
            <a:lstStyle/>
            <a:p>
              <a:endParaRPr lang="zh-CN" altLang="en-US"/>
            </a:p>
          </p:txBody>
        </p:sp>
        <p:sp>
          <p:nvSpPr>
            <p:cNvPr id="68569" name="Line 1437"/>
            <p:cNvSpPr>
              <a:spLocks noChangeShapeType="1"/>
            </p:cNvSpPr>
            <p:nvPr/>
          </p:nvSpPr>
          <p:spPr bwMode="auto">
            <a:xfrm>
              <a:off x="4568" y="2126"/>
              <a:ext cx="1" cy="1"/>
            </a:xfrm>
            <a:prstGeom prst="line">
              <a:avLst/>
            </a:prstGeom>
            <a:noFill/>
            <a:ln w="36513">
              <a:solidFill>
                <a:srgbClr val="FF0000"/>
              </a:solidFill>
              <a:round/>
              <a:headEnd/>
              <a:tailEnd/>
            </a:ln>
          </p:spPr>
          <p:txBody>
            <a:bodyPr/>
            <a:lstStyle/>
            <a:p>
              <a:endParaRPr lang="zh-CN" altLang="en-US"/>
            </a:p>
          </p:txBody>
        </p:sp>
        <p:sp>
          <p:nvSpPr>
            <p:cNvPr id="68570" name="Line 1438"/>
            <p:cNvSpPr>
              <a:spLocks noChangeShapeType="1"/>
            </p:cNvSpPr>
            <p:nvPr/>
          </p:nvSpPr>
          <p:spPr bwMode="auto">
            <a:xfrm>
              <a:off x="4568" y="2126"/>
              <a:ext cx="1" cy="1"/>
            </a:xfrm>
            <a:prstGeom prst="line">
              <a:avLst/>
            </a:prstGeom>
            <a:noFill/>
            <a:ln w="36513">
              <a:solidFill>
                <a:srgbClr val="FF0000"/>
              </a:solidFill>
              <a:round/>
              <a:headEnd/>
              <a:tailEnd/>
            </a:ln>
          </p:spPr>
          <p:txBody>
            <a:bodyPr/>
            <a:lstStyle/>
            <a:p>
              <a:endParaRPr lang="zh-CN" altLang="en-US"/>
            </a:p>
          </p:txBody>
        </p:sp>
        <p:sp>
          <p:nvSpPr>
            <p:cNvPr id="68571" name="Line 1439"/>
            <p:cNvSpPr>
              <a:spLocks noChangeShapeType="1"/>
            </p:cNvSpPr>
            <p:nvPr/>
          </p:nvSpPr>
          <p:spPr bwMode="auto">
            <a:xfrm>
              <a:off x="4568" y="2126"/>
              <a:ext cx="1" cy="1"/>
            </a:xfrm>
            <a:prstGeom prst="line">
              <a:avLst/>
            </a:prstGeom>
            <a:noFill/>
            <a:ln w="36513">
              <a:solidFill>
                <a:srgbClr val="FF0000"/>
              </a:solidFill>
              <a:round/>
              <a:headEnd/>
              <a:tailEnd/>
            </a:ln>
          </p:spPr>
          <p:txBody>
            <a:bodyPr/>
            <a:lstStyle/>
            <a:p>
              <a:endParaRPr lang="zh-CN" altLang="en-US"/>
            </a:p>
          </p:txBody>
        </p:sp>
        <p:sp>
          <p:nvSpPr>
            <p:cNvPr id="68572" name="Freeform 1440"/>
            <p:cNvSpPr>
              <a:spLocks/>
            </p:cNvSpPr>
            <p:nvPr/>
          </p:nvSpPr>
          <p:spPr bwMode="auto">
            <a:xfrm>
              <a:off x="4568" y="2126"/>
              <a:ext cx="7" cy="1"/>
            </a:xfrm>
            <a:custGeom>
              <a:avLst/>
              <a:gdLst>
                <a:gd name="T0" fmla="*/ 0 w 7"/>
                <a:gd name="T1" fmla="*/ 0 h 1"/>
                <a:gd name="T2" fmla="*/ 0 w 7"/>
                <a:gd name="T3" fmla="*/ 0 h 1"/>
                <a:gd name="T4" fmla="*/ 7 w 7"/>
                <a:gd name="T5" fmla="*/ 0 h 1"/>
                <a:gd name="T6" fmla="*/ 0 60000 65536"/>
                <a:gd name="T7" fmla="*/ 0 60000 65536"/>
                <a:gd name="T8" fmla="*/ 0 60000 65536"/>
                <a:gd name="T9" fmla="*/ 0 w 7"/>
                <a:gd name="T10" fmla="*/ 0 h 1"/>
                <a:gd name="T11" fmla="*/ 7 w 7"/>
                <a:gd name="T12" fmla="*/ 1 h 1"/>
              </a:gdLst>
              <a:ahLst/>
              <a:cxnLst>
                <a:cxn ang="T6">
                  <a:pos x="T0" y="T1"/>
                </a:cxn>
                <a:cxn ang="T7">
                  <a:pos x="T2" y="T3"/>
                </a:cxn>
                <a:cxn ang="T8">
                  <a:pos x="T4" y="T5"/>
                </a:cxn>
              </a:cxnLst>
              <a:rect l="T9" t="T10" r="T11" b="T12"/>
              <a:pathLst>
                <a:path w="7" h="1">
                  <a:moveTo>
                    <a:pt x="0" y="0"/>
                  </a:moveTo>
                  <a:lnTo>
                    <a:pt x="0" y="0"/>
                  </a:lnTo>
                  <a:lnTo>
                    <a:pt x="7" y="0"/>
                  </a:lnTo>
                </a:path>
              </a:pathLst>
            </a:custGeom>
            <a:noFill/>
            <a:ln w="36513">
              <a:solidFill>
                <a:srgbClr val="FF0000"/>
              </a:solidFill>
              <a:prstDash val="solid"/>
              <a:round/>
              <a:headEnd/>
              <a:tailEnd/>
            </a:ln>
          </p:spPr>
          <p:txBody>
            <a:bodyPr/>
            <a:lstStyle/>
            <a:p>
              <a:endParaRPr lang="zh-CN" altLang="en-US"/>
            </a:p>
          </p:txBody>
        </p:sp>
        <p:sp>
          <p:nvSpPr>
            <p:cNvPr id="68573" name="Line 1441"/>
            <p:cNvSpPr>
              <a:spLocks noChangeShapeType="1"/>
            </p:cNvSpPr>
            <p:nvPr/>
          </p:nvSpPr>
          <p:spPr bwMode="auto">
            <a:xfrm>
              <a:off x="4575" y="2126"/>
              <a:ext cx="1" cy="1"/>
            </a:xfrm>
            <a:prstGeom prst="line">
              <a:avLst/>
            </a:prstGeom>
            <a:noFill/>
            <a:ln w="36513">
              <a:solidFill>
                <a:srgbClr val="FF0000"/>
              </a:solidFill>
              <a:round/>
              <a:headEnd/>
              <a:tailEnd/>
            </a:ln>
          </p:spPr>
          <p:txBody>
            <a:bodyPr/>
            <a:lstStyle/>
            <a:p>
              <a:endParaRPr lang="zh-CN" altLang="en-US"/>
            </a:p>
          </p:txBody>
        </p:sp>
        <p:sp>
          <p:nvSpPr>
            <p:cNvPr id="68574" name="Line 1442"/>
            <p:cNvSpPr>
              <a:spLocks noChangeShapeType="1"/>
            </p:cNvSpPr>
            <p:nvPr/>
          </p:nvSpPr>
          <p:spPr bwMode="auto">
            <a:xfrm>
              <a:off x="4575" y="2126"/>
              <a:ext cx="1" cy="1"/>
            </a:xfrm>
            <a:prstGeom prst="line">
              <a:avLst/>
            </a:prstGeom>
            <a:noFill/>
            <a:ln w="36513">
              <a:solidFill>
                <a:srgbClr val="FF0000"/>
              </a:solidFill>
              <a:round/>
              <a:headEnd/>
              <a:tailEnd/>
            </a:ln>
          </p:spPr>
          <p:txBody>
            <a:bodyPr/>
            <a:lstStyle/>
            <a:p>
              <a:endParaRPr lang="zh-CN" altLang="en-US"/>
            </a:p>
          </p:txBody>
        </p:sp>
        <p:sp>
          <p:nvSpPr>
            <p:cNvPr id="68575" name="Line 1443"/>
            <p:cNvSpPr>
              <a:spLocks noChangeShapeType="1"/>
            </p:cNvSpPr>
            <p:nvPr/>
          </p:nvSpPr>
          <p:spPr bwMode="auto">
            <a:xfrm>
              <a:off x="4575" y="2126"/>
              <a:ext cx="1" cy="1"/>
            </a:xfrm>
            <a:prstGeom prst="line">
              <a:avLst/>
            </a:prstGeom>
            <a:noFill/>
            <a:ln w="36513">
              <a:solidFill>
                <a:srgbClr val="FF0000"/>
              </a:solidFill>
              <a:round/>
              <a:headEnd/>
              <a:tailEnd/>
            </a:ln>
          </p:spPr>
          <p:txBody>
            <a:bodyPr/>
            <a:lstStyle/>
            <a:p>
              <a:endParaRPr lang="zh-CN" altLang="en-US"/>
            </a:p>
          </p:txBody>
        </p:sp>
        <p:sp>
          <p:nvSpPr>
            <p:cNvPr id="68576" name="Line 1444"/>
            <p:cNvSpPr>
              <a:spLocks noChangeShapeType="1"/>
            </p:cNvSpPr>
            <p:nvPr/>
          </p:nvSpPr>
          <p:spPr bwMode="auto">
            <a:xfrm>
              <a:off x="4575" y="2126"/>
              <a:ext cx="1" cy="1"/>
            </a:xfrm>
            <a:prstGeom prst="line">
              <a:avLst/>
            </a:prstGeom>
            <a:noFill/>
            <a:ln w="36513">
              <a:solidFill>
                <a:srgbClr val="FF0000"/>
              </a:solidFill>
              <a:round/>
              <a:headEnd/>
              <a:tailEnd/>
            </a:ln>
          </p:spPr>
          <p:txBody>
            <a:bodyPr/>
            <a:lstStyle/>
            <a:p>
              <a:endParaRPr lang="zh-CN" altLang="en-US"/>
            </a:p>
          </p:txBody>
        </p:sp>
        <p:sp>
          <p:nvSpPr>
            <p:cNvPr id="68577" name="Freeform 1445"/>
            <p:cNvSpPr>
              <a:spLocks/>
            </p:cNvSpPr>
            <p:nvPr/>
          </p:nvSpPr>
          <p:spPr bwMode="auto">
            <a:xfrm>
              <a:off x="4575" y="2126"/>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6513">
              <a:solidFill>
                <a:srgbClr val="FF0000"/>
              </a:solidFill>
              <a:prstDash val="solid"/>
              <a:round/>
              <a:headEnd/>
              <a:tailEnd/>
            </a:ln>
          </p:spPr>
          <p:txBody>
            <a:bodyPr/>
            <a:lstStyle/>
            <a:p>
              <a:endParaRPr lang="zh-CN" altLang="en-US"/>
            </a:p>
          </p:txBody>
        </p:sp>
        <p:sp>
          <p:nvSpPr>
            <p:cNvPr id="68578" name="Line 1446"/>
            <p:cNvSpPr>
              <a:spLocks noChangeShapeType="1"/>
            </p:cNvSpPr>
            <p:nvPr/>
          </p:nvSpPr>
          <p:spPr bwMode="auto">
            <a:xfrm>
              <a:off x="4583" y="2126"/>
              <a:ext cx="1" cy="1"/>
            </a:xfrm>
            <a:prstGeom prst="line">
              <a:avLst/>
            </a:prstGeom>
            <a:noFill/>
            <a:ln w="36513">
              <a:solidFill>
                <a:srgbClr val="FF0000"/>
              </a:solidFill>
              <a:round/>
              <a:headEnd/>
              <a:tailEnd/>
            </a:ln>
          </p:spPr>
          <p:txBody>
            <a:bodyPr/>
            <a:lstStyle/>
            <a:p>
              <a:endParaRPr lang="zh-CN" altLang="en-US"/>
            </a:p>
          </p:txBody>
        </p:sp>
        <p:sp>
          <p:nvSpPr>
            <p:cNvPr id="68579" name="Line 1447"/>
            <p:cNvSpPr>
              <a:spLocks noChangeShapeType="1"/>
            </p:cNvSpPr>
            <p:nvPr/>
          </p:nvSpPr>
          <p:spPr bwMode="auto">
            <a:xfrm>
              <a:off x="4583" y="2126"/>
              <a:ext cx="1" cy="1"/>
            </a:xfrm>
            <a:prstGeom prst="line">
              <a:avLst/>
            </a:prstGeom>
            <a:noFill/>
            <a:ln w="36513">
              <a:solidFill>
                <a:srgbClr val="FF0000"/>
              </a:solidFill>
              <a:round/>
              <a:headEnd/>
              <a:tailEnd/>
            </a:ln>
          </p:spPr>
          <p:txBody>
            <a:bodyPr/>
            <a:lstStyle/>
            <a:p>
              <a:endParaRPr lang="zh-CN" altLang="en-US"/>
            </a:p>
          </p:txBody>
        </p:sp>
        <p:sp>
          <p:nvSpPr>
            <p:cNvPr id="68580" name="Line 1448"/>
            <p:cNvSpPr>
              <a:spLocks noChangeShapeType="1"/>
            </p:cNvSpPr>
            <p:nvPr/>
          </p:nvSpPr>
          <p:spPr bwMode="auto">
            <a:xfrm>
              <a:off x="4583" y="2126"/>
              <a:ext cx="1" cy="1"/>
            </a:xfrm>
            <a:prstGeom prst="line">
              <a:avLst/>
            </a:prstGeom>
            <a:noFill/>
            <a:ln w="36513">
              <a:solidFill>
                <a:srgbClr val="FF0000"/>
              </a:solidFill>
              <a:round/>
              <a:headEnd/>
              <a:tailEnd/>
            </a:ln>
          </p:spPr>
          <p:txBody>
            <a:bodyPr/>
            <a:lstStyle/>
            <a:p>
              <a:endParaRPr lang="zh-CN" altLang="en-US"/>
            </a:p>
          </p:txBody>
        </p:sp>
        <p:sp>
          <p:nvSpPr>
            <p:cNvPr id="68581" name="Line 1449"/>
            <p:cNvSpPr>
              <a:spLocks noChangeShapeType="1"/>
            </p:cNvSpPr>
            <p:nvPr/>
          </p:nvSpPr>
          <p:spPr bwMode="auto">
            <a:xfrm>
              <a:off x="4583" y="2126"/>
              <a:ext cx="1" cy="1"/>
            </a:xfrm>
            <a:prstGeom prst="line">
              <a:avLst/>
            </a:prstGeom>
            <a:noFill/>
            <a:ln w="36513">
              <a:solidFill>
                <a:srgbClr val="FF0000"/>
              </a:solidFill>
              <a:round/>
              <a:headEnd/>
              <a:tailEnd/>
            </a:ln>
          </p:spPr>
          <p:txBody>
            <a:bodyPr/>
            <a:lstStyle/>
            <a:p>
              <a:endParaRPr lang="zh-CN" altLang="en-US"/>
            </a:p>
          </p:txBody>
        </p:sp>
        <p:sp>
          <p:nvSpPr>
            <p:cNvPr id="68582" name="Freeform 1450"/>
            <p:cNvSpPr>
              <a:spLocks/>
            </p:cNvSpPr>
            <p:nvPr/>
          </p:nvSpPr>
          <p:spPr bwMode="auto">
            <a:xfrm>
              <a:off x="4583" y="2126"/>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6513">
              <a:solidFill>
                <a:srgbClr val="FF0000"/>
              </a:solidFill>
              <a:prstDash val="solid"/>
              <a:round/>
              <a:headEnd/>
              <a:tailEnd/>
            </a:ln>
          </p:spPr>
          <p:txBody>
            <a:bodyPr/>
            <a:lstStyle/>
            <a:p>
              <a:endParaRPr lang="zh-CN" altLang="en-US"/>
            </a:p>
          </p:txBody>
        </p:sp>
        <p:sp>
          <p:nvSpPr>
            <p:cNvPr id="68583" name="Line 1451"/>
            <p:cNvSpPr>
              <a:spLocks noChangeShapeType="1"/>
            </p:cNvSpPr>
            <p:nvPr/>
          </p:nvSpPr>
          <p:spPr bwMode="auto">
            <a:xfrm>
              <a:off x="4591" y="2126"/>
              <a:ext cx="1" cy="1"/>
            </a:xfrm>
            <a:prstGeom prst="line">
              <a:avLst/>
            </a:prstGeom>
            <a:noFill/>
            <a:ln w="36513">
              <a:solidFill>
                <a:srgbClr val="FF0000"/>
              </a:solidFill>
              <a:round/>
              <a:headEnd/>
              <a:tailEnd/>
            </a:ln>
          </p:spPr>
          <p:txBody>
            <a:bodyPr/>
            <a:lstStyle/>
            <a:p>
              <a:endParaRPr lang="zh-CN" altLang="en-US"/>
            </a:p>
          </p:txBody>
        </p:sp>
        <p:sp>
          <p:nvSpPr>
            <p:cNvPr id="68584" name="Line 1452"/>
            <p:cNvSpPr>
              <a:spLocks noChangeShapeType="1"/>
            </p:cNvSpPr>
            <p:nvPr/>
          </p:nvSpPr>
          <p:spPr bwMode="auto">
            <a:xfrm>
              <a:off x="4591" y="2126"/>
              <a:ext cx="1" cy="1"/>
            </a:xfrm>
            <a:prstGeom prst="line">
              <a:avLst/>
            </a:prstGeom>
            <a:noFill/>
            <a:ln w="36513">
              <a:solidFill>
                <a:srgbClr val="FF0000"/>
              </a:solidFill>
              <a:round/>
              <a:headEnd/>
              <a:tailEnd/>
            </a:ln>
          </p:spPr>
          <p:txBody>
            <a:bodyPr/>
            <a:lstStyle/>
            <a:p>
              <a:endParaRPr lang="zh-CN" altLang="en-US"/>
            </a:p>
          </p:txBody>
        </p:sp>
        <p:sp>
          <p:nvSpPr>
            <p:cNvPr id="68585" name="Line 1453"/>
            <p:cNvSpPr>
              <a:spLocks noChangeShapeType="1"/>
            </p:cNvSpPr>
            <p:nvPr/>
          </p:nvSpPr>
          <p:spPr bwMode="auto">
            <a:xfrm>
              <a:off x="4591" y="2126"/>
              <a:ext cx="1" cy="1"/>
            </a:xfrm>
            <a:prstGeom prst="line">
              <a:avLst/>
            </a:prstGeom>
            <a:noFill/>
            <a:ln w="36513">
              <a:solidFill>
                <a:srgbClr val="FF0000"/>
              </a:solidFill>
              <a:round/>
              <a:headEnd/>
              <a:tailEnd/>
            </a:ln>
          </p:spPr>
          <p:txBody>
            <a:bodyPr/>
            <a:lstStyle/>
            <a:p>
              <a:endParaRPr lang="zh-CN" altLang="en-US"/>
            </a:p>
          </p:txBody>
        </p:sp>
        <p:sp>
          <p:nvSpPr>
            <p:cNvPr id="68586" name="Line 1454"/>
            <p:cNvSpPr>
              <a:spLocks noChangeShapeType="1"/>
            </p:cNvSpPr>
            <p:nvPr/>
          </p:nvSpPr>
          <p:spPr bwMode="auto">
            <a:xfrm>
              <a:off x="4591" y="2126"/>
              <a:ext cx="1" cy="1"/>
            </a:xfrm>
            <a:prstGeom prst="line">
              <a:avLst/>
            </a:prstGeom>
            <a:noFill/>
            <a:ln w="36513">
              <a:solidFill>
                <a:srgbClr val="FF0000"/>
              </a:solidFill>
              <a:round/>
              <a:headEnd/>
              <a:tailEnd/>
            </a:ln>
          </p:spPr>
          <p:txBody>
            <a:bodyPr/>
            <a:lstStyle/>
            <a:p>
              <a:endParaRPr lang="zh-CN" altLang="en-US"/>
            </a:p>
          </p:txBody>
        </p:sp>
        <p:sp>
          <p:nvSpPr>
            <p:cNvPr id="68587" name="Line 1455"/>
            <p:cNvSpPr>
              <a:spLocks noChangeShapeType="1"/>
            </p:cNvSpPr>
            <p:nvPr/>
          </p:nvSpPr>
          <p:spPr bwMode="auto">
            <a:xfrm>
              <a:off x="4591" y="2126"/>
              <a:ext cx="1" cy="1"/>
            </a:xfrm>
            <a:prstGeom prst="line">
              <a:avLst/>
            </a:prstGeom>
            <a:noFill/>
            <a:ln w="36513">
              <a:solidFill>
                <a:srgbClr val="FF0000"/>
              </a:solidFill>
              <a:round/>
              <a:headEnd/>
              <a:tailEnd/>
            </a:ln>
          </p:spPr>
          <p:txBody>
            <a:bodyPr/>
            <a:lstStyle/>
            <a:p>
              <a:endParaRPr lang="zh-CN" altLang="en-US"/>
            </a:p>
          </p:txBody>
        </p:sp>
        <p:sp>
          <p:nvSpPr>
            <p:cNvPr id="68588" name="Freeform 1456"/>
            <p:cNvSpPr>
              <a:spLocks/>
            </p:cNvSpPr>
            <p:nvPr/>
          </p:nvSpPr>
          <p:spPr bwMode="auto">
            <a:xfrm>
              <a:off x="4591" y="2126"/>
              <a:ext cx="7" cy="1"/>
            </a:xfrm>
            <a:custGeom>
              <a:avLst/>
              <a:gdLst>
                <a:gd name="T0" fmla="*/ 0 w 7"/>
                <a:gd name="T1" fmla="*/ 0 h 1"/>
                <a:gd name="T2" fmla="*/ 0 w 7"/>
                <a:gd name="T3" fmla="*/ 0 h 1"/>
                <a:gd name="T4" fmla="*/ 7 w 7"/>
                <a:gd name="T5" fmla="*/ 0 h 1"/>
                <a:gd name="T6" fmla="*/ 0 60000 65536"/>
                <a:gd name="T7" fmla="*/ 0 60000 65536"/>
                <a:gd name="T8" fmla="*/ 0 60000 65536"/>
                <a:gd name="T9" fmla="*/ 0 w 7"/>
                <a:gd name="T10" fmla="*/ 0 h 1"/>
                <a:gd name="T11" fmla="*/ 7 w 7"/>
                <a:gd name="T12" fmla="*/ 1 h 1"/>
              </a:gdLst>
              <a:ahLst/>
              <a:cxnLst>
                <a:cxn ang="T6">
                  <a:pos x="T0" y="T1"/>
                </a:cxn>
                <a:cxn ang="T7">
                  <a:pos x="T2" y="T3"/>
                </a:cxn>
                <a:cxn ang="T8">
                  <a:pos x="T4" y="T5"/>
                </a:cxn>
              </a:cxnLst>
              <a:rect l="T9" t="T10" r="T11" b="T12"/>
              <a:pathLst>
                <a:path w="7" h="1">
                  <a:moveTo>
                    <a:pt x="0" y="0"/>
                  </a:moveTo>
                  <a:lnTo>
                    <a:pt x="0" y="0"/>
                  </a:lnTo>
                  <a:lnTo>
                    <a:pt x="7" y="0"/>
                  </a:lnTo>
                </a:path>
              </a:pathLst>
            </a:custGeom>
            <a:noFill/>
            <a:ln w="36513">
              <a:solidFill>
                <a:srgbClr val="FF0000"/>
              </a:solidFill>
              <a:prstDash val="solid"/>
              <a:round/>
              <a:headEnd/>
              <a:tailEnd/>
            </a:ln>
          </p:spPr>
          <p:txBody>
            <a:bodyPr/>
            <a:lstStyle/>
            <a:p>
              <a:endParaRPr lang="zh-CN" altLang="en-US"/>
            </a:p>
          </p:txBody>
        </p:sp>
        <p:sp>
          <p:nvSpPr>
            <p:cNvPr id="68589" name="Freeform 1457"/>
            <p:cNvSpPr>
              <a:spLocks/>
            </p:cNvSpPr>
            <p:nvPr/>
          </p:nvSpPr>
          <p:spPr bwMode="auto">
            <a:xfrm>
              <a:off x="4598" y="2118"/>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6513">
              <a:solidFill>
                <a:srgbClr val="FF0000"/>
              </a:solidFill>
              <a:prstDash val="solid"/>
              <a:round/>
              <a:headEnd/>
              <a:tailEnd/>
            </a:ln>
          </p:spPr>
          <p:txBody>
            <a:bodyPr/>
            <a:lstStyle/>
            <a:p>
              <a:endParaRPr lang="zh-CN" altLang="en-US"/>
            </a:p>
          </p:txBody>
        </p:sp>
        <p:sp>
          <p:nvSpPr>
            <p:cNvPr id="68590" name="Line 1458"/>
            <p:cNvSpPr>
              <a:spLocks noChangeShapeType="1"/>
            </p:cNvSpPr>
            <p:nvPr/>
          </p:nvSpPr>
          <p:spPr bwMode="auto">
            <a:xfrm>
              <a:off x="4598" y="2118"/>
              <a:ext cx="1" cy="1"/>
            </a:xfrm>
            <a:prstGeom prst="line">
              <a:avLst/>
            </a:prstGeom>
            <a:noFill/>
            <a:ln w="36513">
              <a:solidFill>
                <a:srgbClr val="FF0000"/>
              </a:solidFill>
              <a:round/>
              <a:headEnd/>
              <a:tailEnd/>
            </a:ln>
          </p:spPr>
          <p:txBody>
            <a:bodyPr/>
            <a:lstStyle/>
            <a:p>
              <a:endParaRPr lang="zh-CN" altLang="en-US"/>
            </a:p>
          </p:txBody>
        </p:sp>
        <p:sp>
          <p:nvSpPr>
            <p:cNvPr id="68591" name="Line 1459"/>
            <p:cNvSpPr>
              <a:spLocks noChangeShapeType="1"/>
            </p:cNvSpPr>
            <p:nvPr/>
          </p:nvSpPr>
          <p:spPr bwMode="auto">
            <a:xfrm>
              <a:off x="4598" y="2118"/>
              <a:ext cx="1" cy="1"/>
            </a:xfrm>
            <a:prstGeom prst="line">
              <a:avLst/>
            </a:prstGeom>
            <a:noFill/>
            <a:ln w="36513">
              <a:solidFill>
                <a:srgbClr val="FF0000"/>
              </a:solidFill>
              <a:round/>
              <a:headEnd/>
              <a:tailEnd/>
            </a:ln>
          </p:spPr>
          <p:txBody>
            <a:bodyPr/>
            <a:lstStyle/>
            <a:p>
              <a:endParaRPr lang="zh-CN" altLang="en-US"/>
            </a:p>
          </p:txBody>
        </p:sp>
        <p:sp>
          <p:nvSpPr>
            <p:cNvPr id="68592" name="Line 1460"/>
            <p:cNvSpPr>
              <a:spLocks noChangeShapeType="1"/>
            </p:cNvSpPr>
            <p:nvPr/>
          </p:nvSpPr>
          <p:spPr bwMode="auto">
            <a:xfrm>
              <a:off x="4598" y="2118"/>
              <a:ext cx="1" cy="1"/>
            </a:xfrm>
            <a:prstGeom prst="line">
              <a:avLst/>
            </a:prstGeom>
            <a:noFill/>
            <a:ln w="36513">
              <a:solidFill>
                <a:srgbClr val="FF0000"/>
              </a:solidFill>
              <a:round/>
              <a:headEnd/>
              <a:tailEnd/>
            </a:ln>
          </p:spPr>
          <p:txBody>
            <a:bodyPr/>
            <a:lstStyle/>
            <a:p>
              <a:endParaRPr lang="zh-CN" altLang="en-US"/>
            </a:p>
          </p:txBody>
        </p:sp>
        <p:sp>
          <p:nvSpPr>
            <p:cNvPr id="68593" name="Freeform 1461"/>
            <p:cNvSpPr>
              <a:spLocks/>
            </p:cNvSpPr>
            <p:nvPr/>
          </p:nvSpPr>
          <p:spPr bwMode="auto">
            <a:xfrm>
              <a:off x="4598" y="2118"/>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6513">
              <a:solidFill>
                <a:srgbClr val="FF0000"/>
              </a:solidFill>
              <a:prstDash val="solid"/>
              <a:round/>
              <a:headEnd/>
              <a:tailEnd/>
            </a:ln>
          </p:spPr>
          <p:txBody>
            <a:bodyPr/>
            <a:lstStyle/>
            <a:p>
              <a:endParaRPr lang="zh-CN" altLang="en-US"/>
            </a:p>
          </p:txBody>
        </p:sp>
        <p:sp>
          <p:nvSpPr>
            <p:cNvPr id="68594" name="Line 1462"/>
            <p:cNvSpPr>
              <a:spLocks noChangeShapeType="1"/>
            </p:cNvSpPr>
            <p:nvPr/>
          </p:nvSpPr>
          <p:spPr bwMode="auto">
            <a:xfrm>
              <a:off x="4606" y="2118"/>
              <a:ext cx="1" cy="1"/>
            </a:xfrm>
            <a:prstGeom prst="line">
              <a:avLst/>
            </a:prstGeom>
            <a:noFill/>
            <a:ln w="36513">
              <a:solidFill>
                <a:srgbClr val="FF0000"/>
              </a:solidFill>
              <a:round/>
              <a:headEnd/>
              <a:tailEnd/>
            </a:ln>
          </p:spPr>
          <p:txBody>
            <a:bodyPr/>
            <a:lstStyle/>
            <a:p>
              <a:endParaRPr lang="zh-CN" altLang="en-US"/>
            </a:p>
          </p:txBody>
        </p:sp>
        <p:sp>
          <p:nvSpPr>
            <p:cNvPr id="68595" name="Line 1463"/>
            <p:cNvSpPr>
              <a:spLocks noChangeShapeType="1"/>
            </p:cNvSpPr>
            <p:nvPr/>
          </p:nvSpPr>
          <p:spPr bwMode="auto">
            <a:xfrm>
              <a:off x="4606" y="2118"/>
              <a:ext cx="1" cy="1"/>
            </a:xfrm>
            <a:prstGeom prst="line">
              <a:avLst/>
            </a:prstGeom>
            <a:noFill/>
            <a:ln w="36513">
              <a:solidFill>
                <a:srgbClr val="FF0000"/>
              </a:solidFill>
              <a:round/>
              <a:headEnd/>
              <a:tailEnd/>
            </a:ln>
          </p:spPr>
          <p:txBody>
            <a:bodyPr/>
            <a:lstStyle/>
            <a:p>
              <a:endParaRPr lang="zh-CN" altLang="en-US"/>
            </a:p>
          </p:txBody>
        </p:sp>
        <p:sp>
          <p:nvSpPr>
            <p:cNvPr id="68596" name="Line 1464"/>
            <p:cNvSpPr>
              <a:spLocks noChangeShapeType="1"/>
            </p:cNvSpPr>
            <p:nvPr/>
          </p:nvSpPr>
          <p:spPr bwMode="auto">
            <a:xfrm>
              <a:off x="4606" y="2118"/>
              <a:ext cx="1" cy="1"/>
            </a:xfrm>
            <a:prstGeom prst="line">
              <a:avLst/>
            </a:prstGeom>
            <a:noFill/>
            <a:ln w="36513">
              <a:solidFill>
                <a:srgbClr val="FF0000"/>
              </a:solidFill>
              <a:round/>
              <a:headEnd/>
              <a:tailEnd/>
            </a:ln>
          </p:spPr>
          <p:txBody>
            <a:bodyPr/>
            <a:lstStyle/>
            <a:p>
              <a:endParaRPr lang="zh-CN" altLang="en-US"/>
            </a:p>
          </p:txBody>
        </p:sp>
        <p:sp>
          <p:nvSpPr>
            <p:cNvPr id="68597" name="Line 1465"/>
            <p:cNvSpPr>
              <a:spLocks noChangeShapeType="1"/>
            </p:cNvSpPr>
            <p:nvPr/>
          </p:nvSpPr>
          <p:spPr bwMode="auto">
            <a:xfrm>
              <a:off x="4606" y="2118"/>
              <a:ext cx="1" cy="1"/>
            </a:xfrm>
            <a:prstGeom prst="line">
              <a:avLst/>
            </a:prstGeom>
            <a:noFill/>
            <a:ln w="36513">
              <a:solidFill>
                <a:srgbClr val="FF0000"/>
              </a:solidFill>
              <a:round/>
              <a:headEnd/>
              <a:tailEnd/>
            </a:ln>
          </p:spPr>
          <p:txBody>
            <a:bodyPr/>
            <a:lstStyle/>
            <a:p>
              <a:endParaRPr lang="zh-CN" altLang="en-US"/>
            </a:p>
          </p:txBody>
        </p:sp>
        <p:sp>
          <p:nvSpPr>
            <p:cNvPr id="68598" name="Freeform 1466"/>
            <p:cNvSpPr>
              <a:spLocks/>
            </p:cNvSpPr>
            <p:nvPr/>
          </p:nvSpPr>
          <p:spPr bwMode="auto">
            <a:xfrm>
              <a:off x="4606" y="2118"/>
              <a:ext cx="7" cy="1"/>
            </a:xfrm>
            <a:custGeom>
              <a:avLst/>
              <a:gdLst>
                <a:gd name="T0" fmla="*/ 0 w 7"/>
                <a:gd name="T1" fmla="*/ 0 h 1"/>
                <a:gd name="T2" fmla="*/ 0 w 7"/>
                <a:gd name="T3" fmla="*/ 0 h 1"/>
                <a:gd name="T4" fmla="*/ 7 w 7"/>
                <a:gd name="T5" fmla="*/ 0 h 1"/>
                <a:gd name="T6" fmla="*/ 0 60000 65536"/>
                <a:gd name="T7" fmla="*/ 0 60000 65536"/>
                <a:gd name="T8" fmla="*/ 0 60000 65536"/>
                <a:gd name="T9" fmla="*/ 0 w 7"/>
                <a:gd name="T10" fmla="*/ 0 h 1"/>
                <a:gd name="T11" fmla="*/ 7 w 7"/>
                <a:gd name="T12" fmla="*/ 1 h 1"/>
              </a:gdLst>
              <a:ahLst/>
              <a:cxnLst>
                <a:cxn ang="T6">
                  <a:pos x="T0" y="T1"/>
                </a:cxn>
                <a:cxn ang="T7">
                  <a:pos x="T2" y="T3"/>
                </a:cxn>
                <a:cxn ang="T8">
                  <a:pos x="T4" y="T5"/>
                </a:cxn>
              </a:cxnLst>
              <a:rect l="T9" t="T10" r="T11" b="T12"/>
              <a:pathLst>
                <a:path w="7" h="1">
                  <a:moveTo>
                    <a:pt x="0" y="0"/>
                  </a:moveTo>
                  <a:lnTo>
                    <a:pt x="0" y="0"/>
                  </a:lnTo>
                  <a:lnTo>
                    <a:pt x="7" y="0"/>
                  </a:lnTo>
                </a:path>
              </a:pathLst>
            </a:custGeom>
            <a:noFill/>
            <a:ln w="36513">
              <a:solidFill>
                <a:srgbClr val="FF0000"/>
              </a:solidFill>
              <a:prstDash val="solid"/>
              <a:round/>
              <a:headEnd/>
              <a:tailEnd/>
            </a:ln>
          </p:spPr>
          <p:txBody>
            <a:bodyPr/>
            <a:lstStyle/>
            <a:p>
              <a:endParaRPr lang="zh-CN" altLang="en-US"/>
            </a:p>
          </p:txBody>
        </p:sp>
        <p:sp>
          <p:nvSpPr>
            <p:cNvPr id="68599" name="Line 1467"/>
            <p:cNvSpPr>
              <a:spLocks noChangeShapeType="1"/>
            </p:cNvSpPr>
            <p:nvPr/>
          </p:nvSpPr>
          <p:spPr bwMode="auto">
            <a:xfrm>
              <a:off x="4613" y="2118"/>
              <a:ext cx="1" cy="1"/>
            </a:xfrm>
            <a:prstGeom prst="line">
              <a:avLst/>
            </a:prstGeom>
            <a:noFill/>
            <a:ln w="36513">
              <a:solidFill>
                <a:srgbClr val="FF0000"/>
              </a:solidFill>
              <a:round/>
              <a:headEnd/>
              <a:tailEnd/>
            </a:ln>
          </p:spPr>
          <p:txBody>
            <a:bodyPr/>
            <a:lstStyle/>
            <a:p>
              <a:endParaRPr lang="zh-CN" altLang="en-US"/>
            </a:p>
          </p:txBody>
        </p:sp>
        <p:sp>
          <p:nvSpPr>
            <p:cNvPr id="68600" name="Line 1468"/>
            <p:cNvSpPr>
              <a:spLocks noChangeShapeType="1"/>
            </p:cNvSpPr>
            <p:nvPr/>
          </p:nvSpPr>
          <p:spPr bwMode="auto">
            <a:xfrm>
              <a:off x="4613" y="2118"/>
              <a:ext cx="1" cy="1"/>
            </a:xfrm>
            <a:prstGeom prst="line">
              <a:avLst/>
            </a:prstGeom>
            <a:noFill/>
            <a:ln w="36513">
              <a:solidFill>
                <a:srgbClr val="FF0000"/>
              </a:solidFill>
              <a:round/>
              <a:headEnd/>
              <a:tailEnd/>
            </a:ln>
          </p:spPr>
          <p:txBody>
            <a:bodyPr/>
            <a:lstStyle/>
            <a:p>
              <a:endParaRPr lang="zh-CN" altLang="en-US"/>
            </a:p>
          </p:txBody>
        </p:sp>
        <p:sp>
          <p:nvSpPr>
            <p:cNvPr id="68601" name="Line 1469"/>
            <p:cNvSpPr>
              <a:spLocks noChangeShapeType="1"/>
            </p:cNvSpPr>
            <p:nvPr/>
          </p:nvSpPr>
          <p:spPr bwMode="auto">
            <a:xfrm>
              <a:off x="4613" y="2118"/>
              <a:ext cx="1" cy="1"/>
            </a:xfrm>
            <a:prstGeom prst="line">
              <a:avLst/>
            </a:prstGeom>
            <a:noFill/>
            <a:ln w="36513">
              <a:solidFill>
                <a:srgbClr val="FF0000"/>
              </a:solidFill>
              <a:round/>
              <a:headEnd/>
              <a:tailEnd/>
            </a:ln>
          </p:spPr>
          <p:txBody>
            <a:bodyPr/>
            <a:lstStyle/>
            <a:p>
              <a:endParaRPr lang="zh-CN" altLang="en-US"/>
            </a:p>
          </p:txBody>
        </p:sp>
        <p:sp>
          <p:nvSpPr>
            <p:cNvPr id="68602" name="Line 1470"/>
            <p:cNvSpPr>
              <a:spLocks noChangeShapeType="1"/>
            </p:cNvSpPr>
            <p:nvPr/>
          </p:nvSpPr>
          <p:spPr bwMode="auto">
            <a:xfrm>
              <a:off x="4613" y="2118"/>
              <a:ext cx="1" cy="1"/>
            </a:xfrm>
            <a:prstGeom prst="line">
              <a:avLst/>
            </a:prstGeom>
            <a:noFill/>
            <a:ln w="36513">
              <a:solidFill>
                <a:srgbClr val="FF0000"/>
              </a:solidFill>
              <a:round/>
              <a:headEnd/>
              <a:tailEnd/>
            </a:ln>
          </p:spPr>
          <p:txBody>
            <a:bodyPr/>
            <a:lstStyle/>
            <a:p>
              <a:endParaRPr lang="zh-CN" altLang="en-US"/>
            </a:p>
          </p:txBody>
        </p:sp>
        <p:sp>
          <p:nvSpPr>
            <p:cNvPr id="68603" name="Line 1471"/>
            <p:cNvSpPr>
              <a:spLocks noChangeShapeType="1"/>
            </p:cNvSpPr>
            <p:nvPr/>
          </p:nvSpPr>
          <p:spPr bwMode="auto">
            <a:xfrm>
              <a:off x="4613" y="2118"/>
              <a:ext cx="1" cy="1"/>
            </a:xfrm>
            <a:prstGeom prst="line">
              <a:avLst/>
            </a:prstGeom>
            <a:noFill/>
            <a:ln w="36513">
              <a:solidFill>
                <a:srgbClr val="FF0000"/>
              </a:solidFill>
              <a:round/>
              <a:headEnd/>
              <a:tailEnd/>
            </a:ln>
          </p:spPr>
          <p:txBody>
            <a:bodyPr/>
            <a:lstStyle/>
            <a:p>
              <a:endParaRPr lang="zh-CN" altLang="en-US"/>
            </a:p>
          </p:txBody>
        </p:sp>
        <p:sp>
          <p:nvSpPr>
            <p:cNvPr id="68604" name="Freeform 1472"/>
            <p:cNvSpPr>
              <a:spLocks/>
            </p:cNvSpPr>
            <p:nvPr/>
          </p:nvSpPr>
          <p:spPr bwMode="auto">
            <a:xfrm>
              <a:off x="4613" y="2118"/>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6513">
              <a:solidFill>
                <a:srgbClr val="FF0000"/>
              </a:solidFill>
              <a:prstDash val="solid"/>
              <a:round/>
              <a:headEnd/>
              <a:tailEnd/>
            </a:ln>
          </p:spPr>
          <p:txBody>
            <a:bodyPr/>
            <a:lstStyle/>
            <a:p>
              <a:endParaRPr lang="zh-CN" altLang="en-US"/>
            </a:p>
          </p:txBody>
        </p:sp>
        <p:sp>
          <p:nvSpPr>
            <p:cNvPr id="68605" name="Line 1473"/>
            <p:cNvSpPr>
              <a:spLocks noChangeShapeType="1"/>
            </p:cNvSpPr>
            <p:nvPr/>
          </p:nvSpPr>
          <p:spPr bwMode="auto">
            <a:xfrm>
              <a:off x="4621" y="2118"/>
              <a:ext cx="1" cy="1"/>
            </a:xfrm>
            <a:prstGeom prst="line">
              <a:avLst/>
            </a:prstGeom>
            <a:noFill/>
            <a:ln w="36513">
              <a:solidFill>
                <a:srgbClr val="FF0000"/>
              </a:solidFill>
              <a:round/>
              <a:headEnd/>
              <a:tailEnd/>
            </a:ln>
          </p:spPr>
          <p:txBody>
            <a:bodyPr/>
            <a:lstStyle/>
            <a:p>
              <a:endParaRPr lang="zh-CN" altLang="en-US"/>
            </a:p>
          </p:txBody>
        </p:sp>
        <p:sp>
          <p:nvSpPr>
            <p:cNvPr id="68606" name="Line 1474"/>
            <p:cNvSpPr>
              <a:spLocks noChangeShapeType="1"/>
            </p:cNvSpPr>
            <p:nvPr/>
          </p:nvSpPr>
          <p:spPr bwMode="auto">
            <a:xfrm>
              <a:off x="4621" y="2118"/>
              <a:ext cx="1" cy="1"/>
            </a:xfrm>
            <a:prstGeom prst="line">
              <a:avLst/>
            </a:prstGeom>
            <a:noFill/>
            <a:ln w="36513">
              <a:solidFill>
                <a:srgbClr val="FF0000"/>
              </a:solidFill>
              <a:round/>
              <a:headEnd/>
              <a:tailEnd/>
            </a:ln>
          </p:spPr>
          <p:txBody>
            <a:bodyPr/>
            <a:lstStyle/>
            <a:p>
              <a:endParaRPr lang="zh-CN" altLang="en-US"/>
            </a:p>
          </p:txBody>
        </p:sp>
        <p:sp>
          <p:nvSpPr>
            <p:cNvPr id="68607" name="Line 1475"/>
            <p:cNvSpPr>
              <a:spLocks noChangeShapeType="1"/>
            </p:cNvSpPr>
            <p:nvPr/>
          </p:nvSpPr>
          <p:spPr bwMode="auto">
            <a:xfrm>
              <a:off x="4621" y="2118"/>
              <a:ext cx="1" cy="1"/>
            </a:xfrm>
            <a:prstGeom prst="line">
              <a:avLst/>
            </a:prstGeom>
            <a:noFill/>
            <a:ln w="36513">
              <a:solidFill>
                <a:srgbClr val="FF0000"/>
              </a:solidFill>
              <a:round/>
              <a:headEnd/>
              <a:tailEnd/>
            </a:ln>
          </p:spPr>
          <p:txBody>
            <a:bodyPr/>
            <a:lstStyle/>
            <a:p>
              <a:endParaRPr lang="zh-CN" altLang="en-US"/>
            </a:p>
          </p:txBody>
        </p:sp>
        <p:sp>
          <p:nvSpPr>
            <p:cNvPr id="68608" name="Line 1476"/>
            <p:cNvSpPr>
              <a:spLocks noChangeShapeType="1"/>
            </p:cNvSpPr>
            <p:nvPr/>
          </p:nvSpPr>
          <p:spPr bwMode="auto">
            <a:xfrm>
              <a:off x="4621" y="2118"/>
              <a:ext cx="1" cy="1"/>
            </a:xfrm>
            <a:prstGeom prst="line">
              <a:avLst/>
            </a:prstGeom>
            <a:noFill/>
            <a:ln w="36513">
              <a:solidFill>
                <a:srgbClr val="FF0000"/>
              </a:solidFill>
              <a:round/>
              <a:headEnd/>
              <a:tailEnd/>
            </a:ln>
          </p:spPr>
          <p:txBody>
            <a:bodyPr/>
            <a:lstStyle/>
            <a:p>
              <a:endParaRPr lang="zh-CN" altLang="en-US"/>
            </a:p>
          </p:txBody>
        </p:sp>
        <p:sp>
          <p:nvSpPr>
            <p:cNvPr id="68609" name="Freeform 1477"/>
            <p:cNvSpPr>
              <a:spLocks/>
            </p:cNvSpPr>
            <p:nvPr/>
          </p:nvSpPr>
          <p:spPr bwMode="auto">
            <a:xfrm>
              <a:off x="4621" y="2118"/>
              <a:ext cx="7" cy="1"/>
            </a:xfrm>
            <a:custGeom>
              <a:avLst/>
              <a:gdLst>
                <a:gd name="T0" fmla="*/ 0 w 7"/>
                <a:gd name="T1" fmla="*/ 0 h 1"/>
                <a:gd name="T2" fmla="*/ 0 w 7"/>
                <a:gd name="T3" fmla="*/ 0 h 1"/>
                <a:gd name="T4" fmla="*/ 7 w 7"/>
                <a:gd name="T5" fmla="*/ 0 h 1"/>
                <a:gd name="T6" fmla="*/ 0 60000 65536"/>
                <a:gd name="T7" fmla="*/ 0 60000 65536"/>
                <a:gd name="T8" fmla="*/ 0 60000 65536"/>
                <a:gd name="T9" fmla="*/ 0 w 7"/>
                <a:gd name="T10" fmla="*/ 0 h 1"/>
                <a:gd name="T11" fmla="*/ 7 w 7"/>
                <a:gd name="T12" fmla="*/ 1 h 1"/>
              </a:gdLst>
              <a:ahLst/>
              <a:cxnLst>
                <a:cxn ang="T6">
                  <a:pos x="T0" y="T1"/>
                </a:cxn>
                <a:cxn ang="T7">
                  <a:pos x="T2" y="T3"/>
                </a:cxn>
                <a:cxn ang="T8">
                  <a:pos x="T4" y="T5"/>
                </a:cxn>
              </a:cxnLst>
              <a:rect l="T9" t="T10" r="T11" b="T12"/>
              <a:pathLst>
                <a:path w="7" h="1">
                  <a:moveTo>
                    <a:pt x="0" y="0"/>
                  </a:moveTo>
                  <a:lnTo>
                    <a:pt x="0" y="0"/>
                  </a:lnTo>
                  <a:lnTo>
                    <a:pt x="7" y="0"/>
                  </a:lnTo>
                </a:path>
              </a:pathLst>
            </a:custGeom>
            <a:noFill/>
            <a:ln w="36513">
              <a:solidFill>
                <a:srgbClr val="FF0000"/>
              </a:solidFill>
              <a:prstDash val="solid"/>
              <a:round/>
              <a:headEnd/>
              <a:tailEnd/>
            </a:ln>
          </p:spPr>
          <p:txBody>
            <a:bodyPr/>
            <a:lstStyle/>
            <a:p>
              <a:endParaRPr lang="zh-CN" altLang="en-US"/>
            </a:p>
          </p:txBody>
        </p:sp>
        <p:sp>
          <p:nvSpPr>
            <p:cNvPr id="68610" name="Line 1478"/>
            <p:cNvSpPr>
              <a:spLocks noChangeShapeType="1"/>
            </p:cNvSpPr>
            <p:nvPr/>
          </p:nvSpPr>
          <p:spPr bwMode="auto">
            <a:xfrm>
              <a:off x="4628" y="2118"/>
              <a:ext cx="1" cy="1"/>
            </a:xfrm>
            <a:prstGeom prst="line">
              <a:avLst/>
            </a:prstGeom>
            <a:noFill/>
            <a:ln w="36513">
              <a:solidFill>
                <a:srgbClr val="FF0000"/>
              </a:solidFill>
              <a:round/>
              <a:headEnd/>
              <a:tailEnd/>
            </a:ln>
          </p:spPr>
          <p:txBody>
            <a:bodyPr/>
            <a:lstStyle/>
            <a:p>
              <a:endParaRPr lang="zh-CN" altLang="en-US"/>
            </a:p>
          </p:txBody>
        </p:sp>
        <p:sp>
          <p:nvSpPr>
            <p:cNvPr id="68611" name="Line 1479"/>
            <p:cNvSpPr>
              <a:spLocks noChangeShapeType="1"/>
            </p:cNvSpPr>
            <p:nvPr/>
          </p:nvSpPr>
          <p:spPr bwMode="auto">
            <a:xfrm>
              <a:off x="4628" y="2118"/>
              <a:ext cx="1" cy="1"/>
            </a:xfrm>
            <a:prstGeom prst="line">
              <a:avLst/>
            </a:prstGeom>
            <a:noFill/>
            <a:ln w="36513">
              <a:solidFill>
                <a:srgbClr val="FF0000"/>
              </a:solidFill>
              <a:round/>
              <a:headEnd/>
              <a:tailEnd/>
            </a:ln>
          </p:spPr>
          <p:txBody>
            <a:bodyPr/>
            <a:lstStyle/>
            <a:p>
              <a:endParaRPr lang="zh-CN" altLang="en-US"/>
            </a:p>
          </p:txBody>
        </p:sp>
        <p:sp>
          <p:nvSpPr>
            <p:cNvPr id="68612" name="Freeform 1480"/>
            <p:cNvSpPr>
              <a:spLocks/>
            </p:cNvSpPr>
            <p:nvPr/>
          </p:nvSpPr>
          <p:spPr bwMode="auto">
            <a:xfrm>
              <a:off x="4628" y="2110"/>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6513">
              <a:solidFill>
                <a:srgbClr val="FF0000"/>
              </a:solidFill>
              <a:prstDash val="solid"/>
              <a:round/>
              <a:headEnd/>
              <a:tailEnd/>
            </a:ln>
          </p:spPr>
          <p:txBody>
            <a:bodyPr/>
            <a:lstStyle/>
            <a:p>
              <a:endParaRPr lang="zh-CN" altLang="en-US"/>
            </a:p>
          </p:txBody>
        </p:sp>
        <p:sp>
          <p:nvSpPr>
            <p:cNvPr id="68613" name="Line 1481"/>
            <p:cNvSpPr>
              <a:spLocks noChangeShapeType="1"/>
            </p:cNvSpPr>
            <p:nvPr/>
          </p:nvSpPr>
          <p:spPr bwMode="auto">
            <a:xfrm>
              <a:off x="4628" y="2110"/>
              <a:ext cx="1" cy="1"/>
            </a:xfrm>
            <a:prstGeom prst="line">
              <a:avLst/>
            </a:prstGeom>
            <a:noFill/>
            <a:ln w="36513">
              <a:solidFill>
                <a:srgbClr val="FF0000"/>
              </a:solidFill>
              <a:round/>
              <a:headEnd/>
              <a:tailEnd/>
            </a:ln>
          </p:spPr>
          <p:txBody>
            <a:bodyPr/>
            <a:lstStyle/>
            <a:p>
              <a:endParaRPr lang="zh-CN" altLang="en-US"/>
            </a:p>
          </p:txBody>
        </p:sp>
        <p:sp>
          <p:nvSpPr>
            <p:cNvPr id="68614" name="Freeform 1482"/>
            <p:cNvSpPr>
              <a:spLocks/>
            </p:cNvSpPr>
            <p:nvPr/>
          </p:nvSpPr>
          <p:spPr bwMode="auto">
            <a:xfrm>
              <a:off x="4628" y="2110"/>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6513">
              <a:solidFill>
                <a:srgbClr val="FF0000"/>
              </a:solidFill>
              <a:prstDash val="solid"/>
              <a:round/>
              <a:headEnd/>
              <a:tailEnd/>
            </a:ln>
          </p:spPr>
          <p:txBody>
            <a:bodyPr/>
            <a:lstStyle/>
            <a:p>
              <a:endParaRPr lang="zh-CN" altLang="en-US"/>
            </a:p>
          </p:txBody>
        </p:sp>
        <p:sp>
          <p:nvSpPr>
            <p:cNvPr id="68615" name="Line 1483"/>
            <p:cNvSpPr>
              <a:spLocks noChangeShapeType="1"/>
            </p:cNvSpPr>
            <p:nvPr/>
          </p:nvSpPr>
          <p:spPr bwMode="auto">
            <a:xfrm>
              <a:off x="4636" y="2110"/>
              <a:ext cx="1" cy="1"/>
            </a:xfrm>
            <a:prstGeom prst="line">
              <a:avLst/>
            </a:prstGeom>
            <a:noFill/>
            <a:ln w="36513">
              <a:solidFill>
                <a:srgbClr val="FF0000"/>
              </a:solidFill>
              <a:round/>
              <a:headEnd/>
              <a:tailEnd/>
            </a:ln>
          </p:spPr>
          <p:txBody>
            <a:bodyPr/>
            <a:lstStyle/>
            <a:p>
              <a:endParaRPr lang="zh-CN" altLang="en-US"/>
            </a:p>
          </p:txBody>
        </p:sp>
        <p:sp>
          <p:nvSpPr>
            <p:cNvPr id="68616" name="Line 1484"/>
            <p:cNvSpPr>
              <a:spLocks noChangeShapeType="1"/>
            </p:cNvSpPr>
            <p:nvPr/>
          </p:nvSpPr>
          <p:spPr bwMode="auto">
            <a:xfrm>
              <a:off x="4636" y="2110"/>
              <a:ext cx="1" cy="1"/>
            </a:xfrm>
            <a:prstGeom prst="line">
              <a:avLst/>
            </a:prstGeom>
            <a:noFill/>
            <a:ln w="36513">
              <a:solidFill>
                <a:srgbClr val="FF0000"/>
              </a:solidFill>
              <a:round/>
              <a:headEnd/>
              <a:tailEnd/>
            </a:ln>
          </p:spPr>
          <p:txBody>
            <a:bodyPr/>
            <a:lstStyle/>
            <a:p>
              <a:endParaRPr lang="zh-CN" altLang="en-US"/>
            </a:p>
          </p:txBody>
        </p:sp>
        <p:sp>
          <p:nvSpPr>
            <p:cNvPr id="68617" name="Line 1485"/>
            <p:cNvSpPr>
              <a:spLocks noChangeShapeType="1"/>
            </p:cNvSpPr>
            <p:nvPr/>
          </p:nvSpPr>
          <p:spPr bwMode="auto">
            <a:xfrm>
              <a:off x="4636" y="2110"/>
              <a:ext cx="1" cy="1"/>
            </a:xfrm>
            <a:prstGeom prst="line">
              <a:avLst/>
            </a:prstGeom>
            <a:noFill/>
            <a:ln w="36513">
              <a:solidFill>
                <a:srgbClr val="FF0000"/>
              </a:solidFill>
              <a:round/>
              <a:headEnd/>
              <a:tailEnd/>
            </a:ln>
          </p:spPr>
          <p:txBody>
            <a:bodyPr/>
            <a:lstStyle/>
            <a:p>
              <a:endParaRPr lang="zh-CN" altLang="en-US"/>
            </a:p>
          </p:txBody>
        </p:sp>
        <p:sp>
          <p:nvSpPr>
            <p:cNvPr id="68618" name="Line 1486"/>
            <p:cNvSpPr>
              <a:spLocks noChangeShapeType="1"/>
            </p:cNvSpPr>
            <p:nvPr/>
          </p:nvSpPr>
          <p:spPr bwMode="auto">
            <a:xfrm>
              <a:off x="4636" y="2110"/>
              <a:ext cx="1" cy="1"/>
            </a:xfrm>
            <a:prstGeom prst="line">
              <a:avLst/>
            </a:prstGeom>
            <a:noFill/>
            <a:ln w="36513">
              <a:solidFill>
                <a:srgbClr val="FF0000"/>
              </a:solidFill>
              <a:round/>
              <a:headEnd/>
              <a:tailEnd/>
            </a:ln>
          </p:spPr>
          <p:txBody>
            <a:bodyPr/>
            <a:lstStyle/>
            <a:p>
              <a:endParaRPr lang="zh-CN" altLang="en-US"/>
            </a:p>
          </p:txBody>
        </p:sp>
        <p:sp>
          <p:nvSpPr>
            <p:cNvPr id="68619" name="Line 1487"/>
            <p:cNvSpPr>
              <a:spLocks noChangeShapeType="1"/>
            </p:cNvSpPr>
            <p:nvPr/>
          </p:nvSpPr>
          <p:spPr bwMode="auto">
            <a:xfrm>
              <a:off x="4636" y="2110"/>
              <a:ext cx="1" cy="1"/>
            </a:xfrm>
            <a:prstGeom prst="line">
              <a:avLst/>
            </a:prstGeom>
            <a:noFill/>
            <a:ln w="36513">
              <a:solidFill>
                <a:srgbClr val="FF0000"/>
              </a:solidFill>
              <a:round/>
              <a:headEnd/>
              <a:tailEnd/>
            </a:ln>
          </p:spPr>
          <p:txBody>
            <a:bodyPr/>
            <a:lstStyle/>
            <a:p>
              <a:endParaRPr lang="zh-CN" altLang="en-US"/>
            </a:p>
          </p:txBody>
        </p:sp>
        <p:sp>
          <p:nvSpPr>
            <p:cNvPr id="68620" name="Freeform 1488"/>
            <p:cNvSpPr>
              <a:spLocks/>
            </p:cNvSpPr>
            <p:nvPr/>
          </p:nvSpPr>
          <p:spPr bwMode="auto">
            <a:xfrm>
              <a:off x="4636" y="2110"/>
              <a:ext cx="7" cy="1"/>
            </a:xfrm>
            <a:custGeom>
              <a:avLst/>
              <a:gdLst>
                <a:gd name="T0" fmla="*/ 0 w 7"/>
                <a:gd name="T1" fmla="*/ 0 h 1"/>
                <a:gd name="T2" fmla="*/ 0 w 7"/>
                <a:gd name="T3" fmla="*/ 0 h 1"/>
                <a:gd name="T4" fmla="*/ 7 w 7"/>
                <a:gd name="T5" fmla="*/ 0 h 1"/>
                <a:gd name="T6" fmla="*/ 0 60000 65536"/>
                <a:gd name="T7" fmla="*/ 0 60000 65536"/>
                <a:gd name="T8" fmla="*/ 0 60000 65536"/>
                <a:gd name="T9" fmla="*/ 0 w 7"/>
                <a:gd name="T10" fmla="*/ 0 h 1"/>
                <a:gd name="T11" fmla="*/ 7 w 7"/>
                <a:gd name="T12" fmla="*/ 1 h 1"/>
              </a:gdLst>
              <a:ahLst/>
              <a:cxnLst>
                <a:cxn ang="T6">
                  <a:pos x="T0" y="T1"/>
                </a:cxn>
                <a:cxn ang="T7">
                  <a:pos x="T2" y="T3"/>
                </a:cxn>
                <a:cxn ang="T8">
                  <a:pos x="T4" y="T5"/>
                </a:cxn>
              </a:cxnLst>
              <a:rect l="T9" t="T10" r="T11" b="T12"/>
              <a:pathLst>
                <a:path w="7" h="1">
                  <a:moveTo>
                    <a:pt x="0" y="0"/>
                  </a:moveTo>
                  <a:lnTo>
                    <a:pt x="0" y="0"/>
                  </a:lnTo>
                  <a:lnTo>
                    <a:pt x="7" y="0"/>
                  </a:lnTo>
                </a:path>
              </a:pathLst>
            </a:custGeom>
            <a:noFill/>
            <a:ln w="36513">
              <a:solidFill>
                <a:srgbClr val="FF0000"/>
              </a:solidFill>
              <a:prstDash val="solid"/>
              <a:round/>
              <a:headEnd/>
              <a:tailEnd/>
            </a:ln>
          </p:spPr>
          <p:txBody>
            <a:bodyPr/>
            <a:lstStyle/>
            <a:p>
              <a:endParaRPr lang="zh-CN" altLang="en-US"/>
            </a:p>
          </p:txBody>
        </p:sp>
        <p:sp>
          <p:nvSpPr>
            <p:cNvPr id="68621" name="Line 1489"/>
            <p:cNvSpPr>
              <a:spLocks noChangeShapeType="1"/>
            </p:cNvSpPr>
            <p:nvPr/>
          </p:nvSpPr>
          <p:spPr bwMode="auto">
            <a:xfrm>
              <a:off x="4643" y="2110"/>
              <a:ext cx="1" cy="1"/>
            </a:xfrm>
            <a:prstGeom prst="line">
              <a:avLst/>
            </a:prstGeom>
            <a:noFill/>
            <a:ln w="36513">
              <a:solidFill>
                <a:srgbClr val="FF0000"/>
              </a:solidFill>
              <a:round/>
              <a:headEnd/>
              <a:tailEnd/>
            </a:ln>
          </p:spPr>
          <p:txBody>
            <a:bodyPr/>
            <a:lstStyle/>
            <a:p>
              <a:endParaRPr lang="zh-CN" altLang="en-US"/>
            </a:p>
          </p:txBody>
        </p:sp>
        <p:sp>
          <p:nvSpPr>
            <p:cNvPr id="68622" name="Line 1490"/>
            <p:cNvSpPr>
              <a:spLocks noChangeShapeType="1"/>
            </p:cNvSpPr>
            <p:nvPr/>
          </p:nvSpPr>
          <p:spPr bwMode="auto">
            <a:xfrm>
              <a:off x="4643" y="2110"/>
              <a:ext cx="1" cy="1"/>
            </a:xfrm>
            <a:prstGeom prst="line">
              <a:avLst/>
            </a:prstGeom>
            <a:noFill/>
            <a:ln w="36513">
              <a:solidFill>
                <a:srgbClr val="FF0000"/>
              </a:solidFill>
              <a:round/>
              <a:headEnd/>
              <a:tailEnd/>
            </a:ln>
          </p:spPr>
          <p:txBody>
            <a:bodyPr/>
            <a:lstStyle/>
            <a:p>
              <a:endParaRPr lang="zh-CN" altLang="en-US"/>
            </a:p>
          </p:txBody>
        </p:sp>
        <p:sp>
          <p:nvSpPr>
            <p:cNvPr id="68623" name="Line 1491"/>
            <p:cNvSpPr>
              <a:spLocks noChangeShapeType="1"/>
            </p:cNvSpPr>
            <p:nvPr/>
          </p:nvSpPr>
          <p:spPr bwMode="auto">
            <a:xfrm>
              <a:off x="4643" y="2110"/>
              <a:ext cx="1" cy="1"/>
            </a:xfrm>
            <a:prstGeom prst="line">
              <a:avLst/>
            </a:prstGeom>
            <a:noFill/>
            <a:ln w="36513">
              <a:solidFill>
                <a:srgbClr val="FF0000"/>
              </a:solidFill>
              <a:round/>
              <a:headEnd/>
              <a:tailEnd/>
            </a:ln>
          </p:spPr>
          <p:txBody>
            <a:bodyPr/>
            <a:lstStyle/>
            <a:p>
              <a:endParaRPr lang="zh-CN" altLang="en-US"/>
            </a:p>
          </p:txBody>
        </p:sp>
        <p:sp>
          <p:nvSpPr>
            <p:cNvPr id="68624" name="Line 1492"/>
            <p:cNvSpPr>
              <a:spLocks noChangeShapeType="1"/>
            </p:cNvSpPr>
            <p:nvPr/>
          </p:nvSpPr>
          <p:spPr bwMode="auto">
            <a:xfrm>
              <a:off x="4643" y="2110"/>
              <a:ext cx="1" cy="1"/>
            </a:xfrm>
            <a:prstGeom prst="line">
              <a:avLst/>
            </a:prstGeom>
            <a:noFill/>
            <a:ln w="36513">
              <a:solidFill>
                <a:srgbClr val="FF0000"/>
              </a:solidFill>
              <a:round/>
              <a:headEnd/>
              <a:tailEnd/>
            </a:ln>
          </p:spPr>
          <p:txBody>
            <a:bodyPr/>
            <a:lstStyle/>
            <a:p>
              <a:endParaRPr lang="zh-CN" altLang="en-US"/>
            </a:p>
          </p:txBody>
        </p:sp>
        <p:sp>
          <p:nvSpPr>
            <p:cNvPr id="68625" name="Freeform 1493"/>
            <p:cNvSpPr>
              <a:spLocks/>
            </p:cNvSpPr>
            <p:nvPr/>
          </p:nvSpPr>
          <p:spPr bwMode="auto">
            <a:xfrm>
              <a:off x="4643" y="2110"/>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6513">
              <a:solidFill>
                <a:srgbClr val="FF0000"/>
              </a:solidFill>
              <a:prstDash val="solid"/>
              <a:round/>
              <a:headEnd/>
              <a:tailEnd/>
            </a:ln>
          </p:spPr>
          <p:txBody>
            <a:bodyPr/>
            <a:lstStyle/>
            <a:p>
              <a:endParaRPr lang="zh-CN" altLang="en-US"/>
            </a:p>
          </p:txBody>
        </p:sp>
        <p:sp>
          <p:nvSpPr>
            <p:cNvPr id="68626" name="Line 1494"/>
            <p:cNvSpPr>
              <a:spLocks noChangeShapeType="1"/>
            </p:cNvSpPr>
            <p:nvPr/>
          </p:nvSpPr>
          <p:spPr bwMode="auto">
            <a:xfrm>
              <a:off x="4651" y="2110"/>
              <a:ext cx="1" cy="1"/>
            </a:xfrm>
            <a:prstGeom prst="line">
              <a:avLst/>
            </a:prstGeom>
            <a:noFill/>
            <a:ln w="36513">
              <a:solidFill>
                <a:srgbClr val="FF0000"/>
              </a:solidFill>
              <a:round/>
              <a:headEnd/>
              <a:tailEnd/>
            </a:ln>
          </p:spPr>
          <p:txBody>
            <a:bodyPr/>
            <a:lstStyle/>
            <a:p>
              <a:endParaRPr lang="zh-CN" altLang="en-US"/>
            </a:p>
          </p:txBody>
        </p:sp>
        <p:sp>
          <p:nvSpPr>
            <p:cNvPr id="68627" name="Line 1495"/>
            <p:cNvSpPr>
              <a:spLocks noChangeShapeType="1"/>
            </p:cNvSpPr>
            <p:nvPr/>
          </p:nvSpPr>
          <p:spPr bwMode="auto">
            <a:xfrm>
              <a:off x="4651" y="2110"/>
              <a:ext cx="1" cy="1"/>
            </a:xfrm>
            <a:prstGeom prst="line">
              <a:avLst/>
            </a:prstGeom>
            <a:noFill/>
            <a:ln w="36513">
              <a:solidFill>
                <a:srgbClr val="FF0000"/>
              </a:solidFill>
              <a:round/>
              <a:headEnd/>
              <a:tailEnd/>
            </a:ln>
          </p:spPr>
          <p:txBody>
            <a:bodyPr/>
            <a:lstStyle/>
            <a:p>
              <a:endParaRPr lang="zh-CN" altLang="en-US"/>
            </a:p>
          </p:txBody>
        </p:sp>
        <p:sp>
          <p:nvSpPr>
            <p:cNvPr id="68628" name="Line 1496"/>
            <p:cNvSpPr>
              <a:spLocks noChangeShapeType="1"/>
            </p:cNvSpPr>
            <p:nvPr/>
          </p:nvSpPr>
          <p:spPr bwMode="auto">
            <a:xfrm>
              <a:off x="4651" y="2110"/>
              <a:ext cx="1" cy="1"/>
            </a:xfrm>
            <a:prstGeom prst="line">
              <a:avLst/>
            </a:prstGeom>
            <a:noFill/>
            <a:ln w="36513">
              <a:solidFill>
                <a:srgbClr val="FF0000"/>
              </a:solidFill>
              <a:round/>
              <a:headEnd/>
              <a:tailEnd/>
            </a:ln>
          </p:spPr>
          <p:txBody>
            <a:bodyPr/>
            <a:lstStyle/>
            <a:p>
              <a:endParaRPr lang="zh-CN" altLang="en-US"/>
            </a:p>
          </p:txBody>
        </p:sp>
        <p:sp>
          <p:nvSpPr>
            <p:cNvPr id="68629" name="Line 1497"/>
            <p:cNvSpPr>
              <a:spLocks noChangeShapeType="1"/>
            </p:cNvSpPr>
            <p:nvPr/>
          </p:nvSpPr>
          <p:spPr bwMode="auto">
            <a:xfrm>
              <a:off x="4651" y="2110"/>
              <a:ext cx="1" cy="1"/>
            </a:xfrm>
            <a:prstGeom prst="line">
              <a:avLst/>
            </a:prstGeom>
            <a:noFill/>
            <a:ln w="36513">
              <a:solidFill>
                <a:srgbClr val="FF0000"/>
              </a:solidFill>
              <a:round/>
              <a:headEnd/>
              <a:tailEnd/>
            </a:ln>
          </p:spPr>
          <p:txBody>
            <a:bodyPr/>
            <a:lstStyle/>
            <a:p>
              <a:endParaRPr lang="zh-CN" altLang="en-US"/>
            </a:p>
          </p:txBody>
        </p:sp>
        <p:sp>
          <p:nvSpPr>
            <p:cNvPr id="68630" name="Freeform 1498"/>
            <p:cNvSpPr>
              <a:spLocks/>
            </p:cNvSpPr>
            <p:nvPr/>
          </p:nvSpPr>
          <p:spPr bwMode="auto">
            <a:xfrm>
              <a:off x="4651" y="2110"/>
              <a:ext cx="7" cy="1"/>
            </a:xfrm>
            <a:custGeom>
              <a:avLst/>
              <a:gdLst>
                <a:gd name="T0" fmla="*/ 0 w 7"/>
                <a:gd name="T1" fmla="*/ 0 h 1"/>
                <a:gd name="T2" fmla="*/ 0 w 7"/>
                <a:gd name="T3" fmla="*/ 0 h 1"/>
                <a:gd name="T4" fmla="*/ 7 w 7"/>
                <a:gd name="T5" fmla="*/ 0 h 1"/>
                <a:gd name="T6" fmla="*/ 0 60000 65536"/>
                <a:gd name="T7" fmla="*/ 0 60000 65536"/>
                <a:gd name="T8" fmla="*/ 0 60000 65536"/>
                <a:gd name="T9" fmla="*/ 0 w 7"/>
                <a:gd name="T10" fmla="*/ 0 h 1"/>
                <a:gd name="T11" fmla="*/ 7 w 7"/>
                <a:gd name="T12" fmla="*/ 1 h 1"/>
              </a:gdLst>
              <a:ahLst/>
              <a:cxnLst>
                <a:cxn ang="T6">
                  <a:pos x="T0" y="T1"/>
                </a:cxn>
                <a:cxn ang="T7">
                  <a:pos x="T2" y="T3"/>
                </a:cxn>
                <a:cxn ang="T8">
                  <a:pos x="T4" y="T5"/>
                </a:cxn>
              </a:cxnLst>
              <a:rect l="T9" t="T10" r="T11" b="T12"/>
              <a:pathLst>
                <a:path w="7" h="1">
                  <a:moveTo>
                    <a:pt x="0" y="0"/>
                  </a:moveTo>
                  <a:lnTo>
                    <a:pt x="0" y="0"/>
                  </a:lnTo>
                  <a:lnTo>
                    <a:pt x="7" y="0"/>
                  </a:lnTo>
                </a:path>
              </a:pathLst>
            </a:custGeom>
            <a:noFill/>
            <a:ln w="36513">
              <a:solidFill>
                <a:srgbClr val="FF0000"/>
              </a:solidFill>
              <a:prstDash val="solid"/>
              <a:round/>
              <a:headEnd/>
              <a:tailEnd/>
            </a:ln>
          </p:spPr>
          <p:txBody>
            <a:bodyPr/>
            <a:lstStyle/>
            <a:p>
              <a:endParaRPr lang="zh-CN" altLang="en-US"/>
            </a:p>
          </p:txBody>
        </p:sp>
        <p:sp>
          <p:nvSpPr>
            <p:cNvPr id="68631" name="Line 1499"/>
            <p:cNvSpPr>
              <a:spLocks noChangeShapeType="1"/>
            </p:cNvSpPr>
            <p:nvPr/>
          </p:nvSpPr>
          <p:spPr bwMode="auto">
            <a:xfrm>
              <a:off x="4658" y="2110"/>
              <a:ext cx="1" cy="1"/>
            </a:xfrm>
            <a:prstGeom prst="line">
              <a:avLst/>
            </a:prstGeom>
            <a:noFill/>
            <a:ln w="36513">
              <a:solidFill>
                <a:srgbClr val="FF0000"/>
              </a:solidFill>
              <a:round/>
              <a:headEnd/>
              <a:tailEnd/>
            </a:ln>
          </p:spPr>
          <p:txBody>
            <a:bodyPr/>
            <a:lstStyle/>
            <a:p>
              <a:endParaRPr lang="zh-CN" altLang="en-US"/>
            </a:p>
          </p:txBody>
        </p:sp>
        <p:sp>
          <p:nvSpPr>
            <p:cNvPr id="68632" name="Line 1500"/>
            <p:cNvSpPr>
              <a:spLocks noChangeShapeType="1"/>
            </p:cNvSpPr>
            <p:nvPr/>
          </p:nvSpPr>
          <p:spPr bwMode="auto">
            <a:xfrm>
              <a:off x="4658" y="2110"/>
              <a:ext cx="1" cy="1"/>
            </a:xfrm>
            <a:prstGeom prst="line">
              <a:avLst/>
            </a:prstGeom>
            <a:noFill/>
            <a:ln w="36513">
              <a:solidFill>
                <a:srgbClr val="FF0000"/>
              </a:solidFill>
              <a:round/>
              <a:headEnd/>
              <a:tailEnd/>
            </a:ln>
          </p:spPr>
          <p:txBody>
            <a:bodyPr/>
            <a:lstStyle/>
            <a:p>
              <a:endParaRPr lang="zh-CN" altLang="en-US"/>
            </a:p>
          </p:txBody>
        </p:sp>
        <p:sp>
          <p:nvSpPr>
            <p:cNvPr id="68633" name="Line 1501"/>
            <p:cNvSpPr>
              <a:spLocks noChangeShapeType="1"/>
            </p:cNvSpPr>
            <p:nvPr/>
          </p:nvSpPr>
          <p:spPr bwMode="auto">
            <a:xfrm>
              <a:off x="4658" y="2110"/>
              <a:ext cx="1" cy="1"/>
            </a:xfrm>
            <a:prstGeom prst="line">
              <a:avLst/>
            </a:prstGeom>
            <a:noFill/>
            <a:ln w="36513">
              <a:solidFill>
                <a:srgbClr val="FF0000"/>
              </a:solidFill>
              <a:round/>
              <a:headEnd/>
              <a:tailEnd/>
            </a:ln>
          </p:spPr>
          <p:txBody>
            <a:bodyPr/>
            <a:lstStyle/>
            <a:p>
              <a:endParaRPr lang="zh-CN" altLang="en-US"/>
            </a:p>
          </p:txBody>
        </p:sp>
        <p:sp>
          <p:nvSpPr>
            <p:cNvPr id="68634" name="Line 1502"/>
            <p:cNvSpPr>
              <a:spLocks noChangeShapeType="1"/>
            </p:cNvSpPr>
            <p:nvPr/>
          </p:nvSpPr>
          <p:spPr bwMode="auto">
            <a:xfrm>
              <a:off x="4658" y="2110"/>
              <a:ext cx="1" cy="1"/>
            </a:xfrm>
            <a:prstGeom prst="line">
              <a:avLst/>
            </a:prstGeom>
            <a:noFill/>
            <a:ln w="36513">
              <a:solidFill>
                <a:srgbClr val="FF0000"/>
              </a:solidFill>
              <a:round/>
              <a:headEnd/>
              <a:tailEnd/>
            </a:ln>
          </p:spPr>
          <p:txBody>
            <a:bodyPr/>
            <a:lstStyle/>
            <a:p>
              <a:endParaRPr lang="zh-CN" altLang="en-US"/>
            </a:p>
          </p:txBody>
        </p:sp>
        <p:sp>
          <p:nvSpPr>
            <p:cNvPr id="68635" name="Line 1503"/>
            <p:cNvSpPr>
              <a:spLocks noChangeShapeType="1"/>
            </p:cNvSpPr>
            <p:nvPr/>
          </p:nvSpPr>
          <p:spPr bwMode="auto">
            <a:xfrm>
              <a:off x="4658" y="2110"/>
              <a:ext cx="1" cy="1"/>
            </a:xfrm>
            <a:prstGeom prst="line">
              <a:avLst/>
            </a:prstGeom>
            <a:noFill/>
            <a:ln w="36513">
              <a:solidFill>
                <a:srgbClr val="FF0000"/>
              </a:solidFill>
              <a:round/>
              <a:headEnd/>
              <a:tailEnd/>
            </a:ln>
          </p:spPr>
          <p:txBody>
            <a:bodyPr/>
            <a:lstStyle/>
            <a:p>
              <a:endParaRPr lang="zh-CN" altLang="en-US"/>
            </a:p>
          </p:txBody>
        </p:sp>
        <p:sp>
          <p:nvSpPr>
            <p:cNvPr id="68636" name="Freeform 1504"/>
            <p:cNvSpPr>
              <a:spLocks/>
            </p:cNvSpPr>
            <p:nvPr/>
          </p:nvSpPr>
          <p:spPr bwMode="auto">
            <a:xfrm>
              <a:off x="4658" y="2110"/>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6513">
              <a:solidFill>
                <a:srgbClr val="FF0000"/>
              </a:solidFill>
              <a:prstDash val="solid"/>
              <a:round/>
              <a:headEnd/>
              <a:tailEnd/>
            </a:ln>
          </p:spPr>
          <p:txBody>
            <a:bodyPr/>
            <a:lstStyle/>
            <a:p>
              <a:endParaRPr lang="zh-CN" altLang="en-US"/>
            </a:p>
          </p:txBody>
        </p:sp>
        <p:sp>
          <p:nvSpPr>
            <p:cNvPr id="68637" name="Line 1505"/>
            <p:cNvSpPr>
              <a:spLocks noChangeShapeType="1"/>
            </p:cNvSpPr>
            <p:nvPr/>
          </p:nvSpPr>
          <p:spPr bwMode="auto">
            <a:xfrm>
              <a:off x="4666" y="2110"/>
              <a:ext cx="1" cy="1"/>
            </a:xfrm>
            <a:prstGeom prst="line">
              <a:avLst/>
            </a:prstGeom>
            <a:noFill/>
            <a:ln w="36513">
              <a:solidFill>
                <a:srgbClr val="FF0000"/>
              </a:solidFill>
              <a:round/>
              <a:headEnd/>
              <a:tailEnd/>
            </a:ln>
          </p:spPr>
          <p:txBody>
            <a:bodyPr/>
            <a:lstStyle/>
            <a:p>
              <a:endParaRPr lang="zh-CN" altLang="en-US"/>
            </a:p>
          </p:txBody>
        </p:sp>
        <p:sp>
          <p:nvSpPr>
            <p:cNvPr id="68638" name="Line 1506"/>
            <p:cNvSpPr>
              <a:spLocks noChangeShapeType="1"/>
            </p:cNvSpPr>
            <p:nvPr/>
          </p:nvSpPr>
          <p:spPr bwMode="auto">
            <a:xfrm>
              <a:off x="4666" y="2110"/>
              <a:ext cx="1" cy="1"/>
            </a:xfrm>
            <a:prstGeom prst="line">
              <a:avLst/>
            </a:prstGeom>
            <a:noFill/>
            <a:ln w="36513">
              <a:solidFill>
                <a:srgbClr val="FF0000"/>
              </a:solidFill>
              <a:round/>
              <a:headEnd/>
              <a:tailEnd/>
            </a:ln>
          </p:spPr>
          <p:txBody>
            <a:bodyPr/>
            <a:lstStyle/>
            <a:p>
              <a:endParaRPr lang="zh-CN" altLang="en-US"/>
            </a:p>
          </p:txBody>
        </p:sp>
        <p:sp>
          <p:nvSpPr>
            <p:cNvPr id="68639" name="Freeform 1507"/>
            <p:cNvSpPr>
              <a:spLocks/>
            </p:cNvSpPr>
            <p:nvPr/>
          </p:nvSpPr>
          <p:spPr bwMode="auto">
            <a:xfrm>
              <a:off x="4666" y="2103"/>
              <a:ext cx="1" cy="7"/>
            </a:xfrm>
            <a:custGeom>
              <a:avLst/>
              <a:gdLst>
                <a:gd name="T0" fmla="*/ 0 w 1"/>
                <a:gd name="T1" fmla="*/ 7 h 7"/>
                <a:gd name="T2" fmla="*/ 0 w 1"/>
                <a:gd name="T3" fmla="*/ 0 h 7"/>
                <a:gd name="T4" fmla="*/ 0 w 1"/>
                <a:gd name="T5" fmla="*/ 0 h 7"/>
                <a:gd name="T6" fmla="*/ 0 60000 65536"/>
                <a:gd name="T7" fmla="*/ 0 60000 65536"/>
                <a:gd name="T8" fmla="*/ 0 60000 65536"/>
                <a:gd name="T9" fmla="*/ 0 w 1"/>
                <a:gd name="T10" fmla="*/ 0 h 7"/>
                <a:gd name="T11" fmla="*/ 1 w 1"/>
                <a:gd name="T12" fmla="*/ 7 h 7"/>
              </a:gdLst>
              <a:ahLst/>
              <a:cxnLst>
                <a:cxn ang="T6">
                  <a:pos x="T0" y="T1"/>
                </a:cxn>
                <a:cxn ang="T7">
                  <a:pos x="T2" y="T3"/>
                </a:cxn>
                <a:cxn ang="T8">
                  <a:pos x="T4" y="T5"/>
                </a:cxn>
              </a:cxnLst>
              <a:rect l="T9" t="T10" r="T11" b="T12"/>
              <a:pathLst>
                <a:path w="1" h="7">
                  <a:moveTo>
                    <a:pt x="0" y="7"/>
                  </a:moveTo>
                  <a:lnTo>
                    <a:pt x="0" y="0"/>
                  </a:lnTo>
                </a:path>
              </a:pathLst>
            </a:custGeom>
            <a:noFill/>
            <a:ln w="36513">
              <a:solidFill>
                <a:srgbClr val="FF0000"/>
              </a:solidFill>
              <a:prstDash val="solid"/>
              <a:round/>
              <a:headEnd/>
              <a:tailEnd/>
            </a:ln>
          </p:spPr>
          <p:txBody>
            <a:bodyPr/>
            <a:lstStyle/>
            <a:p>
              <a:endParaRPr lang="zh-CN" altLang="en-US"/>
            </a:p>
          </p:txBody>
        </p:sp>
        <p:sp>
          <p:nvSpPr>
            <p:cNvPr id="68640" name="Line 1508"/>
            <p:cNvSpPr>
              <a:spLocks noChangeShapeType="1"/>
            </p:cNvSpPr>
            <p:nvPr/>
          </p:nvSpPr>
          <p:spPr bwMode="auto">
            <a:xfrm>
              <a:off x="4666" y="2103"/>
              <a:ext cx="1" cy="1"/>
            </a:xfrm>
            <a:prstGeom prst="line">
              <a:avLst/>
            </a:prstGeom>
            <a:noFill/>
            <a:ln w="36513">
              <a:solidFill>
                <a:srgbClr val="FF0000"/>
              </a:solidFill>
              <a:round/>
              <a:headEnd/>
              <a:tailEnd/>
            </a:ln>
          </p:spPr>
          <p:txBody>
            <a:bodyPr/>
            <a:lstStyle/>
            <a:p>
              <a:endParaRPr lang="zh-CN" altLang="en-US"/>
            </a:p>
          </p:txBody>
        </p:sp>
        <p:sp>
          <p:nvSpPr>
            <p:cNvPr id="68641" name="Freeform 1509"/>
            <p:cNvSpPr>
              <a:spLocks/>
            </p:cNvSpPr>
            <p:nvPr/>
          </p:nvSpPr>
          <p:spPr bwMode="auto">
            <a:xfrm>
              <a:off x="4666" y="2103"/>
              <a:ext cx="7" cy="1"/>
            </a:xfrm>
            <a:custGeom>
              <a:avLst/>
              <a:gdLst>
                <a:gd name="T0" fmla="*/ 0 w 7"/>
                <a:gd name="T1" fmla="*/ 0 h 1"/>
                <a:gd name="T2" fmla="*/ 0 w 7"/>
                <a:gd name="T3" fmla="*/ 0 h 1"/>
                <a:gd name="T4" fmla="*/ 7 w 7"/>
                <a:gd name="T5" fmla="*/ 0 h 1"/>
                <a:gd name="T6" fmla="*/ 0 60000 65536"/>
                <a:gd name="T7" fmla="*/ 0 60000 65536"/>
                <a:gd name="T8" fmla="*/ 0 60000 65536"/>
                <a:gd name="T9" fmla="*/ 0 w 7"/>
                <a:gd name="T10" fmla="*/ 0 h 1"/>
                <a:gd name="T11" fmla="*/ 7 w 7"/>
                <a:gd name="T12" fmla="*/ 1 h 1"/>
              </a:gdLst>
              <a:ahLst/>
              <a:cxnLst>
                <a:cxn ang="T6">
                  <a:pos x="T0" y="T1"/>
                </a:cxn>
                <a:cxn ang="T7">
                  <a:pos x="T2" y="T3"/>
                </a:cxn>
                <a:cxn ang="T8">
                  <a:pos x="T4" y="T5"/>
                </a:cxn>
              </a:cxnLst>
              <a:rect l="T9" t="T10" r="T11" b="T12"/>
              <a:pathLst>
                <a:path w="7" h="1">
                  <a:moveTo>
                    <a:pt x="0" y="0"/>
                  </a:moveTo>
                  <a:lnTo>
                    <a:pt x="0" y="0"/>
                  </a:lnTo>
                  <a:lnTo>
                    <a:pt x="7" y="0"/>
                  </a:lnTo>
                </a:path>
              </a:pathLst>
            </a:custGeom>
            <a:noFill/>
            <a:ln w="36513">
              <a:solidFill>
                <a:srgbClr val="FF0000"/>
              </a:solidFill>
              <a:prstDash val="solid"/>
              <a:round/>
              <a:headEnd/>
              <a:tailEnd/>
            </a:ln>
          </p:spPr>
          <p:txBody>
            <a:bodyPr/>
            <a:lstStyle/>
            <a:p>
              <a:endParaRPr lang="zh-CN" altLang="en-US"/>
            </a:p>
          </p:txBody>
        </p:sp>
        <p:sp>
          <p:nvSpPr>
            <p:cNvPr id="68642" name="Line 1510"/>
            <p:cNvSpPr>
              <a:spLocks noChangeShapeType="1"/>
            </p:cNvSpPr>
            <p:nvPr/>
          </p:nvSpPr>
          <p:spPr bwMode="auto">
            <a:xfrm>
              <a:off x="4673" y="2103"/>
              <a:ext cx="1" cy="1"/>
            </a:xfrm>
            <a:prstGeom prst="line">
              <a:avLst/>
            </a:prstGeom>
            <a:noFill/>
            <a:ln w="36513">
              <a:solidFill>
                <a:srgbClr val="FF0000"/>
              </a:solidFill>
              <a:round/>
              <a:headEnd/>
              <a:tailEnd/>
            </a:ln>
          </p:spPr>
          <p:txBody>
            <a:bodyPr/>
            <a:lstStyle/>
            <a:p>
              <a:endParaRPr lang="zh-CN" altLang="en-US"/>
            </a:p>
          </p:txBody>
        </p:sp>
        <p:sp>
          <p:nvSpPr>
            <p:cNvPr id="68643" name="Line 1511"/>
            <p:cNvSpPr>
              <a:spLocks noChangeShapeType="1"/>
            </p:cNvSpPr>
            <p:nvPr/>
          </p:nvSpPr>
          <p:spPr bwMode="auto">
            <a:xfrm>
              <a:off x="4673" y="2103"/>
              <a:ext cx="1" cy="1"/>
            </a:xfrm>
            <a:prstGeom prst="line">
              <a:avLst/>
            </a:prstGeom>
            <a:noFill/>
            <a:ln w="36513">
              <a:solidFill>
                <a:srgbClr val="FF0000"/>
              </a:solidFill>
              <a:round/>
              <a:headEnd/>
              <a:tailEnd/>
            </a:ln>
          </p:spPr>
          <p:txBody>
            <a:bodyPr/>
            <a:lstStyle/>
            <a:p>
              <a:endParaRPr lang="zh-CN" altLang="en-US"/>
            </a:p>
          </p:txBody>
        </p:sp>
        <p:sp>
          <p:nvSpPr>
            <p:cNvPr id="68644" name="Line 1512"/>
            <p:cNvSpPr>
              <a:spLocks noChangeShapeType="1"/>
            </p:cNvSpPr>
            <p:nvPr/>
          </p:nvSpPr>
          <p:spPr bwMode="auto">
            <a:xfrm>
              <a:off x="4673" y="2103"/>
              <a:ext cx="1" cy="1"/>
            </a:xfrm>
            <a:prstGeom prst="line">
              <a:avLst/>
            </a:prstGeom>
            <a:noFill/>
            <a:ln w="36513">
              <a:solidFill>
                <a:srgbClr val="FF0000"/>
              </a:solidFill>
              <a:round/>
              <a:headEnd/>
              <a:tailEnd/>
            </a:ln>
          </p:spPr>
          <p:txBody>
            <a:bodyPr/>
            <a:lstStyle/>
            <a:p>
              <a:endParaRPr lang="zh-CN" altLang="en-US"/>
            </a:p>
          </p:txBody>
        </p:sp>
        <p:sp>
          <p:nvSpPr>
            <p:cNvPr id="68645" name="Line 1513"/>
            <p:cNvSpPr>
              <a:spLocks noChangeShapeType="1"/>
            </p:cNvSpPr>
            <p:nvPr/>
          </p:nvSpPr>
          <p:spPr bwMode="auto">
            <a:xfrm>
              <a:off x="4673" y="2103"/>
              <a:ext cx="1" cy="1"/>
            </a:xfrm>
            <a:prstGeom prst="line">
              <a:avLst/>
            </a:prstGeom>
            <a:noFill/>
            <a:ln w="36513">
              <a:solidFill>
                <a:srgbClr val="FF0000"/>
              </a:solidFill>
              <a:round/>
              <a:headEnd/>
              <a:tailEnd/>
            </a:ln>
          </p:spPr>
          <p:txBody>
            <a:bodyPr/>
            <a:lstStyle/>
            <a:p>
              <a:endParaRPr lang="zh-CN" altLang="en-US"/>
            </a:p>
          </p:txBody>
        </p:sp>
        <p:sp>
          <p:nvSpPr>
            <p:cNvPr id="68646" name="Freeform 1514"/>
            <p:cNvSpPr>
              <a:spLocks/>
            </p:cNvSpPr>
            <p:nvPr/>
          </p:nvSpPr>
          <p:spPr bwMode="auto">
            <a:xfrm>
              <a:off x="4673" y="2103"/>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6513">
              <a:solidFill>
                <a:srgbClr val="FF0000"/>
              </a:solidFill>
              <a:prstDash val="solid"/>
              <a:round/>
              <a:headEnd/>
              <a:tailEnd/>
            </a:ln>
          </p:spPr>
          <p:txBody>
            <a:bodyPr/>
            <a:lstStyle/>
            <a:p>
              <a:endParaRPr lang="zh-CN" altLang="en-US"/>
            </a:p>
          </p:txBody>
        </p:sp>
        <p:sp>
          <p:nvSpPr>
            <p:cNvPr id="68647" name="Line 1515"/>
            <p:cNvSpPr>
              <a:spLocks noChangeShapeType="1"/>
            </p:cNvSpPr>
            <p:nvPr/>
          </p:nvSpPr>
          <p:spPr bwMode="auto">
            <a:xfrm>
              <a:off x="4681" y="2103"/>
              <a:ext cx="1" cy="1"/>
            </a:xfrm>
            <a:prstGeom prst="line">
              <a:avLst/>
            </a:prstGeom>
            <a:noFill/>
            <a:ln w="36513">
              <a:solidFill>
                <a:srgbClr val="FF0000"/>
              </a:solidFill>
              <a:round/>
              <a:headEnd/>
              <a:tailEnd/>
            </a:ln>
          </p:spPr>
          <p:txBody>
            <a:bodyPr/>
            <a:lstStyle/>
            <a:p>
              <a:endParaRPr lang="zh-CN" altLang="en-US"/>
            </a:p>
          </p:txBody>
        </p:sp>
        <p:sp>
          <p:nvSpPr>
            <p:cNvPr id="68648" name="Line 1516"/>
            <p:cNvSpPr>
              <a:spLocks noChangeShapeType="1"/>
            </p:cNvSpPr>
            <p:nvPr/>
          </p:nvSpPr>
          <p:spPr bwMode="auto">
            <a:xfrm>
              <a:off x="4681" y="2103"/>
              <a:ext cx="1" cy="1"/>
            </a:xfrm>
            <a:prstGeom prst="line">
              <a:avLst/>
            </a:prstGeom>
            <a:noFill/>
            <a:ln w="36513">
              <a:solidFill>
                <a:srgbClr val="FF0000"/>
              </a:solidFill>
              <a:round/>
              <a:headEnd/>
              <a:tailEnd/>
            </a:ln>
          </p:spPr>
          <p:txBody>
            <a:bodyPr/>
            <a:lstStyle/>
            <a:p>
              <a:endParaRPr lang="zh-CN" altLang="en-US"/>
            </a:p>
          </p:txBody>
        </p:sp>
        <p:sp>
          <p:nvSpPr>
            <p:cNvPr id="68649" name="Line 1517"/>
            <p:cNvSpPr>
              <a:spLocks noChangeShapeType="1"/>
            </p:cNvSpPr>
            <p:nvPr/>
          </p:nvSpPr>
          <p:spPr bwMode="auto">
            <a:xfrm>
              <a:off x="4681" y="2103"/>
              <a:ext cx="1" cy="1"/>
            </a:xfrm>
            <a:prstGeom prst="line">
              <a:avLst/>
            </a:prstGeom>
            <a:noFill/>
            <a:ln w="36513">
              <a:solidFill>
                <a:srgbClr val="FF0000"/>
              </a:solidFill>
              <a:round/>
              <a:headEnd/>
              <a:tailEnd/>
            </a:ln>
          </p:spPr>
          <p:txBody>
            <a:bodyPr/>
            <a:lstStyle/>
            <a:p>
              <a:endParaRPr lang="zh-CN" altLang="en-US"/>
            </a:p>
          </p:txBody>
        </p:sp>
        <p:sp>
          <p:nvSpPr>
            <p:cNvPr id="68650" name="Line 1518"/>
            <p:cNvSpPr>
              <a:spLocks noChangeShapeType="1"/>
            </p:cNvSpPr>
            <p:nvPr/>
          </p:nvSpPr>
          <p:spPr bwMode="auto">
            <a:xfrm>
              <a:off x="4681" y="2103"/>
              <a:ext cx="1" cy="1"/>
            </a:xfrm>
            <a:prstGeom prst="line">
              <a:avLst/>
            </a:prstGeom>
            <a:noFill/>
            <a:ln w="36513">
              <a:solidFill>
                <a:srgbClr val="FF0000"/>
              </a:solidFill>
              <a:round/>
              <a:headEnd/>
              <a:tailEnd/>
            </a:ln>
          </p:spPr>
          <p:txBody>
            <a:bodyPr/>
            <a:lstStyle/>
            <a:p>
              <a:endParaRPr lang="zh-CN" altLang="en-US"/>
            </a:p>
          </p:txBody>
        </p:sp>
        <p:sp>
          <p:nvSpPr>
            <p:cNvPr id="68651" name="Line 1519"/>
            <p:cNvSpPr>
              <a:spLocks noChangeShapeType="1"/>
            </p:cNvSpPr>
            <p:nvPr/>
          </p:nvSpPr>
          <p:spPr bwMode="auto">
            <a:xfrm>
              <a:off x="4681" y="2103"/>
              <a:ext cx="1" cy="1"/>
            </a:xfrm>
            <a:prstGeom prst="line">
              <a:avLst/>
            </a:prstGeom>
            <a:noFill/>
            <a:ln w="36513">
              <a:solidFill>
                <a:srgbClr val="FF0000"/>
              </a:solidFill>
              <a:round/>
              <a:headEnd/>
              <a:tailEnd/>
            </a:ln>
          </p:spPr>
          <p:txBody>
            <a:bodyPr/>
            <a:lstStyle/>
            <a:p>
              <a:endParaRPr lang="zh-CN" altLang="en-US"/>
            </a:p>
          </p:txBody>
        </p:sp>
        <p:sp>
          <p:nvSpPr>
            <p:cNvPr id="68652" name="Freeform 1520"/>
            <p:cNvSpPr>
              <a:spLocks/>
            </p:cNvSpPr>
            <p:nvPr/>
          </p:nvSpPr>
          <p:spPr bwMode="auto">
            <a:xfrm>
              <a:off x="4681" y="2103"/>
              <a:ext cx="7" cy="1"/>
            </a:xfrm>
            <a:custGeom>
              <a:avLst/>
              <a:gdLst>
                <a:gd name="T0" fmla="*/ 0 w 7"/>
                <a:gd name="T1" fmla="*/ 0 h 1"/>
                <a:gd name="T2" fmla="*/ 0 w 7"/>
                <a:gd name="T3" fmla="*/ 0 h 1"/>
                <a:gd name="T4" fmla="*/ 7 w 7"/>
                <a:gd name="T5" fmla="*/ 0 h 1"/>
                <a:gd name="T6" fmla="*/ 0 60000 65536"/>
                <a:gd name="T7" fmla="*/ 0 60000 65536"/>
                <a:gd name="T8" fmla="*/ 0 60000 65536"/>
                <a:gd name="T9" fmla="*/ 0 w 7"/>
                <a:gd name="T10" fmla="*/ 0 h 1"/>
                <a:gd name="T11" fmla="*/ 7 w 7"/>
                <a:gd name="T12" fmla="*/ 1 h 1"/>
              </a:gdLst>
              <a:ahLst/>
              <a:cxnLst>
                <a:cxn ang="T6">
                  <a:pos x="T0" y="T1"/>
                </a:cxn>
                <a:cxn ang="T7">
                  <a:pos x="T2" y="T3"/>
                </a:cxn>
                <a:cxn ang="T8">
                  <a:pos x="T4" y="T5"/>
                </a:cxn>
              </a:cxnLst>
              <a:rect l="T9" t="T10" r="T11" b="T12"/>
              <a:pathLst>
                <a:path w="7" h="1">
                  <a:moveTo>
                    <a:pt x="0" y="0"/>
                  </a:moveTo>
                  <a:lnTo>
                    <a:pt x="0" y="0"/>
                  </a:lnTo>
                  <a:lnTo>
                    <a:pt x="7" y="0"/>
                  </a:lnTo>
                </a:path>
              </a:pathLst>
            </a:custGeom>
            <a:noFill/>
            <a:ln w="36513">
              <a:solidFill>
                <a:srgbClr val="FF0000"/>
              </a:solidFill>
              <a:prstDash val="solid"/>
              <a:round/>
              <a:headEnd/>
              <a:tailEnd/>
            </a:ln>
          </p:spPr>
          <p:txBody>
            <a:bodyPr/>
            <a:lstStyle/>
            <a:p>
              <a:endParaRPr lang="zh-CN" altLang="en-US"/>
            </a:p>
          </p:txBody>
        </p:sp>
        <p:sp>
          <p:nvSpPr>
            <p:cNvPr id="68653" name="Line 1521"/>
            <p:cNvSpPr>
              <a:spLocks noChangeShapeType="1"/>
            </p:cNvSpPr>
            <p:nvPr/>
          </p:nvSpPr>
          <p:spPr bwMode="auto">
            <a:xfrm>
              <a:off x="4688" y="2103"/>
              <a:ext cx="1" cy="1"/>
            </a:xfrm>
            <a:prstGeom prst="line">
              <a:avLst/>
            </a:prstGeom>
            <a:noFill/>
            <a:ln w="36513">
              <a:solidFill>
                <a:srgbClr val="FF0000"/>
              </a:solidFill>
              <a:round/>
              <a:headEnd/>
              <a:tailEnd/>
            </a:ln>
          </p:spPr>
          <p:txBody>
            <a:bodyPr/>
            <a:lstStyle/>
            <a:p>
              <a:endParaRPr lang="zh-CN" altLang="en-US"/>
            </a:p>
          </p:txBody>
        </p:sp>
        <p:sp>
          <p:nvSpPr>
            <p:cNvPr id="68654" name="Line 1522"/>
            <p:cNvSpPr>
              <a:spLocks noChangeShapeType="1"/>
            </p:cNvSpPr>
            <p:nvPr/>
          </p:nvSpPr>
          <p:spPr bwMode="auto">
            <a:xfrm>
              <a:off x="4688" y="2103"/>
              <a:ext cx="1" cy="1"/>
            </a:xfrm>
            <a:prstGeom prst="line">
              <a:avLst/>
            </a:prstGeom>
            <a:noFill/>
            <a:ln w="36513">
              <a:solidFill>
                <a:srgbClr val="FF0000"/>
              </a:solidFill>
              <a:round/>
              <a:headEnd/>
              <a:tailEnd/>
            </a:ln>
          </p:spPr>
          <p:txBody>
            <a:bodyPr/>
            <a:lstStyle/>
            <a:p>
              <a:endParaRPr lang="zh-CN" altLang="en-US"/>
            </a:p>
          </p:txBody>
        </p:sp>
        <p:sp>
          <p:nvSpPr>
            <p:cNvPr id="68655" name="Line 1523"/>
            <p:cNvSpPr>
              <a:spLocks noChangeShapeType="1"/>
            </p:cNvSpPr>
            <p:nvPr/>
          </p:nvSpPr>
          <p:spPr bwMode="auto">
            <a:xfrm>
              <a:off x="4688" y="2103"/>
              <a:ext cx="1" cy="1"/>
            </a:xfrm>
            <a:prstGeom prst="line">
              <a:avLst/>
            </a:prstGeom>
            <a:noFill/>
            <a:ln w="36513">
              <a:solidFill>
                <a:srgbClr val="FF0000"/>
              </a:solidFill>
              <a:round/>
              <a:headEnd/>
              <a:tailEnd/>
            </a:ln>
          </p:spPr>
          <p:txBody>
            <a:bodyPr/>
            <a:lstStyle/>
            <a:p>
              <a:endParaRPr lang="zh-CN" altLang="en-US"/>
            </a:p>
          </p:txBody>
        </p:sp>
        <p:sp>
          <p:nvSpPr>
            <p:cNvPr id="68656" name="Line 1524"/>
            <p:cNvSpPr>
              <a:spLocks noChangeShapeType="1"/>
            </p:cNvSpPr>
            <p:nvPr/>
          </p:nvSpPr>
          <p:spPr bwMode="auto">
            <a:xfrm>
              <a:off x="4688" y="2103"/>
              <a:ext cx="1" cy="1"/>
            </a:xfrm>
            <a:prstGeom prst="line">
              <a:avLst/>
            </a:prstGeom>
            <a:noFill/>
            <a:ln w="36513">
              <a:solidFill>
                <a:srgbClr val="FF0000"/>
              </a:solidFill>
              <a:round/>
              <a:headEnd/>
              <a:tailEnd/>
            </a:ln>
          </p:spPr>
          <p:txBody>
            <a:bodyPr/>
            <a:lstStyle/>
            <a:p>
              <a:endParaRPr lang="zh-CN" altLang="en-US"/>
            </a:p>
          </p:txBody>
        </p:sp>
        <p:sp>
          <p:nvSpPr>
            <p:cNvPr id="68657" name="Freeform 1525"/>
            <p:cNvSpPr>
              <a:spLocks/>
            </p:cNvSpPr>
            <p:nvPr/>
          </p:nvSpPr>
          <p:spPr bwMode="auto">
            <a:xfrm>
              <a:off x="4688" y="2103"/>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6513">
              <a:solidFill>
                <a:srgbClr val="FF0000"/>
              </a:solidFill>
              <a:prstDash val="solid"/>
              <a:round/>
              <a:headEnd/>
              <a:tailEnd/>
            </a:ln>
          </p:spPr>
          <p:txBody>
            <a:bodyPr/>
            <a:lstStyle/>
            <a:p>
              <a:endParaRPr lang="zh-CN" altLang="en-US"/>
            </a:p>
          </p:txBody>
        </p:sp>
        <p:sp>
          <p:nvSpPr>
            <p:cNvPr id="68658" name="Line 1526"/>
            <p:cNvSpPr>
              <a:spLocks noChangeShapeType="1"/>
            </p:cNvSpPr>
            <p:nvPr/>
          </p:nvSpPr>
          <p:spPr bwMode="auto">
            <a:xfrm>
              <a:off x="4696" y="2103"/>
              <a:ext cx="1" cy="1"/>
            </a:xfrm>
            <a:prstGeom prst="line">
              <a:avLst/>
            </a:prstGeom>
            <a:noFill/>
            <a:ln w="36513">
              <a:solidFill>
                <a:srgbClr val="FF0000"/>
              </a:solidFill>
              <a:round/>
              <a:headEnd/>
              <a:tailEnd/>
            </a:ln>
          </p:spPr>
          <p:txBody>
            <a:bodyPr/>
            <a:lstStyle/>
            <a:p>
              <a:endParaRPr lang="zh-CN" altLang="en-US"/>
            </a:p>
          </p:txBody>
        </p:sp>
        <p:sp>
          <p:nvSpPr>
            <p:cNvPr id="68659" name="Line 1527"/>
            <p:cNvSpPr>
              <a:spLocks noChangeShapeType="1"/>
            </p:cNvSpPr>
            <p:nvPr/>
          </p:nvSpPr>
          <p:spPr bwMode="auto">
            <a:xfrm>
              <a:off x="4696" y="2103"/>
              <a:ext cx="1" cy="1"/>
            </a:xfrm>
            <a:prstGeom prst="line">
              <a:avLst/>
            </a:prstGeom>
            <a:noFill/>
            <a:ln w="36513">
              <a:solidFill>
                <a:srgbClr val="FF0000"/>
              </a:solidFill>
              <a:round/>
              <a:headEnd/>
              <a:tailEnd/>
            </a:ln>
          </p:spPr>
          <p:txBody>
            <a:bodyPr/>
            <a:lstStyle/>
            <a:p>
              <a:endParaRPr lang="zh-CN" altLang="en-US"/>
            </a:p>
          </p:txBody>
        </p:sp>
        <p:sp>
          <p:nvSpPr>
            <p:cNvPr id="68660" name="Line 1528"/>
            <p:cNvSpPr>
              <a:spLocks noChangeShapeType="1"/>
            </p:cNvSpPr>
            <p:nvPr/>
          </p:nvSpPr>
          <p:spPr bwMode="auto">
            <a:xfrm>
              <a:off x="4696" y="2103"/>
              <a:ext cx="1" cy="1"/>
            </a:xfrm>
            <a:prstGeom prst="line">
              <a:avLst/>
            </a:prstGeom>
            <a:noFill/>
            <a:ln w="36513">
              <a:solidFill>
                <a:srgbClr val="FF0000"/>
              </a:solidFill>
              <a:round/>
              <a:headEnd/>
              <a:tailEnd/>
            </a:ln>
          </p:spPr>
          <p:txBody>
            <a:bodyPr/>
            <a:lstStyle/>
            <a:p>
              <a:endParaRPr lang="zh-CN" altLang="en-US"/>
            </a:p>
          </p:txBody>
        </p:sp>
        <p:sp>
          <p:nvSpPr>
            <p:cNvPr id="68661" name="Line 1529"/>
            <p:cNvSpPr>
              <a:spLocks noChangeShapeType="1"/>
            </p:cNvSpPr>
            <p:nvPr/>
          </p:nvSpPr>
          <p:spPr bwMode="auto">
            <a:xfrm>
              <a:off x="4696" y="2103"/>
              <a:ext cx="1" cy="1"/>
            </a:xfrm>
            <a:prstGeom prst="line">
              <a:avLst/>
            </a:prstGeom>
            <a:noFill/>
            <a:ln w="36513">
              <a:solidFill>
                <a:srgbClr val="FF0000"/>
              </a:solidFill>
              <a:round/>
              <a:headEnd/>
              <a:tailEnd/>
            </a:ln>
          </p:spPr>
          <p:txBody>
            <a:bodyPr/>
            <a:lstStyle/>
            <a:p>
              <a:endParaRPr lang="zh-CN" altLang="en-US"/>
            </a:p>
          </p:txBody>
        </p:sp>
        <p:sp>
          <p:nvSpPr>
            <p:cNvPr id="68662" name="Line 1530"/>
            <p:cNvSpPr>
              <a:spLocks noChangeShapeType="1"/>
            </p:cNvSpPr>
            <p:nvPr/>
          </p:nvSpPr>
          <p:spPr bwMode="auto">
            <a:xfrm>
              <a:off x="4696" y="2103"/>
              <a:ext cx="1" cy="1"/>
            </a:xfrm>
            <a:prstGeom prst="line">
              <a:avLst/>
            </a:prstGeom>
            <a:noFill/>
            <a:ln w="36513">
              <a:solidFill>
                <a:srgbClr val="FF0000"/>
              </a:solidFill>
              <a:round/>
              <a:headEnd/>
              <a:tailEnd/>
            </a:ln>
          </p:spPr>
          <p:txBody>
            <a:bodyPr/>
            <a:lstStyle/>
            <a:p>
              <a:endParaRPr lang="zh-CN" altLang="en-US"/>
            </a:p>
          </p:txBody>
        </p:sp>
        <p:sp>
          <p:nvSpPr>
            <p:cNvPr id="68663" name="Freeform 1531"/>
            <p:cNvSpPr>
              <a:spLocks/>
            </p:cNvSpPr>
            <p:nvPr/>
          </p:nvSpPr>
          <p:spPr bwMode="auto">
            <a:xfrm>
              <a:off x="4696" y="2103"/>
              <a:ext cx="7" cy="1"/>
            </a:xfrm>
            <a:custGeom>
              <a:avLst/>
              <a:gdLst>
                <a:gd name="T0" fmla="*/ 0 w 7"/>
                <a:gd name="T1" fmla="*/ 0 h 1"/>
                <a:gd name="T2" fmla="*/ 0 w 7"/>
                <a:gd name="T3" fmla="*/ 0 h 1"/>
                <a:gd name="T4" fmla="*/ 7 w 7"/>
                <a:gd name="T5" fmla="*/ 0 h 1"/>
                <a:gd name="T6" fmla="*/ 0 60000 65536"/>
                <a:gd name="T7" fmla="*/ 0 60000 65536"/>
                <a:gd name="T8" fmla="*/ 0 60000 65536"/>
                <a:gd name="T9" fmla="*/ 0 w 7"/>
                <a:gd name="T10" fmla="*/ 0 h 1"/>
                <a:gd name="T11" fmla="*/ 7 w 7"/>
                <a:gd name="T12" fmla="*/ 1 h 1"/>
              </a:gdLst>
              <a:ahLst/>
              <a:cxnLst>
                <a:cxn ang="T6">
                  <a:pos x="T0" y="T1"/>
                </a:cxn>
                <a:cxn ang="T7">
                  <a:pos x="T2" y="T3"/>
                </a:cxn>
                <a:cxn ang="T8">
                  <a:pos x="T4" y="T5"/>
                </a:cxn>
              </a:cxnLst>
              <a:rect l="T9" t="T10" r="T11" b="T12"/>
              <a:pathLst>
                <a:path w="7" h="1">
                  <a:moveTo>
                    <a:pt x="0" y="0"/>
                  </a:moveTo>
                  <a:lnTo>
                    <a:pt x="0" y="0"/>
                  </a:lnTo>
                  <a:lnTo>
                    <a:pt x="7" y="0"/>
                  </a:lnTo>
                </a:path>
              </a:pathLst>
            </a:custGeom>
            <a:noFill/>
            <a:ln w="36513">
              <a:solidFill>
                <a:srgbClr val="FF0000"/>
              </a:solidFill>
              <a:prstDash val="solid"/>
              <a:round/>
              <a:headEnd/>
              <a:tailEnd/>
            </a:ln>
          </p:spPr>
          <p:txBody>
            <a:bodyPr/>
            <a:lstStyle/>
            <a:p>
              <a:endParaRPr lang="zh-CN" altLang="en-US"/>
            </a:p>
          </p:txBody>
        </p:sp>
        <p:sp>
          <p:nvSpPr>
            <p:cNvPr id="68664" name="Line 1532"/>
            <p:cNvSpPr>
              <a:spLocks noChangeShapeType="1"/>
            </p:cNvSpPr>
            <p:nvPr/>
          </p:nvSpPr>
          <p:spPr bwMode="auto">
            <a:xfrm>
              <a:off x="4703" y="2103"/>
              <a:ext cx="1" cy="1"/>
            </a:xfrm>
            <a:prstGeom prst="line">
              <a:avLst/>
            </a:prstGeom>
            <a:noFill/>
            <a:ln w="36513">
              <a:solidFill>
                <a:srgbClr val="FF0000"/>
              </a:solidFill>
              <a:round/>
              <a:headEnd/>
              <a:tailEnd/>
            </a:ln>
          </p:spPr>
          <p:txBody>
            <a:bodyPr/>
            <a:lstStyle/>
            <a:p>
              <a:endParaRPr lang="zh-CN" altLang="en-US"/>
            </a:p>
          </p:txBody>
        </p:sp>
        <p:sp>
          <p:nvSpPr>
            <p:cNvPr id="68665" name="Line 1533"/>
            <p:cNvSpPr>
              <a:spLocks noChangeShapeType="1"/>
            </p:cNvSpPr>
            <p:nvPr/>
          </p:nvSpPr>
          <p:spPr bwMode="auto">
            <a:xfrm>
              <a:off x="4703" y="2103"/>
              <a:ext cx="1" cy="1"/>
            </a:xfrm>
            <a:prstGeom prst="line">
              <a:avLst/>
            </a:prstGeom>
            <a:noFill/>
            <a:ln w="36513">
              <a:solidFill>
                <a:srgbClr val="FF0000"/>
              </a:solidFill>
              <a:round/>
              <a:headEnd/>
              <a:tailEnd/>
            </a:ln>
          </p:spPr>
          <p:txBody>
            <a:bodyPr/>
            <a:lstStyle/>
            <a:p>
              <a:endParaRPr lang="zh-CN" altLang="en-US"/>
            </a:p>
          </p:txBody>
        </p:sp>
        <p:sp>
          <p:nvSpPr>
            <p:cNvPr id="68666" name="Line 1534"/>
            <p:cNvSpPr>
              <a:spLocks noChangeShapeType="1"/>
            </p:cNvSpPr>
            <p:nvPr/>
          </p:nvSpPr>
          <p:spPr bwMode="auto">
            <a:xfrm>
              <a:off x="4703" y="2103"/>
              <a:ext cx="1" cy="1"/>
            </a:xfrm>
            <a:prstGeom prst="line">
              <a:avLst/>
            </a:prstGeom>
            <a:noFill/>
            <a:ln w="36513">
              <a:solidFill>
                <a:srgbClr val="FF0000"/>
              </a:solidFill>
              <a:round/>
              <a:headEnd/>
              <a:tailEnd/>
            </a:ln>
          </p:spPr>
          <p:txBody>
            <a:bodyPr/>
            <a:lstStyle/>
            <a:p>
              <a:endParaRPr lang="zh-CN" altLang="en-US"/>
            </a:p>
          </p:txBody>
        </p:sp>
        <p:sp>
          <p:nvSpPr>
            <p:cNvPr id="68667" name="Line 1535"/>
            <p:cNvSpPr>
              <a:spLocks noChangeShapeType="1"/>
            </p:cNvSpPr>
            <p:nvPr/>
          </p:nvSpPr>
          <p:spPr bwMode="auto">
            <a:xfrm>
              <a:off x="4703" y="2103"/>
              <a:ext cx="1" cy="1"/>
            </a:xfrm>
            <a:prstGeom prst="line">
              <a:avLst/>
            </a:prstGeom>
            <a:noFill/>
            <a:ln w="36513">
              <a:solidFill>
                <a:srgbClr val="FF0000"/>
              </a:solidFill>
              <a:round/>
              <a:headEnd/>
              <a:tailEnd/>
            </a:ln>
          </p:spPr>
          <p:txBody>
            <a:bodyPr/>
            <a:lstStyle/>
            <a:p>
              <a:endParaRPr lang="zh-CN" altLang="en-US"/>
            </a:p>
          </p:txBody>
        </p:sp>
        <p:sp>
          <p:nvSpPr>
            <p:cNvPr id="68668" name="Freeform 1536"/>
            <p:cNvSpPr>
              <a:spLocks/>
            </p:cNvSpPr>
            <p:nvPr/>
          </p:nvSpPr>
          <p:spPr bwMode="auto">
            <a:xfrm>
              <a:off x="4703" y="2095"/>
              <a:ext cx="8" cy="8"/>
            </a:xfrm>
            <a:custGeom>
              <a:avLst/>
              <a:gdLst>
                <a:gd name="T0" fmla="*/ 0 w 8"/>
                <a:gd name="T1" fmla="*/ 8 h 8"/>
                <a:gd name="T2" fmla="*/ 0 w 8"/>
                <a:gd name="T3" fmla="*/ 0 h 8"/>
                <a:gd name="T4" fmla="*/ 8 w 8"/>
                <a:gd name="T5" fmla="*/ 0 h 8"/>
                <a:gd name="T6" fmla="*/ 0 60000 65536"/>
                <a:gd name="T7" fmla="*/ 0 60000 65536"/>
                <a:gd name="T8" fmla="*/ 0 60000 65536"/>
                <a:gd name="T9" fmla="*/ 0 w 8"/>
                <a:gd name="T10" fmla="*/ 0 h 8"/>
                <a:gd name="T11" fmla="*/ 8 w 8"/>
                <a:gd name="T12" fmla="*/ 8 h 8"/>
              </a:gdLst>
              <a:ahLst/>
              <a:cxnLst>
                <a:cxn ang="T6">
                  <a:pos x="T0" y="T1"/>
                </a:cxn>
                <a:cxn ang="T7">
                  <a:pos x="T2" y="T3"/>
                </a:cxn>
                <a:cxn ang="T8">
                  <a:pos x="T4" y="T5"/>
                </a:cxn>
              </a:cxnLst>
              <a:rect l="T9" t="T10" r="T11" b="T12"/>
              <a:pathLst>
                <a:path w="8" h="8">
                  <a:moveTo>
                    <a:pt x="0" y="8"/>
                  </a:moveTo>
                  <a:lnTo>
                    <a:pt x="0" y="0"/>
                  </a:lnTo>
                  <a:lnTo>
                    <a:pt x="8" y="0"/>
                  </a:lnTo>
                </a:path>
              </a:pathLst>
            </a:custGeom>
            <a:noFill/>
            <a:ln w="36513">
              <a:solidFill>
                <a:srgbClr val="FF0000"/>
              </a:solidFill>
              <a:prstDash val="solid"/>
              <a:round/>
              <a:headEnd/>
              <a:tailEnd/>
            </a:ln>
          </p:spPr>
          <p:txBody>
            <a:bodyPr/>
            <a:lstStyle/>
            <a:p>
              <a:endParaRPr lang="zh-CN" altLang="en-US"/>
            </a:p>
          </p:txBody>
        </p:sp>
        <p:sp>
          <p:nvSpPr>
            <p:cNvPr id="68669" name="Line 1537"/>
            <p:cNvSpPr>
              <a:spLocks noChangeShapeType="1"/>
            </p:cNvSpPr>
            <p:nvPr/>
          </p:nvSpPr>
          <p:spPr bwMode="auto">
            <a:xfrm>
              <a:off x="4711" y="2095"/>
              <a:ext cx="1" cy="1"/>
            </a:xfrm>
            <a:prstGeom prst="line">
              <a:avLst/>
            </a:prstGeom>
            <a:noFill/>
            <a:ln w="36513">
              <a:solidFill>
                <a:srgbClr val="FF0000"/>
              </a:solidFill>
              <a:round/>
              <a:headEnd/>
              <a:tailEnd/>
            </a:ln>
          </p:spPr>
          <p:txBody>
            <a:bodyPr/>
            <a:lstStyle/>
            <a:p>
              <a:endParaRPr lang="zh-CN" altLang="en-US"/>
            </a:p>
          </p:txBody>
        </p:sp>
        <p:sp>
          <p:nvSpPr>
            <p:cNvPr id="68670" name="Line 1538"/>
            <p:cNvSpPr>
              <a:spLocks noChangeShapeType="1"/>
            </p:cNvSpPr>
            <p:nvPr/>
          </p:nvSpPr>
          <p:spPr bwMode="auto">
            <a:xfrm>
              <a:off x="4711" y="2095"/>
              <a:ext cx="1" cy="1"/>
            </a:xfrm>
            <a:prstGeom prst="line">
              <a:avLst/>
            </a:prstGeom>
            <a:noFill/>
            <a:ln w="36513">
              <a:solidFill>
                <a:srgbClr val="FF0000"/>
              </a:solidFill>
              <a:round/>
              <a:headEnd/>
              <a:tailEnd/>
            </a:ln>
          </p:spPr>
          <p:txBody>
            <a:bodyPr/>
            <a:lstStyle/>
            <a:p>
              <a:endParaRPr lang="zh-CN" altLang="en-US"/>
            </a:p>
          </p:txBody>
        </p:sp>
        <p:sp>
          <p:nvSpPr>
            <p:cNvPr id="68671" name="Line 1539"/>
            <p:cNvSpPr>
              <a:spLocks noChangeShapeType="1"/>
            </p:cNvSpPr>
            <p:nvPr/>
          </p:nvSpPr>
          <p:spPr bwMode="auto">
            <a:xfrm>
              <a:off x="4711" y="2095"/>
              <a:ext cx="1" cy="1"/>
            </a:xfrm>
            <a:prstGeom prst="line">
              <a:avLst/>
            </a:prstGeom>
            <a:noFill/>
            <a:ln w="36513">
              <a:solidFill>
                <a:srgbClr val="FF0000"/>
              </a:solidFill>
              <a:round/>
              <a:headEnd/>
              <a:tailEnd/>
            </a:ln>
          </p:spPr>
          <p:txBody>
            <a:bodyPr/>
            <a:lstStyle/>
            <a:p>
              <a:endParaRPr lang="zh-CN" altLang="en-US"/>
            </a:p>
          </p:txBody>
        </p:sp>
        <p:sp>
          <p:nvSpPr>
            <p:cNvPr id="68672" name="Line 1540"/>
            <p:cNvSpPr>
              <a:spLocks noChangeShapeType="1"/>
            </p:cNvSpPr>
            <p:nvPr/>
          </p:nvSpPr>
          <p:spPr bwMode="auto">
            <a:xfrm>
              <a:off x="4711" y="2095"/>
              <a:ext cx="1" cy="1"/>
            </a:xfrm>
            <a:prstGeom prst="line">
              <a:avLst/>
            </a:prstGeom>
            <a:noFill/>
            <a:ln w="36513">
              <a:solidFill>
                <a:srgbClr val="FF0000"/>
              </a:solidFill>
              <a:round/>
              <a:headEnd/>
              <a:tailEnd/>
            </a:ln>
          </p:spPr>
          <p:txBody>
            <a:bodyPr/>
            <a:lstStyle/>
            <a:p>
              <a:endParaRPr lang="zh-CN" altLang="en-US"/>
            </a:p>
          </p:txBody>
        </p:sp>
        <p:sp>
          <p:nvSpPr>
            <p:cNvPr id="68673" name="Freeform 1541"/>
            <p:cNvSpPr>
              <a:spLocks/>
            </p:cNvSpPr>
            <p:nvPr/>
          </p:nvSpPr>
          <p:spPr bwMode="auto">
            <a:xfrm>
              <a:off x="4711" y="2095"/>
              <a:ext cx="7" cy="1"/>
            </a:xfrm>
            <a:custGeom>
              <a:avLst/>
              <a:gdLst>
                <a:gd name="T0" fmla="*/ 0 w 7"/>
                <a:gd name="T1" fmla="*/ 0 h 1"/>
                <a:gd name="T2" fmla="*/ 0 w 7"/>
                <a:gd name="T3" fmla="*/ 0 h 1"/>
                <a:gd name="T4" fmla="*/ 7 w 7"/>
                <a:gd name="T5" fmla="*/ 0 h 1"/>
                <a:gd name="T6" fmla="*/ 0 60000 65536"/>
                <a:gd name="T7" fmla="*/ 0 60000 65536"/>
                <a:gd name="T8" fmla="*/ 0 60000 65536"/>
                <a:gd name="T9" fmla="*/ 0 w 7"/>
                <a:gd name="T10" fmla="*/ 0 h 1"/>
                <a:gd name="T11" fmla="*/ 7 w 7"/>
                <a:gd name="T12" fmla="*/ 1 h 1"/>
              </a:gdLst>
              <a:ahLst/>
              <a:cxnLst>
                <a:cxn ang="T6">
                  <a:pos x="T0" y="T1"/>
                </a:cxn>
                <a:cxn ang="T7">
                  <a:pos x="T2" y="T3"/>
                </a:cxn>
                <a:cxn ang="T8">
                  <a:pos x="T4" y="T5"/>
                </a:cxn>
              </a:cxnLst>
              <a:rect l="T9" t="T10" r="T11" b="T12"/>
              <a:pathLst>
                <a:path w="7" h="1">
                  <a:moveTo>
                    <a:pt x="0" y="0"/>
                  </a:moveTo>
                  <a:lnTo>
                    <a:pt x="0" y="0"/>
                  </a:lnTo>
                  <a:lnTo>
                    <a:pt x="7" y="0"/>
                  </a:lnTo>
                </a:path>
              </a:pathLst>
            </a:custGeom>
            <a:noFill/>
            <a:ln w="36513">
              <a:solidFill>
                <a:srgbClr val="FF0000"/>
              </a:solidFill>
              <a:prstDash val="solid"/>
              <a:round/>
              <a:headEnd/>
              <a:tailEnd/>
            </a:ln>
          </p:spPr>
          <p:txBody>
            <a:bodyPr/>
            <a:lstStyle/>
            <a:p>
              <a:endParaRPr lang="zh-CN" altLang="en-US"/>
            </a:p>
          </p:txBody>
        </p:sp>
        <p:sp>
          <p:nvSpPr>
            <p:cNvPr id="68674" name="Line 1542"/>
            <p:cNvSpPr>
              <a:spLocks noChangeShapeType="1"/>
            </p:cNvSpPr>
            <p:nvPr/>
          </p:nvSpPr>
          <p:spPr bwMode="auto">
            <a:xfrm>
              <a:off x="4718" y="2095"/>
              <a:ext cx="1" cy="1"/>
            </a:xfrm>
            <a:prstGeom prst="line">
              <a:avLst/>
            </a:prstGeom>
            <a:noFill/>
            <a:ln w="36513">
              <a:solidFill>
                <a:srgbClr val="FF0000"/>
              </a:solidFill>
              <a:round/>
              <a:headEnd/>
              <a:tailEnd/>
            </a:ln>
          </p:spPr>
          <p:txBody>
            <a:bodyPr/>
            <a:lstStyle/>
            <a:p>
              <a:endParaRPr lang="zh-CN" altLang="en-US"/>
            </a:p>
          </p:txBody>
        </p:sp>
        <p:sp>
          <p:nvSpPr>
            <p:cNvPr id="68675" name="Line 1543"/>
            <p:cNvSpPr>
              <a:spLocks noChangeShapeType="1"/>
            </p:cNvSpPr>
            <p:nvPr/>
          </p:nvSpPr>
          <p:spPr bwMode="auto">
            <a:xfrm>
              <a:off x="4718" y="2095"/>
              <a:ext cx="1" cy="1"/>
            </a:xfrm>
            <a:prstGeom prst="line">
              <a:avLst/>
            </a:prstGeom>
            <a:noFill/>
            <a:ln w="36513">
              <a:solidFill>
                <a:srgbClr val="FF0000"/>
              </a:solidFill>
              <a:round/>
              <a:headEnd/>
              <a:tailEnd/>
            </a:ln>
          </p:spPr>
          <p:txBody>
            <a:bodyPr/>
            <a:lstStyle/>
            <a:p>
              <a:endParaRPr lang="zh-CN" altLang="en-US"/>
            </a:p>
          </p:txBody>
        </p:sp>
        <p:sp>
          <p:nvSpPr>
            <p:cNvPr id="68676" name="Line 1544"/>
            <p:cNvSpPr>
              <a:spLocks noChangeShapeType="1"/>
            </p:cNvSpPr>
            <p:nvPr/>
          </p:nvSpPr>
          <p:spPr bwMode="auto">
            <a:xfrm>
              <a:off x="4718" y="2095"/>
              <a:ext cx="1" cy="1"/>
            </a:xfrm>
            <a:prstGeom prst="line">
              <a:avLst/>
            </a:prstGeom>
            <a:noFill/>
            <a:ln w="36513">
              <a:solidFill>
                <a:srgbClr val="FF0000"/>
              </a:solidFill>
              <a:round/>
              <a:headEnd/>
              <a:tailEnd/>
            </a:ln>
          </p:spPr>
          <p:txBody>
            <a:bodyPr/>
            <a:lstStyle/>
            <a:p>
              <a:endParaRPr lang="zh-CN" altLang="en-US"/>
            </a:p>
          </p:txBody>
        </p:sp>
        <p:sp>
          <p:nvSpPr>
            <p:cNvPr id="68677" name="Line 1545"/>
            <p:cNvSpPr>
              <a:spLocks noChangeShapeType="1"/>
            </p:cNvSpPr>
            <p:nvPr/>
          </p:nvSpPr>
          <p:spPr bwMode="auto">
            <a:xfrm>
              <a:off x="4718" y="2095"/>
              <a:ext cx="1" cy="1"/>
            </a:xfrm>
            <a:prstGeom prst="line">
              <a:avLst/>
            </a:prstGeom>
            <a:noFill/>
            <a:ln w="36513">
              <a:solidFill>
                <a:srgbClr val="FF0000"/>
              </a:solidFill>
              <a:round/>
              <a:headEnd/>
              <a:tailEnd/>
            </a:ln>
          </p:spPr>
          <p:txBody>
            <a:bodyPr/>
            <a:lstStyle/>
            <a:p>
              <a:endParaRPr lang="zh-CN" altLang="en-US"/>
            </a:p>
          </p:txBody>
        </p:sp>
        <p:sp>
          <p:nvSpPr>
            <p:cNvPr id="68678" name="Line 1546"/>
            <p:cNvSpPr>
              <a:spLocks noChangeShapeType="1"/>
            </p:cNvSpPr>
            <p:nvPr/>
          </p:nvSpPr>
          <p:spPr bwMode="auto">
            <a:xfrm>
              <a:off x="4718" y="2095"/>
              <a:ext cx="1" cy="1"/>
            </a:xfrm>
            <a:prstGeom prst="line">
              <a:avLst/>
            </a:prstGeom>
            <a:noFill/>
            <a:ln w="36513">
              <a:solidFill>
                <a:srgbClr val="FF0000"/>
              </a:solidFill>
              <a:round/>
              <a:headEnd/>
              <a:tailEnd/>
            </a:ln>
          </p:spPr>
          <p:txBody>
            <a:bodyPr/>
            <a:lstStyle/>
            <a:p>
              <a:endParaRPr lang="zh-CN" altLang="en-US"/>
            </a:p>
          </p:txBody>
        </p:sp>
        <p:sp>
          <p:nvSpPr>
            <p:cNvPr id="68679" name="Freeform 1547"/>
            <p:cNvSpPr>
              <a:spLocks/>
            </p:cNvSpPr>
            <p:nvPr/>
          </p:nvSpPr>
          <p:spPr bwMode="auto">
            <a:xfrm>
              <a:off x="4718" y="2095"/>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6513">
              <a:solidFill>
                <a:srgbClr val="FF0000"/>
              </a:solidFill>
              <a:prstDash val="solid"/>
              <a:round/>
              <a:headEnd/>
              <a:tailEnd/>
            </a:ln>
          </p:spPr>
          <p:txBody>
            <a:bodyPr/>
            <a:lstStyle/>
            <a:p>
              <a:endParaRPr lang="zh-CN" altLang="en-US"/>
            </a:p>
          </p:txBody>
        </p:sp>
        <p:sp>
          <p:nvSpPr>
            <p:cNvPr id="68680" name="Line 1548"/>
            <p:cNvSpPr>
              <a:spLocks noChangeShapeType="1"/>
            </p:cNvSpPr>
            <p:nvPr/>
          </p:nvSpPr>
          <p:spPr bwMode="auto">
            <a:xfrm>
              <a:off x="4726" y="2095"/>
              <a:ext cx="1" cy="1"/>
            </a:xfrm>
            <a:prstGeom prst="line">
              <a:avLst/>
            </a:prstGeom>
            <a:noFill/>
            <a:ln w="36513">
              <a:solidFill>
                <a:srgbClr val="FF0000"/>
              </a:solidFill>
              <a:round/>
              <a:headEnd/>
              <a:tailEnd/>
            </a:ln>
          </p:spPr>
          <p:txBody>
            <a:bodyPr/>
            <a:lstStyle/>
            <a:p>
              <a:endParaRPr lang="zh-CN" altLang="en-US"/>
            </a:p>
          </p:txBody>
        </p:sp>
        <p:sp>
          <p:nvSpPr>
            <p:cNvPr id="68681" name="Line 1549"/>
            <p:cNvSpPr>
              <a:spLocks noChangeShapeType="1"/>
            </p:cNvSpPr>
            <p:nvPr/>
          </p:nvSpPr>
          <p:spPr bwMode="auto">
            <a:xfrm>
              <a:off x="4726" y="2095"/>
              <a:ext cx="1" cy="1"/>
            </a:xfrm>
            <a:prstGeom prst="line">
              <a:avLst/>
            </a:prstGeom>
            <a:noFill/>
            <a:ln w="36513">
              <a:solidFill>
                <a:srgbClr val="FF0000"/>
              </a:solidFill>
              <a:round/>
              <a:headEnd/>
              <a:tailEnd/>
            </a:ln>
          </p:spPr>
          <p:txBody>
            <a:bodyPr/>
            <a:lstStyle/>
            <a:p>
              <a:endParaRPr lang="zh-CN" altLang="en-US"/>
            </a:p>
          </p:txBody>
        </p:sp>
        <p:sp>
          <p:nvSpPr>
            <p:cNvPr id="68682" name="Line 1550"/>
            <p:cNvSpPr>
              <a:spLocks noChangeShapeType="1"/>
            </p:cNvSpPr>
            <p:nvPr/>
          </p:nvSpPr>
          <p:spPr bwMode="auto">
            <a:xfrm>
              <a:off x="4726" y="2095"/>
              <a:ext cx="1" cy="1"/>
            </a:xfrm>
            <a:prstGeom prst="line">
              <a:avLst/>
            </a:prstGeom>
            <a:noFill/>
            <a:ln w="36513">
              <a:solidFill>
                <a:srgbClr val="FF0000"/>
              </a:solidFill>
              <a:round/>
              <a:headEnd/>
              <a:tailEnd/>
            </a:ln>
          </p:spPr>
          <p:txBody>
            <a:bodyPr/>
            <a:lstStyle/>
            <a:p>
              <a:endParaRPr lang="zh-CN" altLang="en-US"/>
            </a:p>
          </p:txBody>
        </p:sp>
        <p:sp>
          <p:nvSpPr>
            <p:cNvPr id="68683" name="Line 1551"/>
            <p:cNvSpPr>
              <a:spLocks noChangeShapeType="1"/>
            </p:cNvSpPr>
            <p:nvPr/>
          </p:nvSpPr>
          <p:spPr bwMode="auto">
            <a:xfrm>
              <a:off x="4726" y="2095"/>
              <a:ext cx="1" cy="1"/>
            </a:xfrm>
            <a:prstGeom prst="line">
              <a:avLst/>
            </a:prstGeom>
            <a:noFill/>
            <a:ln w="36513">
              <a:solidFill>
                <a:srgbClr val="FF0000"/>
              </a:solidFill>
              <a:round/>
              <a:headEnd/>
              <a:tailEnd/>
            </a:ln>
          </p:spPr>
          <p:txBody>
            <a:bodyPr/>
            <a:lstStyle/>
            <a:p>
              <a:endParaRPr lang="zh-CN" altLang="en-US"/>
            </a:p>
          </p:txBody>
        </p:sp>
        <p:sp>
          <p:nvSpPr>
            <p:cNvPr id="68684" name="Freeform 1552"/>
            <p:cNvSpPr>
              <a:spLocks/>
            </p:cNvSpPr>
            <p:nvPr/>
          </p:nvSpPr>
          <p:spPr bwMode="auto">
            <a:xfrm>
              <a:off x="4726" y="2095"/>
              <a:ext cx="7" cy="1"/>
            </a:xfrm>
            <a:custGeom>
              <a:avLst/>
              <a:gdLst>
                <a:gd name="T0" fmla="*/ 0 w 7"/>
                <a:gd name="T1" fmla="*/ 0 h 1"/>
                <a:gd name="T2" fmla="*/ 0 w 7"/>
                <a:gd name="T3" fmla="*/ 0 h 1"/>
                <a:gd name="T4" fmla="*/ 7 w 7"/>
                <a:gd name="T5" fmla="*/ 0 h 1"/>
                <a:gd name="T6" fmla="*/ 0 60000 65536"/>
                <a:gd name="T7" fmla="*/ 0 60000 65536"/>
                <a:gd name="T8" fmla="*/ 0 60000 65536"/>
                <a:gd name="T9" fmla="*/ 0 w 7"/>
                <a:gd name="T10" fmla="*/ 0 h 1"/>
                <a:gd name="T11" fmla="*/ 7 w 7"/>
                <a:gd name="T12" fmla="*/ 1 h 1"/>
              </a:gdLst>
              <a:ahLst/>
              <a:cxnLst>
                <a:cxn ang="T6">
                  <a:pos x="T0" y="T1"/>
                </a:cxn>
                <a:cxn ang="T7">
                  <a:pos x="T2" y="T3"/>
                </a:cxn>
                <a:cxn ang="T8">
                  <a:pos x="T4" y="T5"/>
                </a:cxn>
              </a:cxnLst>
              <a:rect l="T9" t="T10" r="T11" b="T12"/>
              <a:pathLst>
                <a:path w="7" h="1">
                  <a:moveTo>
                    <a:pt x="0" y="0"/>
                  </a:moveTo>
                  <a:lnTo>
                    <a:pt x="0" y="0"/>
                  </a:lnTo>
                  <a:lnTo>
                    <a:pt x="7" y="0"/>
                  </a:lnTo>
                </a:path>
              </a:pathLst>
            </a:custGeom>
            <a:noFill/>
            <a:ln w="36513">
              <a:solidFill>
                <a:srgbClr val="FF0000"/>
              </a:solidFill>
              <a:prstDash val="solid"/>
              <a:round/>
              <a:headEnd/>
              <a:tailEnd/>
            </a:ln>
          </p:spPr>
          <p:txBody>
            <a:bodyPr/>
            <a:lstStyle/>
            <a:p>
              <a:endParaRPr lang="zh-CN" altLang="en-US"/>
            </a:p>
          </p:txBody>
        </p:sp>
        <p:sp>
          <p:nvSpPr>
            <p:cNvPr id="68685" name="Line 1553"/>
            <p:cNvSpPr>
              <a:spLocks noChangeShapeType="1"/>
            </p:cNvSpPr>
            <p:nvPr/>
          </p:nvSpPr>
          <p:spPr bwMode="auto">
            <a:xfrm>
              <a:off x="4733" y="2095"/>
              <a:ext cx="1" cy="1"/>
            </a:xfrm>
            <a:prstGeom prst="line">
              <a:avLst/>
            </a:prstGeom>
            <a:noFill/>
            <a:ln w="36513">
              <a:solidFill>
                <a:srgbClr val="FF0000"/>
              </a:solidFill>
              <a:round/>
              <a:headEnd/>
              <a:tailEnd/>
            </a:ln>
          </p:spPr>
          <p:txBody>
            <a:bodyPr/>
            <a:lstStyle/>
            <a:p>
              <a:endParaRPr lang="zh-CN" altLang="en-US"/>
            </a:p>
          </p:txBody>
        </p:sp>
        <p:sp>
          <p:nvSpPr>
            <p:cNvPr id="68686" name="Line 1554"/>
            <p:cNvSpPr>
              <a:spLocks noChangeShapeType="1"/>
            </p:cNvSpPr>
            <p:nvPr/>
          </p:nvSpPr>
          <p:spPr bwMode="auto">
            <a:xfrm>
              <a:off x="4733" y="2095"/>
              <a:ext cx="1" cy="1"/>
            </a:xfrm>
            <a:prstGeom prst="line">
              <a:avLst/>
            </a:prstGeom>
            <a:noFill/>
            <a:ln w="36513">
              <a:solidFill>
                <a:srgbClr val="FF0000"/>
              </a:solidFill>
              <a:round/>
              <a:headEnd/>
              <a:tailEnd/>
            </a:ln>
          </p:spPr>
          <p:txBody>
            <a:bodyPr/>
            <a:lstStyle/>
            <a:p>
              <a:endParaRPr lang="zh-CN" altLang="en-US"/>
            </a:p>
          </p:txBody>
        </p:sp>
        <p:sp>
          <p:nvSpPr>
            <p:cNvPr id="68687" name="Line 1555"/>
            <p:cNvSpPr>
              <a:spLocks noChangeShapeType="1"/>
            </p:cNvSpPr>
            <p:nvPr/>
          </p:nvSpPr>
          <p:spPr bwMode="auto">
            <a:xfrm>
              <a:off x="4733" y="2095"/>
              <a:ext cx="1" cy="1"/>
            </a:xfrm>
            <a:prstGeom prst="line">
              <a:avLst/>
            </a:prstGeom>
            <a:noFill/>
            <a:ln w="36513">
              <a:solidFill>
                <a:srgbClr val="FF0000"/>
              </a:solidFill>
              <a:round/>
              <a:headEnd/>
              <a:tailEnd/>
            </a:ln>
          </p:spPr>
          <p:txBody>
            <a:bodyPr/>
            <a:lstStyle/>
            <a:p>
              <a:endParaRPr lang="zh-CN" altLang="en-US"/>
            </a:p>
          </p:txBody>
        </p:sp>
        <p:sp>
          <p:nvSpPr>
            <p:cNvPr id="68688" name="Line 1556"/>
            <p:cNvSpPr>
              <a:spLocks noChangeShapeType="1"/>
            </p:cNvSpPr>
            <p:nvPr/>
          </p:nvSpPr>
          <p:spPr bwMode="auto">
            <a:xfrm>
              <a:off x="4733" y="2095"/>
              <a:ext cx="1" cy="1"/>
            </a:xfrm>
            <a:prstGeom prst="line">
              <a:avLst/>
            </a:prstGeom>
            <a:noFill/>
            <a:ln w="36513">
              <a:solidFill>
                <a:srgbClr val="FF0000"/>
              </a:solidFill>
              <a:round/>
              <a:headEnd/>
              <a:tailEnd/>
            </a:ln>
          </p:spPr>
          <p:txBody>
            <a:bodyPr/>
            <a:lstStyle/>
            <a:p>
              <a:endParaRPr lang="zh-CN" altLang="en-US"/>
            </a:p>
          </p:txBody>
        </p:sp>
        <p:sp>
          <p:nvSpPr>
            <p:cNvPr id="68689" name="Freeform 1557"/>
            <p:cNvSpPr>
              <a:spLocks/>
            </p:cNvSpPr>
            <p:nvPr/>
          </p:nvSpPr>
          <p:spPr bwMode="auto">
            <a:xfrm>
              <a:off x="4733" y="2095"/>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6513">
              <a:solidFill>
                <a:srgbClr val="FF0000"/>
              </a:solidFill>
              <a:prstDash val="solid"/>
              <a:round/>
              <a:headEnd/>
              <a:tailEnd/>
            </a:ln>
          </p:spPr>
          <p:txBody>
            <a:bodyPr/>
            <a:lstStyle/>
            <a:p>
              <a:endParaRPr lang="zh-CN" altLang="en-US"/>
            </a:p>
          </p:txBody>
        </p:sp>
      </p:grpSp>
      <p:grpSp>
        <p:nvGrpSpPr>
          <p:cNvPr id="9" name="Group 1558"/>
          <p:cNvGrpSpPr>
            <a:grpSpLocks/>
          </p:cNvGrpSpPr>
          <p:nvPr/>
        </p:nvGrpSpPr>
        <p:grpSpPr bwMode="auto">
          <a:xfrm>
            <a:off x="10253134" y="3263900"/>
            <a:ext cx="590551" cy="63500"/>
            <a:chOff x="4741" y="2056"/>
            <a:chExt cx="279" cy="40"/>
          </a:xfrm>
        </p:grpSpPr>
        <p:sp>
          <p:nvSpPr>
            <p:cNvPr id="68290" name="Line 1559"/>
            <p:cNvSpPr>
              <a:spLocks noChangeShapeType="1"/>
            </p:cNvSpPr>
            <p:nvPr/>
          </p:nvSpPr>
          <p:spPr bwMode="auto">
            <a:xfrm>
              <a:off x="4741" y="2095"/>
              <a:ext cx="1" cy="1"/>
            </a:xfrm>
            <a:prstGeom prst="line">
              <a:avLst/>
            </a:prstGeom>
            <a:noFill/>
            <a:ln w="36513">
              <a:solidFill>
                <a:srgbClr val="FF0000"/>
              </a:solidFill>
              <a:round/>
              <a:headEnd/>
              <a:tailEnd/>
            </a:ln>
          </p:spPr>
          <p:txBody>
            <a:bodyPr/>
            <a:lstStyle/>
            <a:p>
              <a:endParaRPr lang="zh-CN" altLang="en-US"/>
            </a:p>
          </p:txBody>
        </p:sp>
        <p:sp>
          <p:nvSpPr>
            <p:cNvPr id="68291" name="Line 1560"/>
            <p:cNvSpPr>
              <a:spLocks noChangeShapeType="1"/>
            </p:cNvSpPr>
            <p:nvPr/>
          </p:nvSpPr>
          <p:spPr bwMode="auto">
            <a:xfrm>
              <a:off x="4741" y="2095"/>
              <a:ext cx="1" cy="1"/>
            </a:xfrm>
            <a:prstGeom prst="line">
              <a:avLst/>
            </a:prstGeom>
            <a:noFill/>
            <a:ln w="36513">
              <a:solidFill>
                <a:srgbClr val="FF0000"/>
              </a:solidFill>
              <a:round/>
              <a:headEnd/>
              <a:tailEnd/>
            </a:ln>
          </p:spPr>
          <p:txBody>
            <a:bodyPr/>
            <a:lstStyle/>
            <a:p>
              <a:endParaRPr lang="zh-CN" altLang="en-US"/>
            </a:p>
          </p:txBody>
        </p:sp>
        <p:sp>
          <p:nvSpPr>
            <p:cNvPr id="68292" name="Line 1561"/>
            <p:cNvSpPr>
              <a:spLocks noChangeShapeType="1"/>
            </p:cNvSpPr>
            <p:nvPr/>
          </p:nvSpPr>
          <p:spPr bwMode="auto">
            <a:xfrm>
              <a:off x="4741" y="2095"/>
              <a:ext cx="1" cy="1"/>
            </a:xfrm>
            <a:prstGeom prst="line">
              <a:avLst/>
            </a:prstGeom>
            <a:noFill/>
            <a:ln w="36513">
              <a:solidFill>
                <a:srgbClr val="FF0000"/>
              </a:solidFill>
              <a:round/>
              <a:headEnd/>
              <a:tailEnd/>
            </a:ln>
          </p:spPr>
          <p:txBody>
            <a:bodyPr/>
            <a:lstStyle/>
            <a:p>
              <a:endParaRPr lang="zh-CN" altLang="en-US"/>
            </a:p>
          </p:txBody>
        </p:sp>
        <p:sp>
          <p:nvSpPr>
            <p:cNvPr id="68293" name="Line 1562"/>
            <p:cNvSpPr>
              <a:spLocks noChangeShapeType="1"/>
            </p:cNvSpPr>
            <p:nvPr/>
          </p:nvSpPr>
          <p:spPr bwMode="auto">
            <a:xfrm>
              <a:off x="4741" y="2095"/>
              <a:ext cx="1" cy="1"/>
            </a:xfrm>
            <a:prstGeom prst="line">
              <a:avLst/>
            </a:prstGeom>
            <a:noFill/>
            <a:ln w="36513">
              <a:solidFill>
                <a:srgbClr val="FF0000"/>
              </a:solidFill>
              <a:round/>
              <a:headEnd/>
              <a:tailEnd/>
            </a:ln>
          </p:spPr>
          <p:txBody>
            <a:bodyPr/>
            <a:lstStyle/>
            <a:p>
              <a:endParaRPr lang="zh-CN" altLang="en-US"/>
            </a:p>
          </p:txBody>
        </p:sp>
        <p:sp>
          <p:nvSpPr>
            <p:cNvPr id="68294" name="Line 1563"/>
            <p:cNvSpPr>
              <a:spLocks noChangeShapeType="1"/>
            </p:cNvSpPr>
            <p:nvPr/>
          </p:nvSpPr>
          <p:spPr bwMode="auto">
            <a:xfrm>
              <a:off x="4741" y="2095"/>
              <a:ext cx="1" cy="1"/>
            </a:xfrm>
            <a:prstGeom prst="line">
              <a:avLst/>
            </a:prstGeom>
            <a:noFill/>
            <a:ln w="36513">
              <a:solidFill>
                <a:srgbClr val="FF0000"/>
              </a:solidFill>
              <a:round/>
              <a:headEnd/>
              <a:tailEnd/>
            </a:ln>
          </p:spPr>
          <p:txBody>
            <a:bodyPr/>
            <a:lstStyle/>
            <a:p>
              <a:endParaRPr lang="zh-CN" altLang="en-US"/>
            </a:p>
          </p:txBody>
        </p:sp>
        <p:sp>
          <p:nvSpPr>
            <p:cNvPr id="68295" name="Freeform 1564"/>
            <p:cNvSpPr>
              <a:spLocks/>
            </p:cNvSpPr>
            <p:nvPr/>
          </p:nvSpPr>
          <p:spPr bwMode="auto">
            <a:xfrm>
              <a:off x="4741" y="2095"/>
              <a:ext cx="7" cy="1"/>
            </a:xfrm>
            <a:custGeom>
              <a:avLst/>
              <a:gdLst>
                <a:gd name="T0" fmla="*/ 0 w 7"/>
                <a:gd name="T1" fmla="*/ 0 h 1"/>
                <a:gd name="T2" fmla="*/ 0 w 7"/>
                <a:gd name="T3" fmla="*/ 0 h 1"/>
                <a:gd name="T4" fmla="*/ 7 w 7"/>
                <a:gd name="T5" fmla="*/ 0 h 1"/>
                <a:gd name="T6" fmla="*/ 0 60000 65536"/>
                <a:gd name="T7" fmla="*/ 0 60000 65536"/>
                <a:gd name="T8" fmla="*/ 0 60000 65536"/>
                <a:gd name="T9" fmla="*/ 0 w 7"/>
                <a:gd name="T10" fmla="*/ 0 h 1"/>
                <a:gd name="T11" fmla="*/ 7 w 7"/>
                <a:gd name="T12" fmla="*/ 1 h 1"/>
              </a:gdLst>
              <a:ahLst/>
              <a:cxnLst>
                <a:cxn ang="T6">
                  <a:pos x="T0" y="T1"/>
                </a:cxn>
                <a:cxn ang="T7">
                  <a:pos x="T2" y="T3"/>
                </a:cxn>
                <a:cxn ang="T8">
                  <a:pos x="T4" y="T5"/>
                </a:cxn>
              </a:cxnLst>
              <a:rect l="T9" t="T10" r="T11" b="T12"/>
              <a:pathLst>
                <a:path w="7" h="1">
                  <a:moveTo>
                    <a:pt x="0" y="0"/>
                  </a:moveTo>
                  <a:lnTo>
                    <a:pt x="0" y="0"/>
                  </a:lnTo>
                  <a:lnTo>
                    <a:pt x="7" y="0"/>
                  </a:lnTo>
                </a:path>
              </a:pathLst>
            </a:custGeom>
            <a:noFill/>
            <a:ln w="36513">
              <a:solidFill>
                <a:srgbClr val="FF0000"/>
              </a:solidFill>
              <a:prstDash val="solid"/>
              <a:round/>
              <a:headEnd/>
              <a:tailEnd/>
            </a:ln>
          </p:spPr>
          <p:txBody>
            <a:bodyPr/>
            <a:lstStyle/>
            <a:p>
              <a:endParaRPr lang="zh-CN" altLang="en-US"/>
            </a:p>
          </p:txBody>
        </p:sp>
        <p:sp>
          <p:nvSpPr>
            <p:cNvPr id="68296" name="Line 1565"/>
            <p:cNvSpPr>
              <a:spLocks noChangeShapeType="1"/>
            </p:cNvSpPr>
            <p:nvPr/>
          </p:nvSpPr>
          <p:spPr bwMode="auto">
            <a:xfrm>
              <a:off x="4748" y="2095"/>
              <a:ext cx="1" cy="1"/>
            </a:xfrm>
            <a:prstGeom prst="line">
              <a:avLst/>
            </a:prstGeom>
            <a:noFill/>
            <a:ln w="36513">
              <a:solidFill>
                <a:srgbClr val="FF0000"/>
              </a:solidFill>
              <a:round/>
              <a:headEnd/>
              <a:tailEnd/>
            </a:ln>
          </p:spPr>
          <p:txBody>
            <a:bodyPr/>
            <a:lstStyle/>
            <a:p>
              <a:endParaRPr lang="zh-CN" altLang="en-US"/>
            </a:p>
          </p:txBody>
        </p:sp>
        <p:sp>
          <p:nvSpPr>
            <p:cNvPr id="68297" name="Line 1566"/>
            <p:cNvSpPr>
              <a:spLocks noChangeShapeType="1"/>
            </p:cNvSpPr>
            <p:nvPr/>
          </p:nvSpPr>
          <p:spPr bwMode="auto">
            <a:xfrm>
              <a:off x="4748" y="2095"/>
              <a:ext cx="1" cy="1"/>
            </a:xfrm>
            <a:prstGeom prst="line">
              <a:avLst/>
            </a:prstGeom>
            <a:noFill/>
            <a:ln w="36513">
              <a:solidFill>
                <a:srgbClr val="FF0000"/>
              </a:solidFill>
              <a:round/>
              <a:headEnd/>
              <a:tailEnd/>
            </a:ln>
          </p:spPr>
          <p:txBody>
            <a:bodyPr/>
            <a:lstStyle/>
            <a:p>
              <a:endParaRPr lang="zh-CN" altLang="en-US"/>
            </a:p>
          </p:txBody>
        </p:sp>
        <p:sp>
          <p:nvSpPr>
            <p:cNvPr id="68298" name="Line 1567"/>
            <p:cNvSpPr>
              <a:spLocks noChangeShapeType="1"/>
            </p:cNvSpPr>
            <p:nvPr/>
          </p:nvSpPr>
          <p:spPr bwMode="auto">
            <a:xfrm>
              <a:off x="4748" y="2095"/>
              <a:ext cx="1" cy="1"/>
            </a:xfrm>
            <a:prstGeom prst="line">
              <a:avLst/>
            </a:prstGeom>
            <a:noFill/>
            <a:ln w="36513">
              <a:solidFill>
                <a:srgbClr val="FF0000"/>
              </a:solidFill>
              <a:round/>
              <a:headEnd/>
              <a:tailEnd/>
            </a:ln>
          </p:spPr>
          <p:txBody>
            <a:bodyPr/>
            <a:lstStyle/>
            <a:p>
              <a:endParaRPr lang="zh-CN" altLang="en-US"/>
            </a:p>
          </p:txBody>
        </p:sp>
        <p:sp>
          <p:nvSpPr>
            <p:cNvPr id="68299" name="Line 1568"/>
            <p:cNvSpPr>
              <a:spLocks noChangeShapeType="1"/>
            </p:cNvSpPr>
            <p:nvPr/>
          </p:nvSpPr>
          <p:spPr bwMode="auto">
            <a:xfrm>
              <a:off x="4748" y="2095"/>
              <a:ext cx="1" cy="1"/>
            </a:xfrm>
            <a:prstGeom prst="line">
              <a:avLst/>
            </a:prstGeom>
            <a:noFill/>
            <a:ln w="36513">
              <a:solidFill>
                <a:srgbClr val="FF0000"/>
              </a:solidFill>
              <a:round/>
              <a:headEnd/>
              <a:tailEnd/>
            </a:ln>
          </p:spPr>
          <p:txBody>
            <a:bodyPr/>
            <a:lstStyle/>
            <a:p>
              <a:endParaRPr lang="zh-CN" altLang="en-US"/>
            </a:p>
          </p:txBody>
        </p:sp>
        <p:sp>
          <p:nvSpPr>
            <p:cNvPr id="68300" name="Freeform 1569"/>
            <p:cNvSpPr>
              <a:spLocks/>
            </p:cNvSpPr>
            <p:nvPr/>
          </p:nvSpPr>
          <p:spPr bwMode="auto">
            <a:xfrm>
              <a:off x="4748" y="2095"/>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6513">
              <a:solidFill>
                <a:srgbClr val="FF0000"/>
              </a:solidFill>
              <a:prstDash val="solid"/>
              <a:round/>
              <a:headEnd/>
              <a:tailEnd/>
            </a:ln>
          </p:spPr>
          <p:txBody>
            <a:bodyPr/>
            <a:lstStyle/>
            <a:p>
              <a:endParaRPr lang="zh-CN" altLang="en-US"/>
            </a:p>
          </p:txBody>
        </p:sp>
        <p:sp>
          <p:nvSpPr>
            <p:cNvPr id="68301" name="Freeform 1570"/>
            <p:cNvSpPr>
              <a:spLocks/>
            </p:cNvSpPr>
            <p:nvPr/>
          </p:nvSpPr>
          <p:spPr bwMode="auto">
            <a:xfrm>
              <a:off x="4756" y="2087"/>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6513">
              <a:solidFill>
                <a:srgbClr val="FF0000"/>
              </a:solidFill>
              <a:prstDash val="solid"/>
              <a:round/>
              <a:headEnd/>
              <a:tailEnd/>
            </a:ln>
          </p:spPr>
          <p:txBody>
            <a:bodyPr/>
            <a:lstStyle/>
            <a:p>
              <a:endParaRPr lang="zh-CN" altLang="en-US"/>
            </a:p>
          </p:txBody>
        </p:sp>
        <p:sp>
          <p:nvSpPr>
            <p:cNvPr id="68302" name="Line 1571"/>
            <p:cNvSpPr>
              <a:spLocks noChangeShapeType="1"/>
            </p:cNvSpPr>
            <p:nvPr/>
          </p:nvSpPr>
          <p:spPr bwMode="auto">
            <a:xfrm>
              <a:off x="4756" y="2087"/>
              <a:ext cx="1" cy="1"/>
            </a:xfrm>
            <a:prstGeom prst="line">
              <a:avLst/>
            </a:prstGeom>
            <a:noFill/>
            <a:ln w="36513">
              <a:solidFill>
                <a:srgbClr val="FF0000"/>
              </a:solidFill>
              <a:round/>
              <a:headEnd/>
              <a:tailEnd/>
            </a:ln>
          </p:spPr>
          <p:txBody>
            <a:bodyPr/>
            <a:lstStyle/>
            <a:p>
              <a:endParaRPr lang="zh-CN" altLang="en-US"/>
            </a:p>
          </p:txBody>
        </p:sp>
        <p:sp>
          <p:nvSpPr>
            <p:cNvPr id="68303" name="Line 1572"/>
            <p:cNvSpPr>
              <a:spLocks noChangeShapeType="1"/>
            </p:cNvSpPr>
            <p:nvPr/>
          </p:nvSpPr>
          <p:spPr bwMode="auto">
            <a:xfrm>
              <a:off x="4756" y="2087"/>
              <a:ext cx="1" cy="1"/>
            </a:xfrm>
            <a:prstGeom prst="line">
              <a:avLst/>
            </a:prstGeom>
            <a:noFill/>
            <a:ln w="36513">
              <a:solidFill>
                <a:srgbClr val="FF0000"/>
              </a:solidFill>
              <a:round/>
              <a:headEnd/>
              <a:tailEnd/>
            </a:ln>
          </p:spPr>
          <p:txBody>
            <a:bodyPr/>
            <a:lstStyle/>
            <a:p>
              <a:endParaRPr lang="zh-CN" altLang="en-US"/>
            </a:p>
          </p:txBody>
        </p:sp>
        <p:sp>
          <p:nvSpPr>
            <p:cNvPr id="68304" name="Line 1573"/>
            <p:cNvSpPr>
              <a:spLocks noChangeShapeType="1"/>
            </p:cNvSpPr>
            <p:nvPr/>
          </p:nvSpPr>
          <p:spPr bwMode="auto">
            <a:xfrm>
              <a:off x="4756" y="2087"/>
              <a:ext cx="1" cy="1"/>
            </a:xfrm>
            <a:prstGeom prst="line">
              <a:avLst/>
            </a:prstGeom>
            <a:noFill/>
            <a:ln w="36513">
              <a:solidFill>
                <a:srgbClr val="FF0000"/>
              </a:solidFill>
              <a:round/>
              <a:headEnd/>
              <a:tailEnd/>
            </a:ln>
          </p:spPr>
          <p:txBody>
            <a:bodyPr/>
            <a:lstStyle/>
            <a:p>
              <a:endParaRPr lang="zh-CN" altLang="en-US"/>
            </a:p>
          </p:txBody>
        </p:sp>
        <p:sp>
          <p:nvSpPr>
            <p:cNvPr id="68305" name="Freeform 1574"/>
            <p:cNvSpPr>
              <a:spLocks/>
            </p:cNvSpPr>
            <p:nvPr/>
          </p:nvSpPr>
          <p:spPr bwMode="auto">
            <a:xfrm>
              <a:off x="4756" y="2087"/>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6513">
              <a:solidFill>
                <a:srgbClr val="FF0000"/>
              </a:solidFill>
              <a:prstDash val="solid"/>
              <a:round/>
              <a:headEnd/>
              <a:tailEnd/>
            </a:ln>
          </p:spPr>
          <p:txBody>
            <a:bodyPr/>
            <a:lstStyle/>
            <a:p>
              <a:endParaRPr lang="zh-CN" altLang="en-US"/>
            </a:p>
          </p:txBody>
        </p:sp>
        <p:sp>
          <p:nvSpPr>
            <p:cNvPr id="68306" name="Line 1575"/>
            <p:cNvSpPr>
              <a:spLocks noChangeShapeType="1"/>
            </p:cNvSpPr>
            <p:nvPr/>
          </p:nvSpPr>
          <p:spPr bwMode="auto">
            <a:xfrm>
              <a:off x="4764" y="2087"/>
              <a:ext cx="1" cy="1"/>
            </a:xfrm>
            <a:prstGeom prst="line">
              <a:avLst/>
            </a:prstGeom>
            <a:noFill/>
            <a:ln w="36513">
              <a:solidFill>
                <a:srgbClr val="FF0000"/>
              </a:solidFill>
              <a:round/>
              <a:headEnd/>
              <a:tailEnd/>
            </a:ln>
          </p:spPr>
          <p:txBody>
            <a:bodyPr/>
            <a:lstStyle/>
            <a:p>
              <a:endParaRPr lang="zh-CN" altLang="en-US"/>
            </a:p>
          </p:txBody>
        </p:sp>
        <p:sp>
          <p:nvSpPr>
            <p:cNvPr id="68307" name="Line 1576"/>
            <p:cNvSpPr>
              <a:spLocks noChangeShapeType="1"/>
            </p:cNvSpPr>
            <p:nvPr/>
          </p:nvSpPr>
          <p:spPr bwMode="auto">
            <a:xfrm>
              <a:off x="4764" y="2087"/>
              <a:ext cx="1" cy="1"/>
            </a:xfrm>
            <a:prstGeom prst="line">
              <a:avLst/>
            </a:prstGeom>
            <a:noFill/>
            <a:ln w="36513">
              <a:solidFill>
                <a:srgbClr val="FF0000"/>
              </a:solidFill>
              <a:round/>
              <a:headEnd/>
              <a:tailEnd/>
            </a:ln>
          </p:spPr>
          <p:txBody>
            <a:bodyPr/>
            <a:lstStyle/>
            <a:p>
              <a:endParaRPr lang="zh-CN" altLang="en-US"/>
            </a:p>
          </p:txBody>
        </p:sp>
        <p:sp>
          <p:nvSpPr>
            <p:cNvPr id="68308" name="Line 1577"/>
            <p:cNvSpPr>
              <a:spLocks noChangeShapeType="1"/>
            </p:cNvSpPr>
            <p:nvPr/>
          </p:nvSpPr>
          <p:spPr bwMode="auto">
            <a:xfrm>
              <a:off x="4764" y="2087"/>
              <a:ext cx="1" cy="1"/>
            </a:xfrm>
            <a:prstGeom prst="line">
              <a:avLst/>
            </a:prstGeom>
            <a:noFill/>
            <a:ln w="36513">
              <a:solidFill>
                <a:srgbClr val="FF0000"/>
              </a:solidFill>
              <a:round/>
              <a:headEnd/>
              <a:tailEnd/>
            </a:ln>
          </p:spPr>
          <p:txBody>
            <a:bodyPr/>
            <a:lstStyle/>
            <a:p>
              <a:endParaRPr lang="zh-CN" altLang="en-US"/>
            </a:p>
          </p:txBody>
        </p:sp>
        <p:sp>
          <p:nvSpPr>
            <p:cNvPr id="68309" name="Line 1578"/>
            <p:cNvSpPr>
              <a:spLocks noChangeShapeType="1"/>
            </p:cNvSpPr>
            <p:nvPr/>
          </p:nvSpPr>
          <p:spPr bwMode="auto">
            <a:xfrm>
              <a:off x="4764" y="2087"/>
              <a:ext cx="1" cy="1"/>
            </a:xfrm>
            <a:prstGeom prst="line">
              <a:avLst/>
            </a:prstGeom>
            <a:noFill/>
            <a:ln w="36513">
              <a:solidFill>
                <a:srgbClr val="FF0000"/>
              </a:solidFill>
              <a:round/>
              <a:headEnd/>
              <a:tailEnd/>
            </a:ln>
          </p:spPr>
          <p:txBody>
            <a:bodyPr/>
            <a:lstStyle/>
            <a:p>
              <a:endParaRPr lang="zh-CN" altLang="en-US"/>
            </a:p>
          </p:txBody>
        </p:sp>
        <p:sp>
          <p:nvSpPr>
            <p:cNvPr id="68310" name="Line 1579"/>
            <p:cNvSpPr>
              <a:spLocks noChangeShapeType="1"/>
            </p:cNvSpPr>
            <p:nvPr/>
          </p:nvSpPr>
          <p:spPr bwMode="auto">
            <a:xfrm>
              <a:off x="4764" y="2087"/>
              <a:ext cx="1" cy="1"/>
            </a:xfrm>
            <a:prstGeom prst="line">
              <a:avLst/>
            </a:prstGeom>
            <a:noFill/>
            <a:ln w="36513">
              <a:solidFill>
                <a:srgbClr val="FF0000"/>
              </a:solidFill>
              <a:round/>
              <a:headEnd/>
              <a:tailEnd/>
            </a:ln>
          </p:spPr>
          <p:txBody>
            <a:bodyPr/>
            <a:lstStyle/>
            <a:p>
              <a:endParaRPr lang="zh-CN" altLang="en-US"/>
            </a:p>
          </p:txBody>
        </p:sp>
        <p:sp>
          <p:nvSpPr>
            <p:cNvPr id="68311" name="Freeform 1580"/>
            <p:cNvSpPr>
              <a:spLocks/>
            </p:cNvSpPr>
            <p:nvPr/>
          </p:nvSpPr>
          <p:spPr bwMode="auto">
            <a:xfrm>
              <a:off x="4764" y="2087"/>
              <a:ext cx="7" cy="1"/>
            </a:xfrm>
            <a:custGeom>
              <a:avLst/>
              <a:gdLst>
                <a:gd name="T0" fmla="*/ 0 w 7"/>
                <a:gd name="T1" fmla="*/ 0 h 1"/>
                <a:gd name="T2" fmla="*/ 0 w 7"/>
                <a:gd name="T3" fmla="*/ 0 h 1"/>
                <a:gd name="T4" fmla="*/ 7 w 7"/>
                <a:gd name="T5" fmla="*/ 0 h 1"/>
                <a:gd name="T6" fmla="*/ 0 60000 65536"/>
                <a:gd name="T7" fmla="*/ 0 60000 65536"/>
                <a:gd name="T8" fmla="*/ 0 60000 65536"/>
                <a:gd name="T9" fmla="*/ 0 w 7"/>
                <a:gd name="T10" fmla="*/ 0 h 1"/>
                <a:gd name="T11" fmla="*/ 7 w 7"/>
                <a:gd name="T12" fmla="*/ 1 h 1"/>
              </a:gdLst>
              <a:ahLst/>
              <a:cxnLst>
                <a:cxn ang="T6">
                  <a:pos x="T0" y="T1"/>
                </a:cxn>
                <a:cxn ang="T7">
                  <a:pos x="T2" y="T3"/>
                </a:cxn>
                <a:cxn ang="T8">
                  <a:pos x="T4" y="T5"/>
                </a:cxn>
              </a:cxnLst>
              <a:rect l="T9" t="T10" r="T11" b="T12"/>
              <a:pathLst>
                <a:path w="7" h="1">
                  <a:moveTo>
                    <a:pt x="0" y="0"/>
                  </a:moveTo>
                  <a:lnTo>
                    <a:pt x="0" y="0"/>
                  </a:lnTo>
                  <a:lnTo>
                    <a:pt x="7" y="0"/>
                  </a:lnTo>
                </a:path>
              </a:pathLst>
            </a:custGeom>
            <a:noFill/>
            <a:ln w="36513">
              <a:solidFill>
                <a:srgbClr val="FF0000"/>
              </a:solidFill>
              <a:prstDash val="solid"/>
              <a:round/>
              <a:headEnd/>
              <a:tailEnd/>
            </a:ln>
          </p:spPr>
          <p:txBody>
            <a:bodyPr/>
            <a:lstStyle/>
            <a:p>
              <a:endParaRPr lang="zh-CN" altLang="en-US"/>
            </a:p>
          </p:txBody>
        </p:sp>
        <p:sp>
          <p:nvSpPr>
            <p:cNvPr id="68312" name="Line 1581"/>
            <p:cNvSpPr>
              <a:spLocks noChangeShapeType="1"/>
            </p:cNvSpPr>
            <p:nvPr/>
          </p:nvSpPr>
          <p:spPr bwMode="auto">
            <a:xfrm>
              <a:off x="4771" y="2087"/>
              <a:ext cx="1" cy="1"/>
            </a:xfrm>
            <a:prstGeom prst="line">
              <a:avLst/>
            </a:prstGeom>
            <a:noFill/>
            <a:ln w="36513">
              <a:solidFill>
                <a:srgbClr val="FF0000"/>
              </a:solidFill>
              <a:round/>
              <a:headEnd/>
              <a:tailEnd/>
            </a:ln>
          </p:spPr>
          <p:txBody>
            <a:bodyPr/>
            <a:lstStyle/>
            <a:p>
              <a:endParaRPr lang="zh-CN" altLang="en-US"/>
            </a:p>
          </p:txBody>
        </p:sp>
        <p:sp>
          <p:nvSpPr>
            <p:cNvPr id="68313" name="Line 1582"/>
            <p:cNvSpPr>
              <a:spLocks noChangeShapeType="1"/>
            </p:cNvSpPr>
            <p:nvPr/>
          </p:nvSpPr>
          <p:spPr bwMode="auto">
            <a:xfrm>
              <a:off x="4771" y="2087"/>
              <a:ext cx="1" cy="1"/>
            </a:xfrm>
            <a:prstGeom prst="line">
              <a:avLst/>
            </a:prstGeom>
            <a:noFill/>
            <a:ln w="36513">
              <a:solidFill>
                <a:srgbClr val="FF0000"/>
              </a:solidFill>
              <a:round/>
              <a:headEnd/>
              <a:tailEnd/>
            </a:ln>
          </p:spPr>
          <p:txBody>
            <a:bodyPr/>
            <a:lstStyle/>
            <a:p>
              <a:endParaRPr lang="zh-CN" altLang="en-US"/>
            </a:p>
          </p:txBody>
        </p:sp>
        <p:sp>
          <p:nvSpPr>
            <p:cNvPr id="68314" name="Line 1583"/>
            <p:cNvSpPr>
              <a:spLocks noChangeShapeType="1"/>
            </p:cNvSpPr>
            <p:nvPr/>
          </p:nvSpPr>
          <p:spPr bwMode="auto">
            <a:xfrm>
              <a:off x="4771" y="2087"/>
              <a:ext cx="1" cy="1"/>
            </a:xfrm>
            <a:prstGeom prst="line">
              <a:avLst/>
            </a:prstGeom>
            <a:noFill/>
            <a:ln w="36513">
              <a:solidFill>
                <a:srgbClr val="FF0000"/>
              </a:solidFill>
              <a:round/>
              <a:headEnd/>
              <a:tailEnd/>
            </a:ln>
          </p:spPr>
          <p:txBody>
            <a:bodyPr/>
            <a:lstStyle/>
            <a:p>
              <a:endParaRPr lang="zh-CN" altLang="en-US"/>
            </a:p>
          </p:txBody>
        </p:sp>
        <p:sp>
          <p:nvSpPr>
            <p:cNvPr id="68315" name="Line 1584"/>
            <p:cNvSpPr>
              <a:spLocks noChangeShapeType="1"/>
            </p:cNvSpPr>
            <p:nvPr/>
          </p:nvSpPr>
          <p:spPr bwMode="auto">
            <a:xfrm>
              <a:off x="4771" y="2087"/>
              <a:ext cx="1" cy="1"/>
            </a:xfrm>
            <a:prstGeom prst="line">
              <a:avLst/>
            </a:prstGeom>
            <a:noFill/>
            <a:ln w="36513">
              <a:solidFill>
                <a:srgbClr val="FF0000"/>
              </a:solidFill>
              <a:round/>
              <a:headEnd/>
              <a:tailEnd/>
            </a:ln>
          </p:spPr>
          <p:txBody>
            <a:bodyPr/>
            <a:lstStyle/>
            <a:p>
              <a:endParaRPr lang="zh-CN" altLang="en-US"/>
            </a:p>
          </p:txBody>
        </p:sp>
        <p:sp>
          <p:nvSpPr>
            <p:cNvPr id="68316" name="Freeform 1585"/>
            <p:cNvSpPr>
              <a:spLocks/>
            </p:cNvSpPr>
            <p:nvPr/>
          </p:nvSpPr>
          <p:spPr bwMode="auto">
            <a:xfrm>
              <a:off x="4771" y="2087"/>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6513">
              <a:solidFill>
                <a:srgbClr val="FF0000"/>
              </a:solidFill>
              <a:prstDash val="solid"/>
              <a:round/>
              <a:headEnd/>
              <a:tailEnd/>
            </a:ln>
          </p:spPr>
          <p:txBody>
            <a:bodyPr/>
            <a:lstStyle/>
            <a:p>
              <a:endParaRPr lang="zh-CN" altLang="en-US"/>
            </a:p>
          </p:txBody>
        </p:sp>
        <p:sp>
          <p:nvSpPr>
            <p:cNvPr id="68317" name="Line 1586"/>
            <p:cNvSpPr>
              <a:spLocks noChangeShapeType="1"/>
            </p:cNvSpPr>
            <p:nvPr/>
          </p:nvSpPr>
          <p:spPr bwMode="auto">
            <a:xfrm>
              <a:off x="4779" y="2087"/>
              <a:ext cx="1" cy="1"/>
            </a:xfrm>
            <a:prstGeom prst="line">
              <a:avLst/>
            </a:prstGeom>
            <a:noFill/>
            <a:ln w="36513">
              <a:solidFill>
                <a:srgbClr val="FF0000"/>
              </a:solidFill>
              <a:round/>
              <a:headEnd/>
              <a:tailEnd/>
            </a:ln>
          </p:spPr>
          <p:txBody>
            <a:bodyPr/>
            <a:lstStyle/>
            <a:p>
              <a:endParaRPr lang="zh-CN" altLang="en-US"/>
            </a:p>
          </p:txBody>
        </p:sp>
        <p:sp>
          <p:nvSpPr>
            <p:cNvPr id="68318" name="Line 1587"/>
            <p:cNvSpPr>
              <a:spLocks noChangeShapeType="1"/>
            </p:cNvSpPr>
            <p:nvPr/>
          </p:nvSpPr>
          <p:spPr bwMode="auto">
            <a:xfrm>
              <a:off x="4779" y="2087"/>
              <a:ext cx="1" cy="1"/>
            </a:xfrm>
            <a:prstGeom prst="line">
              <a:avLst/>
            </a:prstGeom>
            <a:noFill/>
            <a:ln w="36513">
              <a:solidFill>
                <a:srgbClr val="FF0000"/>
              </a:solidFill>
              <a:round/>
              <a:headEnd/>
              <a:tailEnd/>
            </a:ln>
          </p:spPr>
          <p:txBody>
            <a:bodyPr/>
            <a:lstStyle/>
            <a:p>
              <a:endParaRPr lang="zh-CN" altLang="en-US"/>
            </a:p>
          </p:txBody>
        </p:sp>
        <p:sp>
          <p:nvSpPr>
            <p:cNvPr id="68319" name="Line 1588"/>
            <p:cNvSpPr>
              <a:spLocks noChangeShapeType="1"/>
            </p:cNvSpPr>
            <p:nvPr/>
          </p:nvSpPr>
          <p:spPr bwMode="auto">
            <a:xfrm>
              <a:off x="4779" y="2087"/>
              <a:ext cx="1" cy="1"/>
            </a:xfrm>
            <a:prstGeom prst="line">
              <a:avLst/>
            </a:prstGeom>
            <a:noFill/>
            <a:ln w="36513">
              <a:solidFill>
                <a:srgbClr val="FF0000"/>
              </a:solidFill>
              <a:round/>
              <a:headEnd/>
              <a:tailEnd/>
            </a:ln>
          </p:spPr>
          <p:txBody>
            <a:bodyPr/>
            <a:lstStyle/>
            <a:p>
              <a:endParaRPr lang="zh-CN" altLang="en-US"/>
            </a:p>
          </p:txBody>
        </p:sp>
        <p:sp>
          <p:nvSpPr>
            <p:cNvPr id="68320" name="Line 1589"/>
            <p:cNvSpPr>
              <a:spLocks noChangeShapeType="1"/>
            </p:cNvSpPr>
            <p:nvPr/>
          </p:nvSpPr>
          <p:spPr bwMode="auto">
            <a:xfrm>
              <a:off x="4779" y="2087"/>
              <a:ext cx="1" cy="1"/>
            </a:xfrm>
            <a:prstGeom prst="line">
              <a:avLst/>
            </a:prstGeom>
            <a:noFill/>
            <a:ln w="36513">
              <a:solidFill>
                <a:srgbClr val="FF0000"/>
              </a:solidFill>
              <a:round/>
              <a:headEnd/>
              <a:tailEnd/>
            </a:ln>
          </p:spPr>
          <p:txBody>
            <a:bodyPr/>
            <a:lstStyle/>
            <a:p>
              <a:endParaRPr lang="zh-CN" altLang="en-US"/>
            </a:p>
          </p:txBody>
        </p:sp>
        <p:sp>
          <p:nvSpPr>
            <p:cNvPr id="68321" name="Freeform 1590"/>
            <p:cNvSpPr>
              <a:spLocks/>
            </p:cNvSpPr>
            <p:nvPr/>
          </p:nvSpPr>
          <p:spPr bwMode="auto">
            <a:xfrm>
              <a:off x="4779" y="2087"/>
              <a:ext cx="7" cy="1"/>
            </a:xfrm>
            <a:custGeom>
              <a:avLst/>
              <a:gdLst>
                <a:gd name="T0" fmla="*/ 0 w 7"/>
                <a:gd name="T1" fmla="*/ 0 h 1"/>
                <a:gd name="T2" fmla="*/ 0 w 7"/>
                <a:gd name="T3" fmla="*/ 0 h 1"/>
                <a:gd name="T4" fmla="*/ 7 w 7"/>
                <a:gd name="T5" fmla="*/ 0 h 1"/>
                <a:gd name="T6" fmla="*/ 0 60000 65536"/>
                <a:gd name="T7" fmla="*/ 0 60000 65536"/>
                <a:gd name="T8" fmla="*/ 0 60000 65536"/>
                <a:gd name="T9" fmla="*/ 0 w 7"/>
                <a:gd name="T10" fmla="*/ 0 h 1"/>
                <a:gd name="T11" fmla="*/ 7 w 7"/>
                <a:gd name="T12" fmla="*/ 1 h 1"/>
              </a:gdLst>
              <a:ahLst/>
              <a:cxnLst>
                <a:cxn ang="T6">
                  <a:pos x="T0" y="T1"/>
                </a:cxn>
                <a:cxn ang="T7">
                  <a:pos x="T2" y="T3"/>
                </a:cxn>
                <a:cxn ang="T8">
                  <a:pos x="T4" y="T5"/>
                </a:cxn>
              </a:cxnLst>
              <a:rect l="T9" t="T10" r="T11" b="T12"/>
              <a:pathLst>
                <a:path w="7" h="1">
                  <a:moveTo>
                    <a:pt x="0" y="0"/>
                  </a:moveTo>
                  <a:lnTo>
                    <a:pt x="0" y="0"/>
                  </a:lnTo>
                  <a:lnTo>
                    <a:pt x="7" y="0"/>
                  </a:lnTo>
                </a:path>
              </a:pathLst>
            </a:custGeom>
            <a:noFill/>
            <a:ln w="36513">
              <a:solidFill>
                <a:srgbClr val="FF0000"/>
              </a:solidFill>
              <a:prstDash val="solid"/>
              <a:round/>
              <a:headEnd/>
              <a:tailEnd/>
            </a:ln>
          </p:spPr>
          <p:txBody>
            <a:bodyPr/>
            <a:lstStyle/>
            <a:p>
              <a:endParaRPr lang="zh-CN" altLang="en-US"/>
            </a:p>
          </p:txBody>
        </p:sp>
        <p:sp>
          <p:nvSpPr>
            <p:cNvPr id="68322" name="Line 1591"/>
            <p:cNvSpPr>
              <a:spLocks noChangeShapeType="1"/>
            </p:cNvSpPr>
            <p:nvPr/>
          </p:nvSpPr>
          <p:spPr bwMode="auto">
            <a:xfrm>
              <a:off x="4786" y="2087"/>
              <a:ext cx="1" cy="1"/>
            </a:xfrm>
            <a:prstGeom prst="line">
              <a:avLst/>
            </a:prstGeom>
            <a:noFill/>
            <a:ln w="36513">
              <a:solidFill>
                <a:srgbClr val="FF0000"/>
              </a:solidFill>
              <a:round/>
              <a:headEnd/>
              <a:tailEnd/>
            </a:ln>
          </p:spPr>
          <p:txBody>
            <a:bodyPr/>
            <a:lstStyle/>
            <a:p>
              <a:endParaRPr lang="zh-CN" altLang="en-US"/>
            </a:p>
          </p:txBody>
        </p:sp>
        <p:sp>
          <p:nvSpPr>
            <p:cNvPr id="68323" name="Line 1592"/>
            <p:cNvSpPr>
              <a:spLocks noChangeShapeType="1"/>
            </p:cNvSpPr>
            <p:nvPr/>
          </p:nvSpPr>
          <p:spPr bwMode="auto">
            <a:xfrm>
              <a:off x="4786" y="2087"/>
              <a:ext cx="1" cy="1"/>
            </a:xfrm>
            <a:prstGeom prst="line">
              <a:avLst/>
            </a:prstGeom>
            <a:noFill/>
            <a:ln w="36513">
              <a:solidFill>
                <a:srgbClr val="FF0000"/>
              </a:solidFill>
              <a:round/>
              <a:headEnd/>
              <a:tailEnd/>
            </a:ln>
          </p:spPr>
          <p:txBody>
            <a:bodyPr/>
            <a:lstStyle/>
            <a:p>
              <a:endParaRPr lang="zh-CN" altLang="en-US"/>
            </a:p>
          </p:txBody>
        </p:sp>
        <p:sp>
          <p:nvSpPr>
            <p:cNvPr id="68324" name="Line 1593"/>
            <p:cNvSpPr>
              <a:spLocks noChangeShapeType="1"/>
            </p:cNvSpPr>
            <p:nvPr/>
          </p:nvSpPr>
          <p:spPr bwMode="auto">
            <a:xfrm>
              <a:off x="4786" y="2087"/>
              <a:ext cx="1" cy="1"/>
            </a:xfrm>
            <a:prstGeom prst="line">
              <a:avLst/>
            </a:prstGeom>
            <a:noFill/>
            <a:ln w="36513">
              <a:solidFill>
                <a:srgbClr val="FF0000"/>
              </a:solidFill>
              <a:round/>
              <a:headEnd/>
              <a:tailEnd/>
            </a:ln>
          </p:spPr>
          <p:txBody>
            <a:bodyPr/>
            <a:lstStyle/>
            <a:p>
              <a:endParaRPr lang="zh-CN" altLang="en-US"/>
            </a:p>
          </p:txBody>
        </p:sp>
        <p:sp>
          <p:nvSpPr>
            <p:cNvPr id="68325" name="Line 1594"/>
            <p:cNvSpPr>
              <a:spLocks noChangeShapeType="1"/>
            </p:cNvSpPr>
            <p:nvPr/>
          </p:nvSpPr>
          <p:spPr bwMode="auto">
            <a:xfrm>
              <a:off x="4786" y="2087"/>
              <a:ext cx="1" cy="1"/>
            </a:xfrm>
            <a:prstGeom prst="line">
              <a:avLst/>
            </a:prstGeom>
            <a:noFill/>
            <a:ln w="36513">
              <a:solidFill>
                <a:srgbClr val="FF0000"/>
              </a:solidFill>
              <a:round/>
              <a:headEnd/>
              <a:tailEnd/>
            </a:ln>
          </p:spPr>
          <p:txBody>
            <a:bodyPr/>
            <a:lstStyle/>
            <a:p>
              <a:endParaRPr lang="zh-CN" altLang="en-US"/>
            </a:p>
          </p:txBody>
        </p:sp>
        <p:sp>
          <p:nvSpPr>
            <p:cNvPr id="68326" name="Line 1595"/>
            <p:cNvSpPr>
              <a:spLocks noChangeShapeType="1"/>
            </p:cNvSpPr>
            <p:nvPr/>
          </p:nvSpPr>
          <p:spPr bwMode="auto">
            <a:xfrm>
              <a:off x="4786" y="2087"/>
              <a:ext cx="1" cy="1"/>
            </a:xfrm>
            <a:prstGeom prst="line">
              <a:avLst/>
            </a:prstGeom>
            <a:noFill/>
            <a:ln w="36513">
              <a:solidFill>
                <a:srgbClr val="FF0000"/>
              </a:solidFill>
              <a:round/>
              <a:headEnd/>
              <a:tailEnd/>
            </a:ln>
          </p:spPr>
          <p:txBody>
            <a:bodyPr/>
            <a:lstStyle/>
            <a:p>
              <a:endParaRPr lang="zh-CN" altLang="en-US"/>
            </a:p>
          </p:txBody>
        </p:sp>
        <p:sp>
          <p:nvSpPr>
            <p:cNvPr id="68327" name="Freeform 1596"/>
            <p:cNvSpPr>
              <a:spLocks/>
            </p:cNvSpPr>
            <p:nvPr/>
          </p:nvSpPr>
          <p:spPr bwMode="auto">
            <a:xfrm>
              <a:off x="4786" y="2087"/>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6513">
              <a:solidFill>
                <a:srgbClr val="FF0000"/>
              </a:solidFill>
              <a:prstDash val="solid"/>
              <a:round/>
              <a:headEnd/>
              <a:tailEnd/>
            </a:ln>
          </p:spPr>
          <p:txBody>
            <a:bodyPr/>
            <a:lstStyle/>
            <a:p>
              <a:endParaRPr lang="zh-CN" altLang="en-US"/>
            </a:p>
          </p:txBody>
        </p:sp>
        <p:sp>
          <p:nvSpPr>
            <p:cNvPr id="68328" name="Line 1597"/>
            <p:cNvSpPr>
              <a:spLocks noChangeShapeType="1"/>
            </p:cNvSpPr>
            <p:nvPr/>
          </p:nvSpPr>
          <p:spPr bwMode="auto">
            <a:xfrm>
              <a:off x="4794" y="2087"/>
              <a:ext cx="1" cy="1"/>
            </a:xfrm>
            <a:prstGeom prst="line">
              <a:avLst/>
            </a:prstGeom>
            <a:noFill/>
            <a:ln w="36513">
              <a:solidFill>
                <a:srgbClr val="FF0000"/>
              </a:solidFill>
              <a:round/>
              <a:headEnd/>
              <a:tailEnd/>
            </a:ln>
          </p:spPr>
          <p:txBody>
            <a:bodyPr/>
            <a:lstStyle/>
            <a:p>
              <a:endParaRPr lang="zh-CN" altLang="en-US"/>
            </a:p>
          </p:txBody>
        </p:sp>
        <p:sp>
          <p:nvSpPr>
            <p:cNvPr id="68329" name="Line 1598"/>
            <p:cNvSpPr>
              <a:spLocks noChangeShapeType="1"/>
            </p:cNvSpPr>
            <p:nvPr/>
          </p:nvSpPr>
          <p:spPr bwMode="auto">
            <a:xfrm>
              <a:off x="4794" y="2087"/>
              <a:ext cx="1" cy="1"/>
            </a:xfrm>
            <a:prstGeom prst="line">
              <a:avLst/>
            </a:prstGeom>
            <a:noFill/>
            <a:ln w="36513">
              <a:solidFill>
                <a:srgbClr val="FF0000"/>
              </a:solidFill>
              <a:round/>
              <a:headEnd/>
              <a:tailEnd/>
            </a:ln>
          </p:spPr>
          <p:txBody>
            <a:bodyPr/>
            <a:lstStyle/>
            <a:p>
              <a:endParaRPr lang="zh-CN" altLang="en-US"/>
            </a:p>
          </p:txBody>
        </p:sp>
        <p:sp>
          <p:nvSpPr>
            <p:cNvPr id="68330" name="Line 1599"/>
            <p:cNvSpPr>
              <a:spLocks noChangeShapeType="1"/>
            </p:cNvSpPr>
            <p:nvPr/>
          </p:nvSpPr>
          <p:spPr bwMode="auto">
            <a:xfrm>
              <a:off x="4794" y="2087"/>
              <a:ext cx="1" cy="1"/>
            </a:xfrm>
            <a:prstGeom prst="line">
              <a:avLst/>
            </a:prstGeom>
            <a:noFill/>
            <a:ln w="36513">
              <a:solidFill>
                <a:srgbClr val="FF0000"/>
              </a:solidFill>
              <a:round/>
              <a:headEnd/>
              <a:tailEnd/>
            </a:ln>
          </p:spPr>
          <p:txBody>
            <a:bodyPr/>
            <a:lstStyle/>
            <a:p>
              <a:endParaRPr lang="zh-CN" altLang="en-US"/>
            </a:p>
          </p:txBody>
        </p:sp>
        <p:sp>
          <p:nvSpPr>
            <p:cNvPr id="68331" name="Line 1600"/>
            <p:cNvSpPr>
              <a:spLocks noChangeShapeType="1"/>
            </p:cNvSpPr>
            <p:nvPr/>
          </p:nvSpPr>
          <p:spPr bwMode="auto">
            <a:xfrm>
              <a:off x="4794" y="2087"/>
              <a:ext cx="1" cy="1"/>
            </a:xfrm>
            <a:prstGeom prst="line">
              <a:avLst/>
            </a:prstGeom>
            <a:noFill/>
            <a:ln w="36513">
              <a:solidFill>
                <a:srgbClr val="FF0000"/>
              </a:solidFill>
              <a:round/>
              <a:headEnd/>
              <a:tailEnd/>
            </a:ln>
          </p:spPr>
          <p:txBody>
            <a:bodyPr/>
            <a:lstStyle/>
            <a:p>
              <a:endParaRPr lang="zh-CN" altLang="en-US"/>
            </a:p>
          </p:txBody>
        </p:sp>
        <p:sp>
          <p:nvSpPr>
            <p:cNvPr id="68332" name="Freeform 1601"/>
            <p:cNvSpPr>
              <a:spLocks/>
            </p:cNvSpPr>
            <p:nvPr/>
          </p:nvSpPr>
          <p:spPr bwMode="auto">
            <a:xfrm>
              <a:off x="4794" y="2087"/>
              <a:ext cx="7" cy="1"/>
            </a:xfrm>
            <a:custGeom>
              <a:avLst/>
              <a:gdLst>
                <a:gd name="T0" fmla="*/ 0 w 7"/>
                <a:gd name="T1" fmla="*/ 0 h 1"/>
                <a:gd name="T2" fmla="*/ 0 w 7"/>
                <a:gd name="T3" fmla="*/ 0 h 1"/>
                <a:gd name="T4" fmla="*/ 7 w 7"/>
                <a:gd name="T5" fmla="*/ 0 h 1"/>
                <a:gd name="T6" fmla="*/ 0 60000 65536"/>
                <a:gd name="T7" fmla="*/ 0 60000 65536"/>
                <a:gd name="T8" fmla="*/ 0 60000 65536"/>
                <a:gd name="T9" fmla="*/ 0 w 7"/>
                <a:gd name="T10" fmla="*/ 0 h 1"/>
                <a:gd name="T11" fmla="*/ 7 w 7"/>
                <a:gd name="T12" fmla="*/ 1 h 1"/>
              </a:gdLst>
              <a:ahLst/>
              <a:cxnLst>
                <a:cxn ang="T6">
                  <a:pos x="T0" y="T1"/>
                </a:cxn>
                <a:cxn ang="T7">
                  <a:pos x="T2" y="T3"/>
                </a:cxn>
                <a:cxn ang="T8">
                  <a:pos x="T4" y="T5"/>
                </a:cxn>
              </a:cxnLst>
              <a:rect l="T9" t="T10" r="T11" b="T12"/>
              <a:pathLst>
                <a:path w="7" h="1">
                  <a:moveTo>
                    <a:pt x="0" y="0"/>
                  </a:moveTo>
                  <a:lnTo>
                    <a:pt x="0" y="0"/>
                  </a:lnTo>
                  <a:lnTo>
                    <a:pt x="7" y="0"/>
                  </a:lnTo>
                </a:path>
              </a:pathLst>
            </a:custGeom>
            <a:noFill/>
            <a:ln w="36513">
              <a:solidFill>
                <a:srgbClr val="FF0000"/>
              </a:solidFill>
              <a:prstDash val="solid"/>
              <a:round/>
              <a:headEnd/>
              <a:tailEnd/>
            </a:ln>
          </p:spPr>
          <p:txBody>
            <a:bodyPr/>
            <a:lstStyle/>
            <a:p>
              <a:endParaRPr lang="zh-CN" altLang="en-US"/>
            </a:p>
          </p:txBody>
        </p:sp>
        <p:sp>
          <p:nvSpPr>
            <p:cNvPr id="68333" name="Line 1602"/>
            <p:cNvSpPr>
              <a:spLocks noChangeShapeType="1"/>
            </p:cNvSpPr>
            <p:nvPr/>
          </p:nvSpPr>
          <p:spPr bwMode="auto">
            <a:xfrm>
              <a:off x="4801" y="2087"/>
              <a:ext cx="1" cy="1"/>
            </a:xfrm>
            <a:prstGeom prst="line">
              <a:avLst/>
            </a:prstGeom>
            <a:noFill/>
            <a:ln w="36513">
              <a:solidFill>
                <a:srgbClr val="FF0000"/>
              </a:solidFill>
              <a:round/>
              <a:headEnd/>
              <a:tailEnd/>
            </a:ln>
          </p:spPr>
          <p:txBody>
            <a:bodyPr/>
            <a:lstStyle/>
            <a:p>
              <a:endParaRPr lang="zh-CN" altLang="en-US"/>
            </a:p>
          </p:txBody>
        </p:sp>
        <p:sp>
          <p:nvSpPr>
            <p:cNvPr id="68334" name="Line 1603"/>
            <p:cNvSpPr>
              <a:spLocks noChangeShapeType="1"/>
            </p:cNvSpPr>
            <p:nvPr/>
          </p:nvSpPr>
          <p:spPr bwMode="auto">
            <a:xfrm>
              <a:off x="4801" y="2087"/>
              <a:ext cx="1" cy="1"/>
            </a:xfrm>
            <a:prstGeom prst="line">
              <a:avLst/>
            </a:prstGeom>
            <a:noFill/>
            <a:ln w="36513">
              <a:solidFill>
                <a:srgbClr val="FF0000"/>
              </a:solidFill>
              <a:round/>
              <a:headEnd/>
              <a:tailEnd/>
            </a:ln>
          </p:spPr>
          <p:txBody>
            <a:bodyPr/>
            <a:lstStyle/>
            <a:p>
              <a:endParaRPr lang="zh-CN" altLang="en-US"/>
            </a:p>
          </p:txBody>
        </p:sp>
        <p:sp>
          <p:nvSpPr>
            <p:cNvPr id="68335" name="Line 1604"/>
            <p:cNvSpPr>
              <a:spLocks noChangeShapeType="1"/>
            </p:cNvSpPr>
            <p:nvPr/>
          </p:nvSpPr>
          <p:spPr bwMode="auto">
            <a:xfrm>
              <a:off x="4801" y="2087"/>
              <a:ext cx="1" cy="1"/>
            </a:xfrm>
            <a:prstGeom prst="line">
              <a:avLst/>
            </a:prstGeom>
            <a:noFill/>
            <a:ln w="36513">
              <a:solidFill>
                <a:srgbClr val="FF0000"/>
              </a:solidFill>
              <a:round/>
              <a:headEnd/>
              <a:tailEnd/>
            </a:ln>
          </p:spPr>
          <p:txBody>
            <a:bodyPr/>
            <a:lstStyle/>
            <a:p>
              <a:endParaRPr lang="zh-CN" altLang="en-US"/>
            </a:p>
          </p:txBody>
        </p:sp>
        <p:sp>
          <p:nvSpPr>
            <p:cNvPr id="68336" name="Line 1605"/>
            <p:cNvSpPr>
              <a:spLocks noChangeShapeType="1"/>
            </p:cNvSpPr>
            <p:nvPr/>
          </p:nvSpPr>
          <p:spPr bwMode="auto">
            <a:xfrm>
              <a:off x="4801" y="2087"/>
              <a:ext cx="1" cy="1"/>
            </a:xfrm>
            <a:prstGeom prst="line">
              <a:avLst/>
            </a:prstGeom>
            <a:noFill/>
            <a:ln w="36513">
              <a:solidFill>
                <a:srgbClr val="FF0000"/>
              </a:solidFill>
              <a:round/>
              <a:headEnd/>
              <a:tailEnd/>
            </a:ln>
          </p:spPr>
          <p:txBody>
            <a:bodyPr/>
            <a:lstStyle/>
            <a:p>
              <a:endParaRPr lang="zh-CN" altLang="en-US"/>
            </a:p>
          </p:txBody>
        </p:sp>
        <p:sp>
          <p:nvSpPr>
            <p:cNvPr id="68337" name="Freeform 1606"/>
            <p:cNvSpPr>
              <a:spLocks/>
            </p:cNvSpPr>
            <p:nvPr/>
          </p:nvSpPr>
          <p:spPr bwMode="auto">
            <a:xfrm>
              <a:off x="4801" y="2087"/>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6513">
              <a:solidFill>
                <a:srgbClr val="FF0000"/>
              </a:solidFill>
              <a:prstDash val="solid"/>
              <a:round/>
              <a:headEnd/>
              <a:tailEnd/>
            </a:ln>
          </p:spPr>
          <p:txBody>
            <a:bodyPr/>
            <a:lstStyle/>
            <a:p>
              <a:endParaRPr lang="zh-CN" altLang="en-US"/>
            </a:p>
          </p:txBody>
        </p:sp>
        <p:sp>
          <p:nvSpPr>
            <p:cNvPr id="68338" name="Freeform 1607"/>
            <p:cNvSpPr>
              <a:spLocks/>
            </p:cNvSpPr>
            <p:nvPr/>
          </p:nvSpPr>
          <p:spPr bwMode="auto">
            <a:xfrm>
              <a:off x="4809" y="2080"/>
              <a:ext cx="1" cy="7"/>
            </a:xfrm>
            <a:custGeom>
              <a:avLst/>
              <a:gdLst>
                <a:gd name="T0" fmla="*/ 0 w 1"/>
                <a:gd name="T1" fmla="*/ 7 h 7"/>
                <a:gd name="T2" fmla="*/ 0 w 1"/>
                <a:gd name="T3" fmla="*/ 0 h 7"/>
                <a:gd name="T4" fmla="*/ 0 w 1"/>
                <a:gd name="T5" fmla="*/ 0 h 7"/>
                <a:gd name="T6" fmla="*/ 0 60000 65536"/>
                <a:gd name="T7" fmla="*/ 0 60000 65536"/>
                <a:gd name="T8" fmla="*/ 0 60000 65536"/>
                <a:gd name="T9" fmla="*/ 0 w 1"/>
                <a:gd name="T10" fmla="*/ 0 h 7"/>
                <a:gd name="T11" fmla="*/ 1 w 1"/>
                <a:gd name="T12" fmla="*/ 7 h 7"/>
              </a:gdLst>
              <a:ahLst/>
              <a:cxnLst>
                <a:cxn ang="T6">
                  <a:pos x="T0" y="T1"/>
                </a:cxn>
                <a:cxn ang="T7">
                  <a:pos x="T2" y="T3"/>
                </a:cxn>
                <a:cxn ang="T8">
                  <a:pos x="T4" y="T5"/>
                </a:cxn>
              </a:cxnLst>
              <a:rect l="T9" t="T10" r="T11" b="T12"/>
              <a:pathLst>
                <a:path w="1" h="7">
                  <a:moveTo>
                    <a:pt x="0" y="7"/>
                  </a:moveTo>
                  <a:lnTo>
                    <a:pt x="0" y="0"/>
                  </a:lnTo>
                </a:path>
              </a:pathLst>
            </a:custGeom>
            <a:noFill/>
            <a:ln w="36513">
              <a:solidFill>
                <a:srgbClr val="FF0000"/>
              </a:solidFill>
              <a:prstDash val="solid"/>
              <a:round/>
              <a:headEnd/>
              <a:tailEnd/>
            </a:ln>
          </p:spPr>
          <p:txBody>
            <a:bodyPr/>
            <a:lstStyle/>
            <a:p>
              <a:endParaRPr lang="zh-CN" altLang="en-US"/>
            </a:p>
          </p:txBody>
        </p:sp>
        <p:sp>
          <p:nvSpPr>
            <p:cNvPr id="68339" name="Line 1608"/>
            <p:cNvSpPr>
              <a:spLocks noChangeShapeType="1"/>
            </p:cNvSpPr>
            <p:nvPr/>
          </p:nvSpPr>
          <p:spPr bwMode="auto">
            <a:xfrm>
              <a:off x="4809" y="2080"/>
              <a:ext cx="1" cy="1"/>
            </a:xfrm>
            <a:prstGeom prst="line">
              <a:avLst/>
            </a:prstGeom>
            <a:noFill/>
            <a:ln w="36513">
              <a:solidFill>
                <a:srgbClr val="FF0000"/>
              </a:solidFill>
              <a:round/>
              <a:headEnd/>
              <a:tailEnd/>
            </a:ln>
          </p:spPr>
          <p:txBody>
            <a:bodyPr/>
            <a:lstStyle/>
            <a:p>
              <a:endParaRPr lang="zh-CN" altLang="en-US"/>
            </a:p>
          </p:txBody>
        </p:sp>
        <p:sp>
          <p:nvSpPr>
            <p:cNvPr id="68340" name="Line 1609"/>
            <p:cNvSpPr>
              <a:spLocks noChangeShapeType="1"/>
            </p:cNvSpPr>
            <p:nvPr/>
          </p:nvSpPr>
          <p:spPr bwMode="auto">
            <a:xfrm>
              <a:off x="4809" y="2080"/>
              <a:ext cx="1" cy="1"/>
            </a:xfrm>
            <a:prstGeom prst="line">
              <a:avLst/>
            </a:prstGeom>
            <a:noFill/>
            <a:ln w="36513">
              <a:solidFill>
                <a:srgbClr val="FF0000"/>
              </a:solidFill>
              <a:round/>
              <a:headEnd/>
              <a:tailEnd/>
            </a:ln>
          </p:spPr>
          <p:txBody>
            <a:bodyPr/>
            <a:lstStyle/>
            <a:p>
              <a:endParaRPr lang="zh-CN" altLang="en-US"/>
            </a:p>
          </p:txBody>
        </p:sp>
        <p:sp>
          <p:nvSpPr>
            <p:cNvPr id="68341" name="Line 1610"/>
            <p:cNvSpPr>
              <a:spLocks noChangeShapeType="1"/>
            </p:cNvSpPr>
            <p:nvPr/>
          </p:nvSpPr>
          <p:spPr bwMode="auto">
            <a:xfrm>
              <a:off x="4809" y="2080"/>
              <a:ext cx="1" cy="1"/>
            </a:xfrm>
            <a:prstGeom prst="line">
              <a:avLst/>
            </a:prstGeom>
            <a:noFill/>
            <a:ln w="36513">
              <a:solidFill>
                <a:srgbClr val="FF0000"/>
              </a:solidFill>
              <a:round/>
              <a:headEnd/>
              <a:tailEnd/>
            </a:ln>
          </p:spPr>
          <p:txBody>
            <a:bodyPr/>
            <a:lstStyle/>
            <a:p>
              <a:endParaRPr lang="zh-CN" altLang="en-US"/>
            </a:p>
          </p:txBody>
        </p:sp>
        <p:sp>
          <p:nvSpPr>
            <p:cNvPr id="68342" name="Line 1611"/>
            <p:cNvSpPr>
              <a:spLocks noChangeShapeType="1"/>
            </p:cNvSpPr>
            <p:nvPr/>
          </p:nvSpPr>
          <p:spPr bwMode="auto">
            <a:xfrm>
              <a:off x="4809" y="2080"/>
              <a:ext cx="1" cy="1"/>
            </a:xfrm>
            <a:prstGeom prst="line">
              <a:avLst/>
            </a:prstGeom>
            <a:noFill/>
            <a:ln w="36513">
              <a:solidFill>
                <a:srgbClr val="FF0000"/>
              </a:solidFill>
              <a:round/>
              <a:headEnd/>
              <a:tailEnd/>
            </a:ln>
          </p:spPr>
          <p:txBody>
            <a:bodyPr/>
            <a:lstStyle/>
            <a:p>
              <a:endParaRPr lang="zh-CN" altLang="en-US"/>
            </a:p>
          </p:txBody>
        </p:sp>
        <p:sp>
          <p:nvSpPr>
            <p:cNvPr id="68343" name="Freeform 1612"/>
            <p:cNvSpPr>
              <a:spLocks/>
            </p:cNvSpPr>
            <p:nvPr/>
          </p:nvSpPr>
          <p:spPr bwMode="auto">
            <a:xfrm>
              <a:off x="4809" y="2080"/>
              <a:ext cx="7" cy="1"/>
            </a:xfrm>
            <a:custGeom>
              <a:avLst/>
              <a:gdLst>
                <a:gd name="T0" fmla="*/ 0 w 7"/>
                <a:gd name="T1" fmla="*/ 0 h 1"/>
                <a:gd name="T2" fmla="*/ 0 w 7"/>
                <a:gd name="T3" fmla="*/ 0 h 1"/>
                <a:gd name="T4" fmla="*/ 7 w 7"/>
                <a:gd name="T5" fmla="*/ 0 h 1"/>
                <a:gd name="T6" fmla="*/ 0 60000 65536"/>
                <a:gd name="T7" fmla="*/ 0 60000 65536"/>
                <a:gd name="T8" fmla="*/ 0 60000 65536"/>
                <a:gd name="T9" fmla="*/ 0 w 7"/>
                <a:gd name="T10" fmla="*/ 0 h 1"/>
                <a:gd name="T11" fmla="*/ 7 w 7"/>
                <a:gd name="T12" fmla="*/ 1 h 1"/>
              </a:gdLst>
              <a:ahLst/>
              <a:cxnLst>
                <a:cxn ang="T6">
                  <a:pos x="T0" y="T1"/>
                </a:cxn>
                <a:cxn ang="T7">
                  <a:pos x="T2" y="T3"/>
                </a:cxn>
                <a:cxn ang="T8">
                  <a:pos x="T4" y="T5"/>
                </a:cxn>
              </a:cxnLst>
              <a:rect l="T9" t="T10" r="T11" b="T12"/>
              <a:pathLst>
                <a:path w="7" h="1">
                  <a:moveTo>
                    <a:pt x="0" y="0"/>
                  </a:moveTo>
                  <a:lnTo>
                    <a:pt x="0" y="0"/>
                  </a:lnTo>
                  <a:lnTo>
                    <a:pt x="7" y="0"/>
                  </a:lnTo>
                </a:path>
              </a:pathLst>
            </a:custGeom>
            <a:noFill/>
            <a:ln w="36513">
              <a:solidFill>
                <a:srgbClr val="FF0000"/>
              </a:solidFill>
              <a:prstDash val="solid"/>
              <a:round/>
              <a:headEnd/>
              <a:tailEnd/>
            </a:ln>
          </p:spPr>
          <p:txBody>
            <a:bodyPr/>
            <a:lstStyle/>
            <a:p>
              <a:endParaRPr lang="zh-CN" altLang="en-US"/>
            </a:p>
          </p:txBody>
        </p:sp>
        <p:sp>
          <p:nvSpPr>
            <p:cNvPr id="68344" name="Line 1613"/>
            <p:cNvSpPr>
              <a:spLocks noChangeShapeType="1"/>
            </p:cNvSpPr>
            <p:nvPr/>
          </p:nvSpPr>
          <p:spPr bwMode="auto">
            <a:xfrm>
              <a:off x="4816" y="2080"/>
              <a:ext cx="1" cy="1"/>
            </a:xfrm>
            <a:prstGeom prst="line">
              <a:avLst/>
            </a:prstGeom>
            <a:noFill/>
            <a:ln w="36513">
              <a:solidFill>
                <a:srgbClr val="FF0000"/>
              </a:solidFill>
              <a:round/>
              <a:headEnd/>
              <a:tailEnd/>
            </a:ln>
          </p:spPr>
          <p:txBody>
            <a:bodyPr/>
            <a:lstStyle/>
            <a:p>
              <a:endParaRPr lang="zh-CN" altLang="en-US"/>
            </a:p>
          </p:txBody>
        </p:sp>
        <p:sp>
          <p:nvSpPr>
            <p:cNvPr id="68345" name="Line 1614"/>
            <p:cNvSpPr>
              <a:spLocks noChangeShapeType="1"/>
            </p:cNvSpPr>
            <p:nvPr/>
          </p:nvSpPr>
          <p:spPr bwMode="auto">
            <a:xfrm>
              <a:off x="4816" y="2080"/>
              <a:ext cx="1" cy="1"/>
            </a:xfrm>
            <a:prstGeom prst="line">
              <a:avLst/>
            </a:prstGeom>
            <a:noFill/>
            <a:ln w="36513">
              <a:solidFill>
                <a:srgbClr val="FF0000"/>
              </a:solidFill>
              <a:round/>
              <a:headEnd/>
              <a:tailEnd/>
            </a:ln>
          </p:spPr>
          <p:txBody>
            <a:bodyPr/>
            <a:lstStyle/>
            <a:p>
              <a:endParaRPr lang="zh-CN" altLang="en-US"/>
            </a:p>
          </p:txBody>
        </p:sp>
        <p:sp>
          <p:nvSpPr>
            <p:cNvPr id="68346" name="Line 1615"/>
            <p:cNvSpPr>
              <a:spLocks noChangeShapeType="1"/>
            </p:cNvSpPr>
            <p:nvPr/>
          </p:nvSpPr>
          <p:spPr bwMode="auto">
            <a:xfrm>
              <a:off x="4816" y="2080"/>
              <a:ext cx="1" cy="1"/>
            </a:xfrm>
            <a:prstGeom prst="line">
              <a:avLst/>
            </a:prstGeom>
            <a:noFill/>
            <a:ln w="36513">
              <a:solidFill>
                <a:srgbClr val="FF0000"/>
              </a:solidFill>
              <a:round/>
              <a:headEnd/>
              <a:tailEnd/>
            </a:ln>
          </p:spPr>
          <p:txBody>
            <a:bodyPr/>
            <a:lstStyle/>
            <a:p>
              <a:endParaRPr lang="zh-CN" altLang="en-US"/>
            </a:p>
          </p:txBody>
        </p:sp>
        <p:sp>
          <p:nvSpPr>
            <p:cNvPr id="68347" name="Line 1616"/>
            <p:cNvSpPr>
              <a:spLocks noChangeShapeType="1"/>
            </p:cNvSpPr>
            <p:nvPr/>
          </p:nvSpPr>
          <p:spPr bwMode="auto">
            <a:xfrm>
              <a:off x="4816" y="2080"/>
              <a:ext cx="1" cy="1"/>
            </a:xfrm>
            <a:prstGeom prst="line">
              <a:avLst/>
            </a:prstGeom>
            <a:noFill/>
            <a:ln w="36513">
              <a:solidFill>
                <a:srgbClr val="FF0000"/>
              </a:solidFill>
              <a:round/>
              <a:headEnd/>
              <a:tailEnd/>
            </a:ln>
          </p:spPr>
          <p:txBody>
            <a:bodyPr/>
            <a:lstStyle/>
            <a:p>
              <a:endParaRPr lang="zh-CN" altLang="en-US"/>
            </a:p>
          </p:txBody>
        </p:sp>
        <p:sp>
          <p:nvSpPr>
            <p:cNvPr id="68348" name="Freeform 1617"/>
            <p:cNvSpPr>
              <a:spLocks/>
            </p:cNvSpPr>
            <p:nvPr/>
          </p:nvSpPr>
          <p:spPr bwMode="auto">
            <a:xfrm>
              <a:off x="4816" y="2080"/>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6513">
              <a:solidFill>
                <a:srgbClr val="FF0000"/>
              </a:solidFill>
              <a:prstDash val="solid"/>
              <a:round/>
              <a:headEnd/>
              <a:tailEnd/>
            </a:ln>
          </p:spPr>
          <p:txBody>
            <a:bodyPr/>
            <a:lstStyle/>
            <a:p>
              <a:endParaRPr lang="zh-CN" altLang="en-US"/>
            </a:p>
          </p:txBody>
        </p:sp>
        <p:sp>
          <p:nvSpPr>
            <p:cNvPr id="68349" name="Line 1618"/>
            <p:cNvSpPr>
              <a:spLocks noChangeShapeType="1"/>
            </p:cNvSpPr>
            <p:nvPr/>
          </p:nvSpPr>
          <p:spPr bwMode="auto">
            <a:xfrm>
              <a:off x="4824" y="2080"/>
              <a:ext cx="1" cy="1"/>
            </a:xfrm>
            <a:prstGeom prst="line">
              <a:avLst/>
            </a:prstGeom>
            <a:noFill/>
            <a:ln w="36513">
              <a:solidFill>
                <a:srgbClr val="FF0000"/>
              </a:solidFill>
              <a:round/>
              <a:headEnd/>
              <a:tailEnd/>
            </a:ln>
          </p:spPr>
          <p:txBody>
            <a:bodyPr/>
            <a:lstStyle/>
            <a:p>
              <a:endParaRPr lang="zh-CN" altLang="en-US"/>
            </a:p>
          </p:txBody>
        </p:sp>
        <p:sp>
          <p:nvSpPr>
            <p:cNvPr id="68350" name="Line 1619"/>
            <p:cNvSpPr>
              <a:spLocks noChangeShapeType="1"/>
            </p:cNvSpPr>
            <p:nvPr/>
          </p:nvSpPr>
          <p:spPr bwMode="auto">
            <a:xfrm>
              <a:off x="4824" y="2080"/>
              <a:ext cx="1" cy="1"/>
            </a:xfrm>
            <a:prstGeom prst="line">
              <a:avLst/>
            </a:prstGeom>
            <a:noFill/>
            <a:ln w="36513">
              <a:solidFill>
                <a:srgbClr val="FF0000"/>
              </a:solidFill>
              <a:round/>
              <a:headEnd/>
              <a:tailEnd/>
            </a:ln>
          </p:spPr>
          <p:txBody>
            <a:bodyPr/>
            <a:lstStyle/>
            <a:p>
              <a:endParaRPr lang="zh-CN" altLang="en-US"/>
            </a:p>
          </p:txBody>
        </p:sp>
        <p:sp>
          <p:nvSpPr>
            <p:cNvPr id="68351" name="Line 1620"/>
            <p:cNvSpPr>
              <a:spLocks noChangeShapeType="1"/>
            </p:cNvSpPr>
            <p:nvPr/>
          </p:nvSpPr>
          <p:spPr bwMode="auto">
            <a:xfrm>
              <a:off x="4824" y="2080"/>
              <a:ext cx="1" cy="1"/>
            </a:xfrm>
            <a:prstGeom prst="line">
              <a:avLst/>
            </a:prstGeom>
            <a:noFill/>
            <a:ln w="36513">
              <a:solidFill>
                <a:srgbClr val="FF0000"/>
              </a:solidFill>
              <a:round/>
              <a:headEnd/>
              <a:tailEnd/>
            </a:ln>
          </p:spPr>
          <p:txBody>
            <a:bodyPr/>
            <a:lstStyle/>
            <a:p>
              <a:endParaRPr lang="zh-CN" altLang="en-US"/>
            </a:p>
          </p:txBody>
        </p:sp>
        <p:sp>
          <p:nvSpPr>
            <p:cNvPr id="68352" name="Line 1621"/>
            <p:cNvSpPr>
              <a:spLocks noChangeShapeType="1"/>
            </p:cNvSpPr>
            <p:nvPr/>
          </p:nvSpPr>
          <p:spPr bwMode="auto">
            <a:xfrm>
              <a:off x="4824" y="2080"/>
              <a:ext cx="1" cy="1"/>
            </a:xfrm>
            <a:prstGeom prst="line">
              <a:avLst/>
            </a:prstGeom>
            <a:noFill/>
            <a:ln w="36513">
              <a:solidFill>
                <a:srgbClr val="FF0000"/>
              </a:solidFill>
              <a:round/>
              <a:headEnd/>
              <a:tailEnd/>
            </a:ln>
          </p:spPr>
          <p:txBody>
            <a:bodyPr/>
            <a:lstStyle/>
            <a:p>
              <a:endParaRPr lang="zh-CN" altLang="en-US"/>
            </a:p>
          </p:txBody>
        </p:sp>
        <p:sp>
          <p:nvSpPr>
            <p:cNvPr id="68353" name="Freeform 1622"/>
            <p:cNvSpPr>
              <a:spLocks/>
            </p:cNvSpPr>
            <p:nvPr/>
          </p:nvSpPr>
          <p:spPr bwMode="auto">
            <a:xfrm>
              <a:off x="4824" y="2080"/>
              <a:ext cx="7" cy="1"/>
            </a:xfrm>
            <a:custGeom>
              <a:avLst/>
              <a:gdLst>
                <a:gd name="T0" fmla="*/ 0 w 7"/>
                <a:gd name="T1" fmla="*/ 0 h 1"/>
                <a:gd name="T2" fmla="*/ 0 w 7"/>
                <a:gd name="T3" fmla="*/ 0 h 1"/>
                <a:gd name="T4" fmla="*/ 7 w 7"/>
                <a:gd name="T5" fmla="*/ 0 h 1"/>
                <a:gd name="T6" fmla="*/ 0 60000 65536"/>
                <a:gd name="T7" fmla="*/ 0 60000 65536"/>
                <a:gd name="T8" fmla="*/ 0 60000 65536"/>
                <a:gd name="T9" fmla="*/ 0 w 7"/>
                <a:gd name="T10" fmla="*/ 0 h 1"/>
                <a:gd name="T11" fmla="*/ 7 w 7"/>
                <a:gd name="T12" fmla="*/ 1 h 1"/>
              </a:gdLst>
              <a:ahLst/>
              <a:cxnLst>
                <a:cxn ang="T6">
                  <a:pos x="T0" y="T1"/>
                </a:cxn>
                <a:cxn ang="T7">
                  <a:pos x="T2" y="T3"/>
                </a:cxn>
                <a:cxn ang="T8">
                  <a:pos x="T4" y="T5"/>
                </a:cxn>
              </a:cxnLst>
              <a:rect l="T9" t="T10" r="T11" b="T12"/>
              <a:pathLst>
                <a:path w="7" h="1">
                  <a:moveTo>
                    <a:pt x="0" y="0"/>
                  </a:moveTo>
                  <a:lnTo>
                    <a:pt x="0" y="0"/>
                  </a:lnTo>
                  <a:lnTo>
                    <a:pt x="7" y="0"/>
                  </a:lnTo>
                </a:path>
              </a:pathLst>
            </a:custGeom>
            <a:noFill/>
            <a:ln w="36513">
              <a:solidFill>
                <a:srgbClr val="FF0000"/>
              </a:solidFill>
              <a:prstDash val="solid"/>
              <a:round/>
              <a:headEnd/>
              <a:tailEnd/>
            </a:ln>
          </p:spPr>
          <p:txBody>
            <a:bodyPr/>
            <a:lstStyle/>
            <a:p>
              <a:endParaRPr lang="zh-CN" altLang="en-US"/>
            </a:p>
          </p:txBody>
        </p:sp>
        <p:sp>
          <p:nvSpPr>
            <p:cNvPr id="68354" name="Line 1623"/>
            <p:cNvSpPr>
              <a:spLocks noChangeShapeType="1"/>
            </p:cNvSpPr>
            <p:nvPr/>
          </p:nvSpPr>
          <p:spPr bwMode="auto">
            <a:xfrm>
              <a:off x="4831" y="2080"/>
              <a:ext cx="1" cy="1"/>
            </a:xfrm>
            <a:prstGeom prst="line">
              <a:avLst/>
            </a:prstGeom>
            <a:noFill/>
            <a:ln w="36513">
              <a:solidFill>
                <a:srgbClr val="FF0000"/>
              </a:solidFill>
              <a:round/>
              <a:headEnd/>
              <a:tailEnd/>
            </a:ln>
          </p:spPr>
          <p:txBody>
            <a:bodyPr/>
            <a:lstStyle/>
            <a:p>
              <a:endParaRPr lang="zh-CN" altLang="en-US"/>
            </a:p>
          </p:txBody>
        </p:sp>
        <p:sp>
          <p:nvSpPr>
            <p:cNvPr id="68355" name="Line 1624"/>
            <p:cNvSpPr>
              <a:spLocks noChangeShapeType="1"/>
            </p:cNvSpPr>
            <p:nvPr/>
          </p:nvSpPr>
          <p:spPr bwMode="auto">
            <a:xfrm>
              <a:off x="4831" y="2080"/>
              <a:ext cx="1" cy="1"/>
            </a:xfrm>
            <a:prstGeom prst="line">
              <a:avLst/>
            </a:prstGeom>
            <a:noFill/>
            <a:ln w="36513">
              <a:solidFill>
                <a:srgbClr val="FF0000"/>
              </a:solidFill>
              <a:round/>
              <a:headEnd/>
              <a:tailEnd/>
            </a:ln>
          </p:spPr>
          <p:txBody>
            <a:bodyPr/>
            <a:lstStyle/>
            <a:p>
              <a:endParaRPr lang="zh-CN" altLang="en-US"/>
            </a:p>
          </p:txBody>
        </p:sp>
        <p:sp>
          <p:nvSpPr>
            <p:cNvPr id="68356" name="Line 1625"/>
            <p:cNvSpPr>
              <a:spLocks noChangeShapeType="1"/>
            </p:cNvSpPr>
            <p:nvPr/>
          </p:nvSpPr>
          <p:spPr bwMode="auto">
            <a:xfrm>
              <a:off x="4831" y="2080"/>
              <a:ext cx="1" cy="1"/>
            </a:xfrm>
            <a:prstGeom prst="line">
              <a:avLst/>
            </a:prstGeom>
            <a:noFill/>
            <a:ln w="36513">
              <a:solidFill>
                <a:srgbClr val="FF0000"/>
              </a:solidFill>
              <a:round/>
              <a:headEnd/>
              <a:tailEnd/>
            </a:ln>
          </p:spPr>
          <p:txBody>
            <a:bodyPr/>
            <a:lstStyle/>
            <a:p>
              <a:endParaRPr lang="zh-CN" altLang="en-US"/>
            </a:p>
          </p:txBody>
        </p:sp>
        <p:sp>
          <p:nvSpPr>
            <p:cNvPr id="68357" name="Line 1626"/>
            <p:cNvSpPr>
              <a:spLocks noChangeShapeType="1"/>
            </p:cNvSpPr>
            <p:nvPr/>
          </p:nvSpPr>
          <p:spPr bwMode="auto">
            <a:xfrm>
              <a:off x="4831" y="2080"/>
              <a:ext cx="1" cy="1"/>
            </a:xfrm>
            <a:prstGeom prst="line">
              <a:avLst/>
            </a:prstGeom>
            <a:noFill/>
            <a:ln w="36513">
              <a:solidFill>
                <a:srgbClr val="FF0000"/>
              </a:solidFill>
              <a:round/>
              <a:headEnd/>
              <a:tailEnd/>
            </a:ln>
          </p:spPr>
          <p:txBody>
            <a:bodyPr/>
            <a:lstStyle/>
            <a:p>
              <a:endParaRPr lang="zh-CN" altLang="en-US"/>
            </a:p>
          </p:txBody>
        </p:sp>
        <p:sp>
          <p:nvSpPr>
            <p:cNvPr id="68358" name="Line 1627"/>
            <p:cNvSpPr>
              <a:spLocks noChangeShapeType="1"/>
            </p:cNvSpPr>
            <p:nvPr/>
          </p:nvSpPr>
          <p:spPr bwMode="auto">
            <a:xfrm>
              <a:off x="4831" y="2080"/>
              <a:ext cx="1" cy="1"/>
            </a:xfrm>
            <a:prstGeom prst="line">
              <a:avLst/>
            </a:prstGeom>
            <a:noFill/>
            <a:ln w="36513">
              <a:solidFill>
                <a:srgbClr val="FF0000"/>
              </a:solidFill>
              <a:round/>
              <a:headEnd/>
              <a:tailEnd/>
            </a:ln>
          </p:spPr>
          <p:txBody>
            <a:bodyPr/>
            <a:lstStyle/>
            <a:p>
              <a:endParaRPr lang="zh-CN" altLang="en-US"/>
            </a:p>
          </p:txBody>
        </p:sp>
        <p:sp>
          <p:nvSpPr>
            <p:cNvPr id="68359" name="Freeform 1628"/>
            <p:cNvSpPr>
              <a:spLocks/>
            </p:cNvSpPr>
            <p:nvPr/>
          </p:nvSpPr>
          <p:spPr bwMode="auto">
            <a:xfrm>
              <a:off x="4831" y="2080"/>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6513">
              <a:solidFill>
                <a:srgbClr val="FF0000"/>
              </a:solidFill>
              <a:prstDash val="solid"/>
              <a:round/>
              <a:headEnd/>
              <a:tailEnd/>
            </a:ln>
          </p:spPr>
          <p:txBody>
            <a:bodyPr/>
            <a:lstStyle/>
            <a:p>
              <a:endParaRPr lang="zh-CN" altLang="en-US"/>
            </a:p>
          </p:txBody>
        </p:sp>
        <p:sp>
          <p:nvSpPr>
            <p:cNvPr id="68360" name="Line 1629"/>
            <p:cNvSpPr>
              <a:spLocks noChangeShapeType="1"/>
            </p:cNvSpPr>
            <p:nvPr/>
          </p:nvSpPr>
          <p:spPr bwMode="auto">
            <a:xfrm>
              <a:off x="4839" y="2080"/>
              <a:ext cx="1" cy="1"/>
            </a:xfrm>
            <a:prstGeom prst="line">
              <a:avLst/>
            </a:prstGeom>
            <a:noFill/>
            <a:ln w="36513">
              <a:solidFill>
                <a:srgbClr val="FF0000"/>
              </a:solidFill>
              <a:round/>
              <a:headEnd/>
              <a:tailEnd/>
            </a:ln>
          </p:spPr>
          <p:txBody>
            <a:bodyPr/>
            <a:lstStyle/>
            <a:p>
              <a:endParaRPr lang="zh-CN" altLang="en-US"/>
            </a:p>
          </p:txBody>
        </p:sp>
        <p:sp>
          <p:nvSpPr>
            <p:cNvPr id="68361" name="Line 1630"/>
            <p:cNvSpPr>
              <a:spLocks noChangeShapeType="1"/>
            </p:cNvSpPr>
            <p:nvPr/>
          </p:nvSpPr>
          <p:spPr bwMode="auto">
            <a:xfrm>
              <a:off x="4839" y="2080"/>
              <a:ext cx="1" cy="1"/>
            </a:xfrm>
            <a:prstGeom prst="line">
              <a:avLst/>
            </a:prstGeom>
            <a:noFill/>
            <a:ln w="36513">
              <a:solidFill>
                <a:srgbClr val="FF0000"/>
              </a:solidFill>
              <a:round/>
              <a:headEnd/>
              <a:tailEnd/>
            </a:ln>
          </p:spPr>
          <p:txBody>
            <a:bodyPr/>
            <a:lstStyle/>
            <a:p>
              <a:endParaRPr lang="zh-CN" altLang="en-US"/>
            </a:p>
          </p:txBody>
        </p:sp>
        <p:sp>
          <p:nvSpPr>
            <p:cNvPr id="68362" name="Line 1631"/>
            <p:cNvSpPr>
              <a:spLocks noChangeShapeType="1"/>
            </p:cNvSpPr>
            <p:nvPr/>
          </p:nvSpPr>
          <p:spPr bwMode="auto">
            <a:xfrm>
              <a:off x="4839" y="2080"/>
              <a:ext cx="1" cy="1"/>
            </a:xfrm>
            <a:prstGeom prst="line">
              <a:avLst/>
            </a:prstGeom>
            <a:noFill/>
            <a:ln w="36513">
              <a:solidFill>
                <a:srgbClr val="FF0000"/>
              </a:solidFill>
              <a:round/>
              <a:headEnd/>
              <a:tailEnd/>
            </a:ln>
          </p:spPr>
          <p:txBody>
            <a:bodyPr/>
            <a:lstStyle/>
            <a:p>
              <a:endParaRPr lang="zh-CN" altLang="en-US"/>
            </a:p>
          </p:txBody>
        </p:sp>
        <p:sp>
          <p:nvSpPr>
            <p:cNvPr id="68363" name="Line 1632"/>
            <p:cNvSpPr>
              <a:spLocks noChangeShapeType="1"/>
            </p:cNvSpPr>
            <p:nvPr/>
          </p:nvSpPr>
          <p:spPr bwMode="auto">
            <a:xfrm>
              <a:off x="4839" y="2080"/>
              <a:ext cx="1" cy="1"/>
            </a:xfrm>
            <a:prstGeom prst="line">
              <a:avLst/>
            </a:prstGeom>
            <a:noFill/>
            <a:ln w="36513">
              <a:solidFill>
                <a:srgbClr val="FF0000"/>
              </a:solidFill>
              <a:round/>
              <a:headEnd/>
              <a:tailEnd/>
            </a:ln>
          </p:spPr>
          <p:txBody>
            <a:bodyPr/>
            <a:lstStyle/>
            <a:p>
              <a:endParaRPr lang="zh-CN" altLang="en-US"/>
            </a:p>
          </p:txBody>
        </p:sp>
        <p:sp>
          <p:nvSpPr>
            <p:cNvPr id="68364" name="Freeform 1633"/>
            <p:cNvSpPr>
              <a:spLocks/>
            </p:cNvSpPr>
            <p:nvPr/>
          </p:nvSpPr>
          <p:spPr bwMode="auto">
            <a:xfrm>
              <a:off x="4839" y="2080"/>
              <a:ext cx="7" cy="1"/>
            </a:xfrm>
            <a:custGeom>
              <a:avLst/>
              <a:gdLst>
                <a:gd name="T0" fmla="*/ 0 w 7"/>
                <a:gd name="T1" fmla="*/ 0 h 1"/>
                <a:gd name="T2" fmla="*/ 0 w 7"/>
                <a:gd name="T3" fmla="*/ 0 h 1"/>
                <a:gd name="T4" fmla="*/ 7 w 7"/>
                <a:gd name="T5" fmla="*/ 0 h 1"/>
                <a:gd name="T6" fmla="*/ 0 60000 65536"/>
                <a:gd name="T7" fmla="*/ 0 60000 65536"/>
                <a:gd name="T8" fmla="*/ 0 60000 65536"/>
                <a:gd name="T9" fmla="*/ 0 w 7"/>
                <a:gd name="T10" fmla="*/ 0 h 1"/>
                <a:gd name="T11" fmla="*/ 7 w 7"/>
                <a:gd name="T12" fmla="*/ 1 h 1"/>
              </a:gdLst>
              <a:ahLst/>
              <a:cxnLst>
                <a:cxn ang="T6">
                  <a:pos x="T0" y="T1"/>
                </a:cxn>
                <a:cxn ang="T7">
                  <a:pos x="T2" y="T3"/>
                </a:cxn>
                <a:cxn ang="T8">
                  <a:pos x="T4" y="T5"/>
                </a:cxn>
              </a:cxnLst>
              <a:rect l="T9" t="T10" r="T11" b="T12"/>
              <a:pathLst>
                <a:path w="7" h="1">
                  <a:moveTo>
                    <a:pt x="0" y="0"/>
                  </a:moveTo>
                  <a:lnTo>
                    <a:pt x="0" y="0"/>
                  </a:lnTo>
                  <a:lnTo>
                    <a:pt x="7" y="0"/>
                  </a:lnTo>
                </a:path>
              </a:pathLst>
            </a:custGeom>
            <a:noFill/>
            <a:ln w="36513">
              <a:solidFill>
                <a:srgbClr val="FF0000"/>
              </a:solidFill>
              <a:prstDash val="solid"/>
              <a:round/>
              <a:headEnd/>
              <a:tailEnd/>
            </a:ln>
          </p:spPr>
          <p:txBody>
            <a:bodyPr/>
            <a:lstStyle/>
            <a:p>
              <a:endParaRPr lang="zh-CN" altLang="en-US"/>
            </a:p>
          </p:txBody>
        </p:sp>
        <p:sp>
          <p:nvSpPr>
            <p:cNvPr id="68365" name="Line 1634"/>
            <p:cNvSpPr>
              <a:spLocks noChangeShapeType="1"/>
            </p:cNvSpPr>
            <p:nvPr/>
          </p:nvSpPr>
          <p:spPr bwMode="auto">
            <a:xfrm>
              <a:off x="4846" y="2080"/>
              <a:ext cx="1" cy="1"/>
            </a:xfrm>
            <a:prstGeom prst="line">
              <a:avLst/>
            </a:prstGeom>
            <a:noFill/>
            <a:ln w="36513">
              <a:solidFill>
                <a:srgbClr val="FF0000"/>
              </a:solidFill>
              <a:round/>
              <a:headEnd/>
              <a:tailEnd/>
            </a:ln>
          </p:spPr>
          <p:txBody>
            <a:bodyPr/>
            <a:lstStyle/>
            <a:p>
              <a:endParaRPr lang="zh-CN" altLang="en-US"/>
            </a:p>
          </p:txBody>
        </p:sp>
        <p:sp>
          <p:nvSpPr>
            <p:cNvPr id="68366" name="Line 1635"/>
            <p:cNvSpPr>
              <a:spLocks noChangeShapeType="1"/>
            </p:cNvSpPr>
            <p:nvPr/>
          </p:nvSpPr>
          <p:spPr bwMode="auto">
            <a:xfrm>
              <a:off x="4846" y="2080"/>
              <a:ext cx="1" cy="1"/>
            </a:xfrm>
            <a:prstGeom prst="line">
              <a:avLst/>
            </a:prstGeom>
            <a:noFill/>
            <a:ln w="36513">
              <a:solidFill>
                <a:srgbClr val="FF0000"/>
              </a:solidFill>
              <a:round/>
              <a:headEnd/>
              <a:tailEnd/>
            </a:ln>
          </p:spPr>
          <p:txBody>
            <a:bodyPr/>
            <a:lstStyle/>
            <a:p>
              <a:endParaRPr lang="zh-CN" altLang="en-US"/>
            </a:p>
          </p:txBody>
        </p:sp>
        <p:sp>
          <p:nvSpPr>
            <p:cNvPr id="68367" name="Line 1636"/>
            <p:cNvSpPr>
              <a:spLocks noChangeShapeType="1"/>
            </p:cNvSpPr>
            <p:nvPr/>
          </p:nvSpPr>
          <p:spPr bwMode="auto">
            <a:xfrm>
              <a:off x="4846" y="2080"/>
              <a:ext cx="1" cy="1"/>
            </a:xfrm>
            <a:prstGeom prst="line">
              <a:avLst/>
            </a:prstGeom>
            <a:noFill/>
            <a:ln w="36513">
              <a:solidFill>
                <a:srgbClr val="FF0000"/>
              </a:solidFill>
              <a:round/>
              <a:headEnd/>
              <a:tailEnd/>
            </a:ln>
          </p:spPr>
          <p:txBody>
            <a:bodyPr/>
            <a:lstStyle/>
            <a:p>
              <a:endParaRPr lang="zh-CN" altLang="en-US"/>
            </a:p>
          </p:txBody>
        </p:sp>
        <p:sp>
          <p:nvSpPr>
            <p:cNvPr id="68368" name="Line 1637"/>
            <p:cNvSpPr>
              <a:spLocks noChangeShapeType="1"/>
            </p:cNvSpPr>
            <p:nvPr/>
          </p:nvSpPr>
          <p:spPr bwMode="auto">
            <a:xfrm>
              <a:off x="4846" y="2080"/>
              <a:ext cx="1" cy="1"/>
            </a:xfrm>
            <a:prstGeom prst="line">
              <a:avLst/>
            </a:prstGeom>
            <a:noFill/>
            <a:ln w="36513">
              <a:solidFill>
                <a:srgbClr val="FF0000"/>
              </a:solidFill>
              <a:round/>
              <a:headEnd/>
              <a:tailEnd/>
            </a:ln>
          </p:spPr>
          <p:txBody>
            <a:bodyPr/>
            <a:lstStyle/>
            <a:p>
              <a:endParaRPr lang="zh-CN" altLang="en-US"/>
            </a:p>
          </p:txBody>
        </p:sp>
        <p:sp>
          <p:nvSpPr>
            <p:cNvPr id="68369" name="Freeform 1638"/>
            <p:cNvSpPr>
              <a:spLocks/>
            </p:cNvSpPr>
            <p:nvPr/>
          </p:nvSpPr>
          <p:spPr bwMode="auto">
            <a:xfrm>
              <a:off x="4846" y="2080"/>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6513">
              <a:solidFill>
                <a:srgbClr val="FF0000"/>
              </a:solidFill>
              <a:prstDash val="solid"/>
              <a:round/>
              <a:headEnd/>
              <a:tailEnd/>
            </a:ln>
          </p:spPr>
          <p:txBody>
            <a:bodyPr/>
            <a:lstStyle/>
            <a:p>
              <a:endParaRPr lang="zh-CN" altLang="en-US"/>
            </a:p>
          </p:txBody>
        </p:sp>
        <p:sp>
          <p:nvSpPr>
            <p:cNvPr id="68370" name="Line 1639"/>
            <p:cNvSpPr>
              <a:spLocks noChangeShapeType="1"/>
            </p:cNvSpPr>
            <p:nvPr/>
          </p:nvSpPr>
          <p:spPr bwMode="auto">
            <a:xfrm>
              <a:off x="4854" y="2080"/>
              <a:ext cx="1" cy="1"/>
            </a:xfrm>
            <a:prstGeom prst="line">
              <a:avLst/>
            </a:prstGeom>
            <a:noFill/>
            <a:ln w="36513">
              <a:solidFill>
                <a:srgbClr val="FF0000"/>
              </a:solidFill>
              <a:round/>
              <a:headEnd/>
              <a:tailEnd/>
            </a:ln>
          </p:spPr>
          <p:txBody>
            <a:bodyPr/>
            <a:lstStyle/>
            <a:p>
              <a:endParaRPr lang="zh-CN" altLang="en-US"/>
            </a:p>
          </p:txBody>
        </p:sp>
        <p:sp>
          <p:nvSpPr>
            <p:cNvPr id="68371" name="Line 1640"/>
            <p:cNvSpPr>
              <a:spLocks noChangeShapeType="1"/>
            </p:cNvSpPr>
            <p:nvPr/>
          </p:nvSpPr>
          <p:spPr bwMode="auto">
            <a:xfrm>
              <a:off x="4854" y="2080"/>
              <a:ext cx="1" cy="1"/>
            </a:xfrm>
            <a:prstGeom prst="line">
              <a:avLst/>
            </a:prstGeom>
            <a:noFill/>
            <a:ln w="36513">
              <a:solidFill>
                <a:srgbClr val="FF0000"/>
              </a:solidFill>
              <a:round/>
              <a:headEnd/>
              <a:tailEnd/>
            </a:ln>
          </p:spPr>
          <p:txBody>
            <a:bodyPr/>
            <a:lstStyle/>
            <a:p>
              <a:endParaRPr lang="zh-CN" altLang="en-US"/>
            </a:p>
          </p:txBody>
        </p:sp>
        <p:sp>
          <p:nvSpPr>
            <p:cNvPr id="68372" name="Line 1641"/>
            <p:cNvSpPr>
              <a:spLocks noChangeShapeType="1"/>
            </p:cNvSpPr>
            <p:nvPr/>
          </p:nvSpPr>
          <p:spPr bwMode="auto">
            <a:xfrm>
              <a:off x="4854" y="2080"/>
              <a:ext cx="1" cy="1"/>
            </a:xfrm>
            <a:prstGeom prst="line">
              <a:avLst/>
            </a:prstGeom>
            <a:noFill/>
            <a:ln w="36513">
              <a:solidFill>
                <a:srgbClr val="FF0000"/>
              </a:solidFill>
              <a:round/>
              <a:headEnd/>
              <a:tailEnd/>
            </a:ln>
          </p:spPr>
          <p:txBody>
            <a:bodyPr/>
            <a:lstStyle/>
            <a:p>
              <a:endParaRPr lang="zh-CN" altLang="en-US"/>
            </a:p>
          </p:txBody>
        </p:sp>
        <p:sp>
          <p:nvSpPr>
            <p:cNvPr id="68373" name="Line 1642"/>
            <p:cNvSpPr>
              <a:spLocks noChangeShapeType="1"/>
            </p:cNvSpPr>
            <p:nvPr/>
          </p:nvSpPr>
          <p:spPr bwMode="auto">
            <a:xfrm>
              <a:off x="4854" y="2080"/>
              <a:ext cx="1" cy="1"/>
            </a:xfrm>
            <a:prstGeom prst="line">
              <a:avLst/>
            </a:prstGeom>
            <a:noFill/>
            <a:ln w="36513">
              <a:solidFill>
                <a:srgbClr val="FF0000"/>
              </a:solidFill>
              <a:round/>
              <a:headEnd/>
              <a:tailEnd/>
            </a:ln>
          </p:spPr>
          <p:txBody>
            <a:bodyPr/>
            <a:lstStyle/>
            <a:p>
              <a:endParaRPr lang="zh-CN" altLang="en-US"/>
            </a:p>
          </p:txBody>
        </p:sp>
        <p:sp>
          <p:nvSpPr>
            <p:cNvPr id="68374" name="Line 1643"/>
            <p:cNvSpPr>
              <a:spLocks noChangeShapeType="1"/>
            </p:cNvSpPr>
            <p:nvPr/>
          </p:nvSpPr>
          <p:spPr bwMode="auto">
            <a:xfrm>
              <a:off x="4854" y="2080"/>
              <a:ext cx="1" cy="1"/>
            </a:xfrm>
            <a:prstGeom prst="line">
              <a:avLst/>
            </a:prstGeom>
            <a:noFill/>
            <a:ln w="36513">
              <a:solidFill>
                <a:srgbClr val="FF0000"/>
              </a:solidFill>
              <a:round/>
              <a:headEnd/>
              <a:tailEnd/>
            </a:ln>
          </p:spPr>
          <p:txBody>
            <a:bodyPr/>
            <a:lstStyle/>
            <a:p>
              <a:endParaRPr lang="zh-CN" altLang="en-US"/>
            </a:p>
          </p:txBody>
        </p:sp>
        <p:sp>
          <p:nvSpPr>
            <p:cNvPr id="68375" name="Freeform 1644"/>
            <p:cNvSpPr>
              <a:spLocks/>
            </p:cNvSpPr>
            <p:nvPr/>
          </p:nvSpPr>
          <p:spPr bwMode="auto">
            <a:xfrm>
              <a:off x="4854" y="2080"/>
              <a:ext cx="7" cy="1"/>
            </a:xfrm>
            <a:custGeom>
              <a:avLst/>
              <a:gdLst>
                <a:gd name="T0" fmla="*/ 0 w 7"/>
                <a:gd name="T1" fmla="*/ 0 h 1"/>
                <a:gd name="T2" fmla="*/ 0 w 7"/>
                <a:gd name="T3" fmla="*/ 0 h 1"/>
                <a:gd name="T4" fmla="*/ 7 w 7"/>
                <a:gd name="T5" fmla="*/ 0 h 1"/>
                <a:gd name="T6" fmla="*/ 0 60000 65536"/>
                <a:gd name="T7" fmla="*/ 0 60000 65536"/>
                <a:gd name="T8" fmla="*/ 0 60000 65536"/>
                <a:gd name="T9" fmla="*/ 0 w 7"/>
                <a:gd name="T10" fmla="*/ 0 h 1"/>
                <a:gd name="T11" fmla="*/ 7 w 7"/>
                <a:gd name="T12" fmla="*/ 1 h 1"/>
              </a:gdLst>
              <a:ahLst/>
              <a:cxnLst>
                <a:cxn ang="T6">
                  <a:pos x="T0" y="T1"/>
                </a:cxn>
                <a:cxn ang="T7">
                  <a:pos x="T2" y="T3"/>
                </a:cxn>
                <a:cxn ang="T8">
                  <a:pos x="T4" y="T5"/>
                </a:cxn>
              </a:cxnLst>
              <a:rect l="T9" t="T10" r="T11" b="T12"/>
              <a:pathLst>
                <a:path w="7" h="1">
                  <a:moveTo>
                    <a:pt x="0" y="0"/>
                  </a:moveTo>
                  <a:lnTo>
                    <a:pt x="0" y="0"/>
                  </a:lnTo>
                  <a:lnTo>
                    <a:pt x="7" y="0"/>
                  </a:lnTo>
                </a:path>
              </a:pathLst>
            </a:custGeom>
            <a:noFill/>
            <a:ln w="36513">
              <a:solidFill>
                <a:srgbClr val="FF0000"/>
              </a:solidFill>
              <a:prstDash val="solid"/>
              <a:round/>
              <a:headEnd/>
              <a:tailEnd/>
            </a:ln>
          </p:spPr>
          <p:txBody>
            <a:bodyPr/>
            <a:lstStyle/>
            <a:p>
              <a:endParaRPr lang="zh-CN" altLang="en-US"/>
            </a:p>
          </p:txBody>
        </p:sp>
        <p:sp>
          <p:nvSpPr>
            <p:cNvPr id="68376" name="Line 1645"/>
            <p:cNvSpPr>
              <a:spLocks noChangeShapeType="1"/>
            </p:cNvSpPr>
            <p:nvPr/>
          </p:nvSpPr>
          <p:spPr bwMode="auto">
            <a:xfrm>
              <a:off x="4861" y="2080"/>
              <a:ext cx="1" cy="1"/>
            </a:xfrm>
            <a:prstGeom prst="line">
              <a:avLst/>
            </a:prstGeom>
            <a:noFill/>
            <a:ln w="36513">
              <a:solidFill>
                <a:srgbClr val="FF0000"/>
              </a:solidFill>
              <a:round/>
              <a:headEnd/>
              <a:tailEnd/>
            </a:ln>
          </p:spPr>
          <p:txBody>
            <a:bodyPr/>
            <a:lstStyle/>
            <a:p>
              <a:endParaRPr lang="zh-CN" altLang="en-US"/>
            </a:p>
          </p:txBody>
        </p:sp>
        <p:sp>
          <p:nvSpPr>
            <p:cNvPr id="68377" name="Line 1646"/>
            <p:cNvSpPr>
              <a:spLocks noChangeShapeType="1"/>
            </p:cNvSpPr>
            <p:nvPr/>
          </p:nvSpPr>
          <p:spPr bwMode="auto">
            <a:xfrm>
              <a:off x="4861" y="2080"/>
              <a:ext cx="1" cy="1"/>
            </a:xfrm>
            <a:prstGeom prst="line">
              <a:avLst/>
            </a:prstGeom>
            <a:noFill/>
            <a:ln w="36513">
              <a:solidFill>
                <a:srgbClr val="FF0000"/>
              </a:solidFill>
              <a:round/>
              <a:headEnd/>
              <a:tailEnd/>
            </a:ln>
          </p:spPr>
          <p:txBody>
            <a:bodyPr/>
            <a:lstStyle/>
            <a:p>
              <a:endParaRPr lang="zh-CN" altLang="en-US"/>
            </a:p>
          </p:txBody>
        </p:sp>
        <p:sp>
          <p:nvSpPr>
            <p:cNvPr id="68378" name="Line 1647"/>
            <p:cNvSpPr>
              <a:spLocks noChangeShapeType="1"/>
            </p:cNvSpPr>
            <p:nvPr/>
          </p:nvSpPr>
          <p:spPr bwMode="auto">
            <a:xfrm>
              <a:off x="4861" y="2080"/>
              <a:ext cx="1" cy="1"/>
            </a:xfrm>
            <a:prstGeom prst="line">
              <a:avLst/>
            </a:prstGeom>
            <a:noFill/>
            <a:ln w="36513">
              <a:solidFill>
                <a:srgbClr val="FF0000"/>
              </a:solidFill>
              <a:round/>
              <a:headEnd/>
              <a:tailEnd/>
            </a:ln>
          </p:spPr>
          <p:txBody>
            <a:bodyPr/>
            <a:lstStyle/>
            <a:p>
              <a:endParaRPr lang="zh-CN" altLang="en-US"/>
            </a:p>
          </p:txBody>
        </p:sp>
        <p:sp>
          <p:nvSpPr>
            <p:cNvPr id="68379" name="Freeform 1648"/>
            <p:cNvSpPr>
              <a:spLocks/>
            </p:cNvSpPr>
            <p:nvPr/>
          </p:nvSpPr>
          <p:spPr bwMode="auto">
            <a:xfrm>
              <a:off x="4861" y="2072"/>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6513">
              <a:solidFill>
                <a:srgbClr val="FF0000"/>
              </a:solidFill>
              <a:prstDash val="solid"/>
              <a:round/>
              <a:headEnd/>
              <a:tailEnd/>
            </a:ln>
          </p:spPr>
          <p:txBody>
            <a:bodyPr/>
            <a:lstStyle/>
            <a:p>
              <a:endParaRPr lang="zh-CN" altLang="en-US"/>
            </a:p>
          </p:txBody>
        </p:sp>
        <p:sp>
          <p:nvSpPr>
            <p:cNvPr id="68380" name="Freeform 1649"/>
            <p:cNvSpPr>
              <a:spLocks/>
            </p:cNvSpPr>
            <p:nvPr/>
          </p:nvSpPr>
          <p:spPr bwMode="auto">
            <a:xfrm>
              <a:off x="4861" y="2072"/>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6513">
              <a:solidFill>
                <a:srgbClr val="FF0000"/>
              </a:solidFill>
              <a:prstDash val="solid"/>
              <a:round/>
              <a:headEnd/>
              <a:tailEnd/>
            </a:ln>
          </p:spPr>
          <p:txBody>
            <a:bodyPr/>
            <a:lstStyle/>
            <a:p>
              <a:endParaRPr lang="zh-CN" altLang="en-US"/>
            </a:p>
          </p:txBody>
        </p:sp>
        <p:sp>
          <p:nvSpPr>
            <p:cNvPr id="68381" name="Line 1650"/>
            <p:cNvSpPr>
              <a:spLocks noChangeShapeType="1"/>
            </p:cNvSpPr>
            <p:nvPr/>
          </p:nvSpPr>
          <p:spPr bwMode="auto">
            <a:xfrm>
              <a:off x="4869" y="2072"/>
              <a:ext cx="1" cy="1"/>
            </a:xfrm>
            <a:prstGeom prst="line">
              <a:avLst/>
            </a:prstGeom>
            <a:noFill/>
            <a:ln w="36513">
              <a:solidFill>
                <a:srgbClr val="FF0000"/>
              </a:solidFill>
              <a:round/>
              <a:headEnd/>
              <a:tailEnd/>
            </a:ln>
          </p:spPr>
          <p:txBody>
            <a:bodyPr/>
            <a:lstStyle/>
            <a:p>
              <a:endParaRPr lang="zh-CN" altLang="en-US"/>
            </a:p>
          </p:txBody>
        </p:sp>
        <p:sp>
          <p:nvSpPr>
            <p:cNvPr id="68382" name="Line 1651"/>
            <p:cNvSpPr>
              <a:spLocks noChangeShapeType="1"/>
            </p:cNvSpPr>
            <p:nvPr/>
          </p:nvSpPr>
          <p:spPr bwMode="auto">
            <a:xfrm>
              <a:off x="4869" y="2072"/>
              <a:ext cx="1" cy="1"/>
            </a:xfrm>
            <a:prstGeom prst="line">
              <a:avLst/>
            </a:prstGeom>
            <a:noFill/>
            <a:ln w="36513">
              <a:solidFill>
                <a:srgbClr val="FF0000"/>
              </a:solidFill>
              <a:round/>
              <a:headEnd/>
              <a:tailEnd/>
            </a:ln>
          </p:spPr>
          <p:txBody>
            <a:bodyPr/>
            <a:lstStyle/>
            <a:p>
              <a:endParaRPr lang="zh-CN" altLang="en-US"/>
            </a:p>
          </p:txBody>
        </p:sp>
        <p:sp>
          <p:nvSpPr>
            <p:cNvPr id="68383" name="Line 1652"/>
            <p:cNvSpPr>
              <a:spLocks noChangeShapeType="1"/>
            </p:cNvSpPr>
            <p:nvPr/>
          </p:nvSpPr>
          <p:spPr bwMode="auto">
            <a:xfrm>
              <a:off x="4869" y="2072"/>
              <a:ext cx="1" cy="1"/>
            </a:xfrm>
            <a:prstGeom prst="line">
              <a:avLst/>
            </a:prstGeom>
            <a:noFill/>
            <a:ln w="36513">
              <a:solidFill>
                <a:srgbClr val="FF0000"/>
              </a:solidFill>
              <a:round/>
              <a:headEnd/>
              <a:tailEnd/>
            </a:ln>
          </p:spPr>
          <p:txBody>
            <a:bodyPr/>
            <a:lstStyle/>
            <a:p>
              <a:endParaRPr lang="zh-CN" altLang="en-US"/>
            </a:p>
          </p:txBody>
        </p:sp>
        <p:sp>
          <p:nvSpPr>
            <p:cNvPr id="68384" name="Line 1653"/>
            <p:cNvSpPr>
              <a:spLocks noChangeShapeType="1"/>
            </p:cNvSpPr>
            <p:nvPr/>
          </p:nvSpPr>
          <p:spPr bwMode="auto">
            <a:xfrm>
              <a:off x="4869" y="2072"/>
              <a:ext cx="1" cy="1"/>
            </a:xfrm>
            <a:prstGeom prst="line">
              <a:avLst/>
            </a:prstGeom>
            <a:noFill/>
            <a:ln w="36513">
              <a:solidFill>
                <a:srgbClr val="FF0000"/>
              </a:solidFill>
              <a:round/>
              <a:headEnd/>
              <a:tailEnd/>
            </a:ln>
          </p:spPr>
          <p:txBody>
            <a:bodyPr/>
            <a:lstStyle/>
            <a:p>
              <a:endParaRPr lang="zh-CN" altLang="en-US"/>
            </a:p>
          </p:txBody>
        </p:sp>
        <p:sp>
          <p:nvSpPr>
            <p:cNvPr id="68385" name="Line 1654"/>
            <p:cNvSpPr>
              <a:spLocks noChangeShapeType="1"/>
            </p:cNvSpPr>
            <p:nvPr/>
          </p:nvSpPr>
          <p:spPr bwMode="auto">
            <a:xfrm>
              <a:off x="4869" y="2072"/>
              <a:ext cx="1" cy="1"/>
            </a:xfrm>
            <a:prstGeom prst="line">
              <a:avLst/>
            </a:prstGeom>
            <a:noFill/>
            <a:ln w="36513">
              <a:solidFill>
                <a:srgbClr val="FF0000"/>
              </a:solidFill>
              <a:round/>
              <a:headEnd/>
              <a:tailEnd/>
            </a:ln>
          </p:spPr>
          <p:txBody>
            <a:bodyPr/>
            <a:lstStyle/>
            <a:p>
              <a:endParaRPr lang="zh-CN" altLang="en-US"/>
            </a:p>
          </p:txBody>
        </p:sp>
        <p:sp>
          <p:nvSpPr>
            <p:cNvPr id="68386" name="Freeform 1655"/>
            <p:cNvSpPr>
              <a:spLocks/>
            </p:cNvSpPr>
            <p:nvPr/>
          </p:nvSpPr>
          <p:spPr bwMode="auto">
            <a:xfrm>
              <a:off x="4869" y="2072"/>
              <a:ext cx="7" cy="1"/>
            </a:xfrm>
            <a:custGeom>
              <a:avLst/>
              <a:gdLst>
                <a:gd name="T0" fmla="*/ 0 w 7"/>
                <a:gd name="T1" fmla="*/ 0 h 1"/>
                <a:gd name="T2" fmla="*/ 0 w 7"/>
                <a:gd name="T3" fmla="*/ 0 h 1"/>
                <a:gd name="T4" fmla="*/ 7 w 7"/>
                <a:gd name="T5" fmla="*/ 0 h 1"/>
                <a:gd name="T6" fmla="*/ 0 60000 65536"/>
                <a:gd name="T7" fmla="*/ 0 60000 65536"/>
                <a:gd name="T8" fmla="*/ 0 60000 65536"/>
                <a:gd name="T9" fmla="*/ 0 w 7"/>
                <a:gd name="T10" fmla="*/ 0 h 1"/>
                <a:gd name="T11" fmla="*/ 7 w 7"/>
                <a:gd name="T12" fmla="*/ 1 h 1"/>
              </a:gdLst>
              <a:ahLst/>
              <a:cxnLst>
                <a:cxn ang="T6">
                  <a:pos x="T0" y="T1"/>
                </a:cxn>
                <a:cxn ang="T7">
                  <a:pos x="T2" y="T3"/>
                </a:cxn>
                <a:cxn ang="T8">
                  <a:pos x="T4" y="T5"/>
                </a:cxn>
              </a:cxnLst>
              <a:rect l="T9" t="T10" r="T11" b="T12"/>
              <a:pathLst>
                <a:path w="7" h="1">
                  <a:moveTo>
                    <a:pt x="0" y="0"/>
                  </a:moveTo>
                  <a:lnTo>
                    <a:pt x="0" y="0"/>
                  </a:lnTo>
                  <a:lnTo>
                    <a:pt x="7" y="0"/>
                  </a:lnTo>
                </a:path>
              </a:pathLst>
            </a:custGeom>
            <a:noFill/>
            <a:ln w="36513">
              <a:solidFill>
                <a:srgbClr val="FF0000"/>
              </a:solidFill>
              <a:prstDash val="solid"/>
              <a:round/>
              <a:headEnd/>
              <a:tailEnd/>
            </a:ln>
          </p:spPr>
          <p:txBody>
            <a:bodyPr/>
            <a:lstStyle/>
            <a:p>
              <a:endParaRPr lang="zh-CN" altLang="en-US"/>
            </a:p>
          </p:txBody>
        </p:sp>
        <p:sp>
          <p:nvSpPr>
            <p:cNvPr id="68387" name="Line 1656"/>
            <p:cNvSpPr>
              <a:spLocks noChangeShapeType="1"/>
            </p:cNvSpPr>
            <p:nvPr/>
          </p:nvSpPr>
          <p:spPr bwMode="auto">
            <a:xfrm>
              <a:off x="4876" y="2072"/>
              <a:ext cx="1" cy="1"/>
            </a:xfrm>
            <a:prstGeom prst="line">
              <a:avLst/>
            </a:prstGeom>
            <a:noFill/>
            <a:ln w="36513">
              <a:solidFill>
                <a:srgbClr val="FF0000"/>
              </a:solidFill>
              <a:round/>
              <a:headEnd/>
              <a:tailEnd/>
            </a:ln>
          </p:spPr>
          <p:txBody>
            <a:bodyPr/>
            <a:lstStyle/>
            <a:p>
              <a:endParaRPr lang="zh-CN" altLang="en-US"/>
            </a:p>
          </p:txBody>
        </p:sp>
        <p:sp>
          <p:nvSpPr>
            <p:cNvPr id="68388" name="Line 1657"/>
            <p:cNvSpPr>
              <a:spLocks noChangeShapeType="1"/>
            </p:cNvSpPr>
            <p:nvPr/>
          </p:nvSpPr>
          <p:spPr bwMode="auto">
            <a:xfrm>
              <a:off x="4876" y="2072"/>
              <a:ext cx="1" cy="1"/>
            </a:xfrm>
            <a:prstGeom prst="line">
              <a:avLst/>
            </a:prstGeom>
            <a:noFill/>
            <a:ln w="36513">
              <a:solidFill>
                <a:srgbClr val="FF0000"/>
              </a:solidFill>
              <a:round/>
              <a:headEnd/>
              <a:tailEnd/>
            </a:ln>
          </p:spPr>
          <p:txBody>
            <a:bodyPr/>
            <a:lstStyle/>
            <a:p>
              <a:endParaRPr lang="zh-CN" altLang="en-US"/>
            </a:p>
          </p:txBody>
        </p:sp>
        <p:sp>
          <p:nvSpPr>
            <p:cNvPr id="68389" name="Line 1658"/>
            <p:cNvSpPr>
              <a:spLocks noChangeShapeType="1"/>
            </p:cNvSpPr>
            <p:nvPr/>
          </p:nvSpPr>
          <p:spPr bwMode="auto">
            <a:xfrm>
              <a:off x="4876" y="2072"/>
              <a:ext cx="1" cy="1"/>
            </a:xfrm>
            <a:prstGeom prst="line">
              <a:avLst/>
            </a:prstGeom>
            <a:noFill/>
            <a:ln w="36513">
              <a:solidFill>
                <a:srgbClr val="FF0000"/>
              </a:solidFill>
              <a:round/>
              <a:headEnd/>
              <a:tailEnd/>
            </a:ln>
          </p:spPr>
          <p:txBody>
            <a:bodyPr/>
            <a:lstStyle/>
            <a:p>
              <a:endParaRPr lang="zh-CN" altLang="en-US"/>
            </a:p>
          </p:txBody>
        </p:sp>
        <p:sp>
          <p:nvSpPr>
            <p:cNvPr id="68390" name="Line 1659"/>
            <p:cNvSpPr>
              <a:spLocks noChangeShapeType="1"/>
            </p:cNvSpPr>
            <p:nvPr/>
          </p:nvSpPr>
          <p:spPr bwMode="auto">
            <a:xfrm>
              <a:off x="4876" y="2072"/>
              <a:ext cx="1" cy="1"/>
            </a:xfrm>
            <a:prstGeom prst="line">
              <a:avLst/>
            </a:prstGeom>
            <a:noFill/>
            <a:ln w="36513">
              <a:solidFill>
                <a:srgbClr val="FF0000"/>
              </a:solidFill>
              <a:round/>
              <a:headEnd/>
              <a:tailEnd/>
            </a:ln>
          </p:spPr>
          <p:txBody>
            <a:bodyPr/>
            <a:lstStyle/>
            <a:p>
              <a:endParaRPr lang="zh-CN" altLang="en-US"/>
            </a:p>
          </p:txBody>
        </p:sp>
        <p:sp>
          <p:nvSpPr>
            <p:cNvPr id="68391" name="Freeform 1660"/>
            <p:cNvSpPr>
              <a:spLocks/>
            </p:cNvSpPr>
            <p:nvPr/>
          </p:nvSpPr>
          <p:spPr bwMode="auto">
            <a:xfrm>
              <a:off x="4876" y="2072"/>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6513">
              <a:solidFill>
                <a:srgbClr val="FF0000"/>
              </a:solidFill>
              <a:prstDash val="solid"/>
              <a:round/>
              <a:headEnd/>
              <a:tailEnd/>
            </a:ln>
          </p:spPr>
          <p:txBody>
            <a:bodyPr/>
            <a:lstStyle/>
            <a:p>
              <a:endParaRPr lang="zh-CN" altLang="en-US"/>
            </a:p>
          </p:txBody>
        </p:sp>
        <p:sp>
          <p:nvSpPr>
            <p:cNvPr id="68392" name="Line 1661"/>
            <p:cNvSpPr>
              <a:spLocks noChangeShapeType="1"/>
            </p:cNvSpPr>
            <p:nvPr/>
          </p:nvSpPr>
          <p:spPr bwMode="auto">
            <a:xfrm>
              <a:off x="4884" y="2072"/>
              <a:ext cx="1" cy="1"/>
            </a:xfrm>
            <a:prstGeom prst="line">
              <a:avLst/>
            </a:prstGeom>
            <a:noFill/>
            <a:ln w="36513">
              <a:solidFill>
                <a:srgbClr val="FF0000"/>
              </a:solidFill>
              <a:round/>
              <a:headEnd/>
              <a:tailEnd/>
            </a:ln>
          </p:spPr>
          <p:txBody>
            <a:bodyPr/>
            <a:lstStyle/>
            <a:p>
              <a:endParaRPr lang="zh-CN" altLang="en-US"/>
            </a:p>
          </p:txBody>
        </p:sp>
        <p:sp>
          <p:nvSpPr>
            <p:cNvPr id="68393" name="Line 1662"/>
            <p:cNvSpPr>
              <a:spLocks noChangeShapeType="1"/>
            </p:cNvSpPr>
            <p:nvPr/>
          </p:nvSpPr>
          <p:spPr bwMode="auto">
            <a:xfrm>
              <a:off x="4884" y="2072"/>
              <a:ext cx="1" cy="1"/>
            </a:xfrm>
            <a:prstGeom prst="line">
              <a:avLst/>
            </a:prstGeom>
            <a:noFill/>
            <a:ln w="36513">
              <a:solidFill>
                <a:srgbClr val="FF0000"/>
              </a:solidFill>
              <a:round/>
              <a:headEnd/>
              <a:tailEnd/>
            </a:ln>
          </p:spPr>
          <p:txBody>
            <a:bodyPr/>
            <a:lstStyle/>
            <a:p>
              <a:endParaRPr lang="zh-CN" altLang="en-US"/>
            </a:p>
          </p:txBody>
        </p:sp>
        <p:sp>
          <p:nvSpPr>
            <p:cNvPr id="68394" name="Line 1663"/>
            <p:cNvSpPr>
              <a:spLocks noChangeShapeType="1"/>
            </p:cNvSpPr>
            <p:nvPr/>
          </p:nvSpPr>
          <p:spPr bwMode="auto">
            <a:xfrm>
              <a:off x="4884" y="2072"/>
              <a:ext cx="1" cy="1"/>
            </a:xfrm>
            <a:prstGeom prst="line">
              <a:avLst/>
            </a:prstGeom>
            <a:noFill/>
            <a:ln w="36513">
              <a:solidFill>
                <a:srgbClr val="FF0000"/>
              </a:solidFill>
              <a:round/>
              <a:headEnd/>
              <a:tailEnd/>
            </a:ln>
          </p:spPr>
          <p:txBody>
            <a:bodyPr/>
            <a:lstStyle/>
            <a:p>
              <a:endParaRPr lang="zh-CN" altLang="en-US"/>
            </a:p>
          </p:txBody>
        </p:sp>
        <p:sp>
          <p:nvSpPr>
            <p:cNvPr id="68395" name="Line 1664"/>
            <p:cNvSpPr>
              <a:spLocks noChangeShapeType="1"/>
            </p:cNvSpPr>
            <p:nvPr/>
          </p:nvSpPr>
          <p:spPr bwMode="auto">
            <a:xfrm>
              <a:off x="4884" y="2072"/>
              <a:ext cx="1" cy="1"/>
            </a:xfrm>
            <a:prstGeom prst="line">
              <a:avLst/>
            </a:prstGeom>
            <a:noFill/>
            <a:ln w="36513">
              <a:solidFill>
                <a:srgbClr val="FF0000"/>
              </a:solidFill>
              <a:round/>
              <a:headEnd/>
              <a:tailEnd/>
            </a:ln>
          </p:spPr>
          <p:txBody>
            <a:bodyPr/>
            <a:lstStyle/>
            <a:p>
              <a:endParaRPr lang="zh-CN" altLang="en-US"/>
            </a:p>
          </p:txBody>
        </p:sp>
        <p:sp>
          <p:nvSpPr>
            <p:cNvPr id="68396" name="Freeform 1665"/>
            <p:cNvSpPr>
              <a:spLocks/>
            </p:cNvSpPr>
            <p:nvPr/>
          </p:nvSpPr>
          <p:spPr bwMode="auto">
            <a:xfrm>
              <a:off x="4884" y="2072"/>
              <a:ext cx="7" cy="1"/>
            </a:xfrm>
            <a:custGeom>
              <a:avLst/>
              <a:gdLst>
                <a:gd name="T0" fmla="*/ 0 w 7"/>
                <a:gd name="T1" fmla="*/ 0 h 1"/>
                <a:gd name="T2" fmla="*/ 0 w 7"/>
                <a:gd name="T3" fmla="*/ 0 h 1"/>
                <a:gd name="T4" fmla="*/ 7 w 7"/>
                <a:gd name="T5" fmla="*/ 0 h 1"/>
                <a:gd name="T6" fmla="*/ 0 60000 65536"/>
                <a:gd name="T7" fmla="*/ 0 60000 65536"/>
                <a:gd name="T8" fmla="*/ 0 60000 65536"/>
                <a:gd name="T9" fmla="*/ 0 w 7"/>
                <a:gd name="T10" fmla="*/ 0 h 1"/>
                <a:gd name="T11" fmla="*/ 7 w 7"/>
                <a:gd name="T12" fmla="*/ 1 h 1"/>
              </a:gdLst>
              <a:ahLst/>
              <a:cxnLst>
                <a:cxn ang="T6">
                  <a:pos x="T0" y="T1"/>
                </a:cxn>
                <a:cxn ang="T7">
                  <a:pos x="T2" y="T3"/>
                </a:cxn>
                <a:cxn ang="T8">
                  <a:pos x="T4" y="T5"/>
                </a:cxn>
              </a:cxnLst>
              <a:rect l="T9" t="T10" r="T11" b="T12"/>
              <a:pathLst>
                <a:path w="7" h="1">
                  <a:moveTo>
                    <a:pt x="0" y="0"/>
                  </a:moveTo>
                  <a:lnTo>
                    <a:pt x="0" y="0"/>
                  </a:lnTo>
                  <a:lnTo>
                    <a:pt x="7" y="0"/>
                  </a:lnTo>
                </a:path>
              </a:pathLst>
            </a:custGeom>
            <a:noFill/>
            <a:ln w="36513">
              <a:solidFill>
                <a:srgbClr val="FF0000"/>
              </a:solidFill>
              <a:prstDash val="solid"/>
              <a:round/>
              <a:headEnd/>
              <a:tailEnd/>
            </a:ln>
          </p:spPr>
          <p:txBody>
            <a:bodyPr/>
            <a:lstStyle/>
            <a:p>
              <a:endParaRPr lang="zh-CN" altLang="en-US"/>
            </a:p>
          </p:txBody>
        </p:sp>
        <p:sp>
          <p:nvSpPr>
            <p:cNvPr id="68397" name="Line 1666"/>
            <p:cNvSpPr>
              <a:spLocks noChangeShapeType="1"/>
            </p:cNvSpPr>
            <p:nvPr/>
          </p:nvSpPr>
          <p:spPr bwMode="auto">
            <a:xfrm>
              <a:off x="4891" y="2072"/>
              <a:ext cx="1" cy="1"/>
            </a:xfrm>
            <a:prstGeom prst="line">
              <a:avLst/>
            </a:prstGeom>
            <a:noFill/>
            <a:ln w="36513">
              <a:solidFill>
                <a:srgbClr val="FF0000"/>
              </a:solidFill>
              <a:round/>
              <a:headEnd/>
              <a:tailEnd/>
            </a:ln>
          </p:spPr>
          <p:txBody>
            <a:bodyPr/>
            <a:lstStyle/>
            <a:p>
              <a:endParaRPr lang="zh-CN" altLang="en-US"/>
            </a:p>
          </p:txBody>
        </p:sp>
        <p:sp>
          <p:nvSpPr>
            <p:cNvPr id="68398" name="Line 1667"/>
            <p:cNvSpPr>
              <a:spLocks noChangeShapeType="1"/>
            </p:cNvSpPr>
            <p:nvPr/>
          </p:nvSpPr>
          <p:spPr bwMode="auto">
            <a:xfrm>
              <a:off x="4891" y="2072"/>
              <a:ext cx="1" cy="1"/>
            </a:xfrm>
            <a:prstGeom prst="line">
              <a:avLst/>
            </a:prstGeom>
            <a:noFill/>
            <a:ln w="36513">
              <a:solidFill>
                <a:srgbClr val="FF0000"/>
              </a:solidFill>
              <a:round/>
              <a:headEnd/>
              <a:tailEnd/>
            </a:ln>
          </p:spPr>
          <p:txBody>
            <a:bodyPr/>
            <a:lstStyle/>
            <a:p>
              <a:endParaRPr lang="zh-CN" altLang="en-US"/>
            </a:p>
          </p:txBody>
        </p:sp>
        <p:sp>
          <p:nvSpPr>
            <p:cNvPr id="68399" name="Line 1668"/>
            <p:cNvSpPr>
              <a:spLocks noChangeShapeType="1"/>
            </p:cNvSpPr>
            <p:nvPr/>
          </p:nvSpPr>
          <p:spPr bwMode="auto">
            <a:xfrm>
              <a:off x="4891" y="2072"/>
              <a:ext cx="1" cy="1"/>
            </a:xfrm>
            <a:prstGeom prst="line">
              <a:avLst/>
            </a:prstGeom>
            <a:noFill/>
            <a:ln w="36513">
              <a:solidFill>
                <a:srgbClr val="FF0000"/>
              </a:solidFill>
              <a:round/>
              <a:headEnd/>
              <a:tailEnd/>
            </a:ln>
          </p:spPr>
          <p:txBody>
            <a:bodyPr/>
            <a:lstStyle/>
            <a:p>
              <a:endParaRPr lang="zh-CN" altLang="en-US"/>
            </a:p>
          </p:txBody>
        </p:sp>
        <p:sp>
          <p:nvSpPr>
            <p:cNvPr id="68400" name="Line 1669"/>
            <p:cNvSpPr>
              <a:spLocks noChangeShapeType="1"/>
            </p:cNvSpPr>
            <p:nvPr/>
          </p:nvSpPr>
          <p:spPr bwMode="auto">
            <a:xfrm>
              <a:off x="4891" y="2072"/>
              <a:ext cx="1" cy="1"/>
            </a:xfrm>
            <a:prstGeom prst="line">
              <a:avLst/>
            </a:prstGeom>
            <a:noFill/>
            <a:ln w="36513">
              <a:solidFill>
                <a:srgbClr val="FF0000"/>
              </a:solidFill>
              <a:round/>
              <a:headEnd/>
              <a:tailEnd/>
            </a:ln>
          </p:spPr>
          <p:txBody>
            <a:bodyPr/>
            <a:lstStyle/>
            <a:p>
              <a:endParaRPr lang="zh-CN" altLang="en-US"/>
            </a:p>
          </p:txBody>
        </p:sp>
        <p:sp>
          <p:nvSpPr>
            <p:cNvPr id="68401" name="Line 1670"/>
            <p:cNvSpPr>
              <a:spLocks noChangeShapeType="1"/>
            </p:cNvSpPr>
            <p:nvPr/>
          </p:nvSpPr>
          <p:spPr bwMode="auto">
            <a:xfrm>
              <a:off x="4891" y="2072"/>
              <a:ext cx="1" cy="1"/>
            </a:xfrm>
            <a:prstGeom prst="line">
              <a:avLst/>
            </a:prstGeom>
            <a:noFill/>
            <a:ln w="36513">
              <a:solidFill>
                <a:srgbClr val="FF0000"/>
              </a:solidFill>
              <a:round/>
              <a:headEnd/>
              <a:tailEnd/>
            </a:ln>
          </p:spPr>
          <p:txBody>
            <a:bodyPr/>
            <a:lstStyle/>
            <a:p>
              <a:endParaRPr lang="zh-CN" altLang="en-US"/>
            </a:p>
          </p:txBody>
        </p:sp>
        <p:sp>
          <p:nvSpPr>
            <p:cNvPr id="68402" name="Freeform 1671"/>
            <p:cNvSpPr>
              <a:spLocks/>
            </p:cNvSpPr>
            <p:nvPr/>
          </p:nvSpPr>
          <p:spPr bwMode="auto">
            <a:xfrm>
              <a:off x="4891" y="2072"/>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6513">
              <a:solidFill>
                <a:srgbClr val="FF0000"/>
              </a:solidFill>
              <a:prstDash val="solid"/>
              <a:round/>
              <a:headEnd/>
              <a:tailEnd/>
            </a:ln>
          </p:spPr>
          <p:txBody>
            <a:bodyPr/>
            <a:lstStyle/>
            <a:p>
              <a:endParaRPr lang="zh-CN" altLang="en-US"/>
            </a:p>
          </p:txBody>
        </p:sp>
        <p:sp>
          <p:nvSpPr>
            <p:cNvPr id="68403" name="Line 1672"/>
            <p:cNvSpPr>
              <a:spLocks noChangeShapeType="1"/>
            </p:cNvSpPr>
            <p:nvPr/>
          </p:nvSpPr>
          <p:spPr bwMode="auto">
            <a:xfrm>
              <a:off x="4899" y="2072"/>
              <a:ext cx="1" cy="1"/>
            </a:xfrm>
            <a:prstGeom prst="line">
              <a:avLst/>
            </a:prstGeom>
            <a:noFill/>
            <a:ln w="36513">
              <a:solidFill>
                <a:srgbClr val="FF0000"/>
              </a:solidFill>
              <a:round/>
              <a:headEnd/>
              <a:tailEnd/>
            </a:ln>
          </p:spPr>
          <p:txBody>
            <a:bodyPr/>
            <a:lstStyle/>
            <a:p>
              <a:endParaRPr lang="zh-CN" altLang="en-US"/>
            </a:p>
          </p:txBody>
        </p:sp>
        <p:sp>
          <p:nvSpPr>
            <p:cNvPr id="68404" name="Line 1673"/>
            <p:cNvSpPr>
              <a:spLocks noChangeShapeType="1"/>
            </p:cNvSpPr>
            <p:nvPr/>
          </p:nvSpPr>
          <p:spPr bwMode="auto">
            <a:xfrm>
              <a:off x="4899" y="2072"/>
              <a:ext cx="1" cy="1"/>
            </a:xfrm>
            <a:prstGeom prst="line">
              <a:avLst/>
            </a:prstGeom>
            <a:noFill/>
            <a:ln w="36513">
              <a:solidFill>
                <a:srgbClr val="FF0000"/>
              </a:solidFill>
              <a:round/>
              <a:headEnd/>
              <a:tailEnd/>
            </a:ln>
          </p:spPr>
          <p:txBody>
            <a:bodyPr/>
            <a:lstStyle/>
            <a:p>
              <a:endParaRPr lang="zh-CN" altLang="en-US"/>
            </a:p>
          </p:txBody>
        </p:sp>
        <p:sp>
          <p:nvSpPr>
            <p:cNvPr id="68405" name="Line 1674"/>
            <p:cNvSpPr>
              <a:spLocks noChangeShapeType="1"/>
            </p:cNvSpPr>
            <p:nvPr/>
          </p:nvSpPr>
          <p:spPr bwMode="auto">
            <a:xfrm>
              <a:off x="4899" y="2072"/>
              <a:ext cx="1" cy="1"/>
            </a:xfrm>
            <a:prstGeom prst="line">
              <a:avLst/>
            </a:prstGeom>
            <a:noFill/>
            <a:ln w="36513">
              <a:solidFill>
                <a:srgbClr val="FF0000"/>
              </a:solidFill>
              <a:round/>
              <a:headEnd/>
              <a:tailEnd/>
            </a:ln>
          </p:spPr>
          <p:txBody>
            <a:bodyPr/>
            <a:lstStyle/>
            <a:p>
              <a:endParaRPr lang="zh-CN" altLang="en-US"/>
            </a:p>
          </p:txBody>
        </p:sp>
        <p:sp>
          <p:nvSpPr>
            <p:cNvPr id="68406" name="Line 1675"/>
            <p:cNvSpPr>
              <a:spLocks noChangeShapeType="1"/>
            </p:cNvSpPr>
            <p:nvPr/>
          </p:nvSpPr>
          <p:spPr bwMode="auto">
            <a:xfrm>
              <a:off x="4899" y="2072"/>
              <a:ext cx="1" cy="1"/>
            </a:xfrm>
            <a:prstGeom prst="line">
              <a:avLst/>
            </a:prstGeom>
            <a:noFill/>
            <a:ln w="36513">
              <a:solidFill>
                <a:srgbClr val="FF0000"/>
              </a:solidFill>
              <a:round/>
              <a:headEnd/>
              <a:tailEnd/>
            </a:ln>
          </p:spPr>
          <p:txBody>
            <a:bodyPr/>
            <a:lstStyle/>
            <a:p>
              <a:endParaRPr lang="zh-CN" altLang="en-US"/>
            </a:p>
          </p:txBody>
        </p:sp>
        <p:sp>
          <p:nvSpPr>
            <p:cNvPr id="68407" name="Freeform 1676"/>
            <p:cNvSpPr>
              <a:spLocks/>
            </p:cNvSpPr>
            <p:nvPr/>
          </p:nvSpPr>
          <p:spPr bwMode="auto">
            <a:xfrm>
              <a:off x="4899" y="2072"/>
              <a:ext cx="7" cy="1"/>
            </a:xfrm>
            <a:custGeom>
              <a:avLst/>
              <a:gdLst>
                <a:gd name="T0" fmla="*/ 0 w 7"/>
                <a:gd name="T1" fmla="*/ 0 h 1"/>
                <a:gd name="T2" fmla="*/ 0 w 7"/>
                <a:gd name="T3" fmla="*/ 0 h 1"/>
                <a:gd name="T4" fmla="*/ 7 w 7"/>
                <a:gd name="T5" fmla="*/ 0 h 1"/>
                <a:gd name="T6" fmla="*/ 0 60000 65536"/>
                <a:gd name="T7" fmla="*/ 0 60000 65536"/>
                <a:gd name="T8" fmla="*/ 0 60000 65536"/>
                <a:gd name="T9" fmla="*/ 0 w 7"/>
                <a:gd name="T10" fmla="*/ 0 h 1"/>
                <a:gd name="T11" fmla="*/ 7 w 7"/>
                <a:gd name="T12" fmla="*/ 1 h 1"/>
              </a:gdLst>
              <a:ahLst/>
              <a:cxnLst>
                <a:cxn ang="T6">
                  <a:pos x="T0" y="T1"/>
                </a:cxn>
                <a:cxn ang="T7">
                  <a:pos x="T2" y="T3"/>
                </a:cxn>
                <a:cxn ang="T8">
                  <a:pos x="T4" y="T5"/>
                </a:cxn>
              </a:cxnLst>
              <a:rect l="T9" t="T10" r="T11" b="T12"/>
              <a:pathLst>
                <a:path w="7" h="1">
                  <a:moveTo>
                    <a:pt x="0" y="0"/>
                  </a:moveTo>
                  <a:lnTo>
                    <a:pt x="0" y="0"/>
                  </a:lnTo>
                  <a:lnTo>
                    <a:pt x="7" y="0"/>
                  </a:lnTo>
                </a:path>
              </a:pathLst>
            </a:custGeom>
            <a:noFill/>
            <a:ln w="36513">
              <a:solidFill>
                <a:srgbClr val="FF0000"/>
              </a:solidFill>
              <a:prstDash val="solid"/>
              <a:round/>
              <a:headEnd/>
              <a:tailEnd/>
            </a:ln>
          </p:spPr>
          <p:txBody>
            <a:bodyPr/>
            <a:lstStyle/>
            <a:p>
              <a:endParaRPr lang="zh-CN" altLang="en-US"/>
            </a:p>
          </p:txBody>
        </p:sp>
        <p:sp>
          <p:nvSpPr>
            <p:cNvPr id="68408" name="Line 1677"/>
            <p:cNvSpPr>
              <a:spLocks noChangeShapeType="1"/>
            </p:cNvSpPr>
            <p:nvPr/>
          </p:nvSpPr>
          <p:spPr bwMode="auto">
            <a:xfrm>
              <a:off x="4906" y="2072"/>
              <a:ext cx="1" cy="1"/>
            </a:xfrm>
            <a:prstGeom prst="line">
              <a:avLst/>
            </a:prstGeom>
            <a:noFill/>
            <a:ln w="36513">
              <a:solidFill>
                <a:srgbClr val="FF0000"/>
              </a:solidFill>
              <a:round/>
              <a:headEnd/>
              <a:tailEnd/>
            </a:ln>
          </p:spPr>
          <p:txBody>
            <a:bodyPr/>
            <a:lstStyle/>
            <a:p>
              <a:endParaRPr lang="zh-CN" altLang="en-US"/>
            </a:p>
          </p:txBody>
        </p:sp>
        <p:sp>
          <p:nvSpPr>
            <p:cNvPr id="68409" name="Line 1678"/>
            <p:cNvSpPr>
              <a:spLocks noChangeShapeType="1"/>
            </p:cNvSpPr>
            <p:nvPr/>
          </p:nvSpPr>
          <p:spPr bwMode="auto">
            <a:xfrm>
              <a:off x="4906" y="2072"/>
              <a:ext cx="1" cy="1"/>
            </a:xfrm>
            <a:prstGeom prst="line">
              <a:avLst/>
            </a:prstGeom>
            <a:noFill/>
            <a:ln w="36513">
              <a:solidFill>
                <a:srgbClr val="FF0000"/>
              </a:solidFill>
              <a:round/>
              <a:headEnd/>
              <a:tailEnd/>
            </a:ln>
          </p:spPr>
          <p:txBody>
            <a:bodyPr/>
            <a:lstStyle/>
            <a:p>
              <a:endParaRPr lang="zh-CN" altLang="en-US"/>
            </a:p>
          </p:txBody>
        </p:sp>
        <p:sp>
          <p:nvSpPr>
            <p:cNvPr id="68410" name="Line 1679"/>
            <p:cNvSpPr>
              <a:spLocks noChangeShapeType="1"/>
            </p:cNvSpPr>
            <p:nvPr/>
          </p:nvSpPr>
          <p:spPr bwMode="auto">
            <a:xfrm>
              <a:off x="4906" y="2072"/>
              <a:ext cx="1" cy="1"/>
            </a:xfrm>
            <a:prstGeom prst="line">
              <a:avLst/>
            </a:prstGeom>
            <a:noFill/>
            <a:ln w="36513">
              <a:solidFill>
                <a:srgbClr val="FF0000"/>
              </a:solidFill>
              <a:round/>
              <a:headEnd/>
              <a:tailEnd/>
            </a:ln>
          </p:spPr>
          <p:txBody>
            <a:bodyPr/>
            <a:lstStyle/>
            <a:p>
              <a:endParaRPr lang="zh-CN" altLang="en-US"/>
            </a:p>
          </p:txBody>
        </p:sp>
        <p:sp>
          <p:nvSpPr>
            <p:cNvPr id="68411" name="Line 1680"/>
            <p:cNvSpPr>
              <a:spLocks noChangeShapeType="1"/>
            </p:cNvSpPr>
            <p:nvPr/>
          </p:nvSpPr>
          <p:spPr bwMode="auto">
            <a:xfrm>
              <a:off x="4906" y="2072"/>
              <a:ext cx="1" cy="1"/>
            </a:xfrm>
            <a:prstGeom prst="line">
              <a:avLst/>
            </a:prstGeom>
            <a:noFill/>
            <a:ln w="36513">
              <a:solidFill>
                <a:srgbClr val="FF0000"/>
              </a:solidFill>
              <a:round/>
              <a:headEnd/>
              <a:tailEnd/>
            </a:ln>
          </p:spPr>
          <p:txBody>
            <a:bodyPr/>
            <a:lstStyle/>
            <a:p>
              <a:endParaRPr lang="zh-CN" altLang="en-US"/>
            </a:p>
          </p:txBody>
        </p:sp>
        <p:sp>
          <p:nvSpPr>
            <p:cNvPr id="68412" name="Freeform 1681"/>
            <p:cNvSpPr>
              <a:spLocks/>
            </p:cNvSpPr>
            <p:nvPr/>
          </p:nvSpPr>
          <p:spPr bwMode="auto">
            <a:xfrm>
              <a:off x="4906" y="2072"/>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6513">
              <a:solidFill>
                <a:srgbClr val="FF0000"/>
              </a:solidFill>
              <a:prstDash val="solid"/>
              <a:round/>
              <a:headEnd/>
              <a:tailEnd/>
            </a:ln>
          </p:spPr>
          <p:txBody>
            <a:bodyPr/>
            <a:lstStyle/>
            <a:p>
              <a:endParaRPr lang="zh-CN" altLang="en-US"/>
            </a:p>
          </p:txBody>
        </p:sp>
        <p:sp>
          <p:nvSpPr>
            <p:cNvPr id="68413" name="Line 1682"/>
            <p:cNvSpPr>
              <a:spLocks noChangeShapeType="1"/>
            </p:cNvSpPr>
            <p:nvPr/>
          </p:nvSpPr>
          <p:spPr bwMode="auto">
            <a:xfrm>
              <a:off x="4914" y="2072"/>
              <a:ext cx="1" cy="1"/>
            </a:xfrm>
            <a:prstGeom prst="line">
              <a:avLst/>
            </a:prstGeom>
            <a:noFill/>
            <a:ln w="36513">
              <a:solidFill>
                <a:srgbClr val="FF0000"/>
              </a:solidFill>
              <a:round/>
              <a:headEnd/>
              <a:tailEnd/>
            </a:ln>
          </p:spPr>
          <p:txBody>
            <a:bodyPr/>
            <a:lstStyle/>
            <a:p>
              <a:endParaRPr lang="zh-CN" altLang="en-US"/>
            </a:p>
          </p:txBody>
        </p:sp>
        <p:sp>
          <p:nvSpPr>
            <p:cNvPr id="68414" name="Line 1683"/>
            <p:cNvSpPr>
              <a:spLocks noChangeShapeType="1"/>
            </p:cNvSpPr>
            <p:nvPr/>
          </p:nvSpPr>
          <p:spPr bwMode="auto">
            <a:xfrm>
              <a:off x="4914" y="2072"/>
              <a:ext cx="1" cy="1"/>
            </a:xfrm>
            <a:prstGeom prst="line">
              <a:avLst/>
            </a:prstGeom>
            <a:noFill/>
            <a:ln w="36513">
              <a:solidFill>
                <a:srgbClr val="FF0000"/>
              </a:solidFill>
              <a:round/>
              <a:headEnd/>
              <a:tailEnd/>
            </a:ln>
          </p:spPr>
          <p:txBody>
            <a:bodyPr/>
            <a:lstStyle/>
            <a:p>
              <a:endParaRPr lang="zh-CN" altLang="en-US"/>
            </a:p>
          </p:txBody>
        </p:sp>
        <p:sp>
          <p:nvSpPr>
            <p:cNvPr id="68415" name="Line 1684"/>
            <p:cNvSpPr>
              <a:spLocks noChangeShapeType="1"/>
            </p:cNvSpPr>
            <p:nvPr/>
          </p:nvSpPr>
          <p:spPr bwMode="auto">
            <a:xfrm>
              <a:off x="4914" y="2072"/>
              <a:ext cx="1" cy="1"/>
            </a:xfrm>
            <a:prstGeom prst="line">
              <a:avLst/>
            </a:prstGeom>
            <a:noFill/>
            <a:ln w="36513">
              <a:solidFill>
                <a:srgbClr val="FF0000"/>
              </a:solidFill>
              <a:round/>
              <a:headEnd/>
              <a:tailEnd/>
            </a:ln>
          </p:spPr>
          <p:txBody>
            <a:bodyPr/>
            <a:lstStyle/>
            <a:p>
              <a:endParaRPr lang="zh-CN" altLang="en-US"/>
            </a:p>
          </p:txBody>
        </p:sp>
        <p:sp>
          <p:nvSpPr>
            <p:cNvPr id="68416" name="Line 1685"/>
            <p:cNvSpPr>
              <a:spLocks noChangeShapeType="1"/>
            </p:cNvSpPr>
            <p:nvPr/>
          </p:nvSpPr>
          <p:spPr bwMode="auto">
            <a:xfrm>
              <a:off x="4914" y="2072"/>
              <a:ext cx="1" cy="1"/>
            </a:xfrm>
            <a:prstGeom prst="line">
              <a:avLst/>
            </a:prstGeom>
            <a:noFill/>
            <a:ln w="36513">
              <a:solidFill>
                <a:srgbClr val="FF0000"/>
              </a:solidFill>
              <a:round/>
              <a:headEnd/>
              <a:tailEnd/>
            </a:ln>
          </p:spPr>
          <p:txBody>
            <a:bodyPr/>
            <a:lstStyle/>
            <a:p>
              <a:endParaRPr lang="zh-CN" altLang="en-US"/>
            </a:p>
          </p:txBody>
        </p:sp>
        <p:sp>
          <p:nvSpPr>
            <p:cNvPr id="68417" name="Line 1686"/>
            <p:cNvSpPr>
              <a:spLocks noChangeShapeType="1"/>
            </p:cNvSpPr>
            <p:nvPr/>
          </p:nvSpPr>
          <p:spPr bwMode="auto">
            <a:xfrm>
              <a:off x="4914" y="2072"/>
              <a:ext cx="1" cy="1"/>
            </a:xfrm>
            <a:prstGeom prst="line">
              <a:avLst/>
            </a:prstGeom>
            <a:noFill/>
            <a:ln w="36513">
              <a:solidFill>
                <a:srgbClr val="FF0000"/>
              </a:solidFill>
              <a:round/>
              <a:headEnd/>
              <a:tailEnd/>
            </a:ln>
          </p:spPr>
          <p:txBody>
            <a:bodyPr/>
            <a:lstStyle/>
            <a:p>
              <a:endParaRPr lang="zh-CN" altLang="en-US"/>
            </a:p>
          </p:txBody>
        </p:sp>
        <p:sp>
          <p:nvSpPr>
            <p:cNvPr id="68418" name="Freeform 1687"/>
            <p:cNvSpPr>
              <a:spLocks/>
            </p:cNvSpPr>
            <p:nvPr/>
          </p:nvSpPr>
          <p:spPr bwMode="auto">
            <a:xfrm>
              <a:off x="4914" y="2072"/>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6513">
              <a:solidFill>
                <a:srgbClr val="FF0000"/>
              </a:solidFill>
              <a:prstDash val="solid"/>
              <a:round/>
              <a:headEnd/>
              <a:tailEnd/>
            </a:ln>
          </p:spPr>
          <p:txBody>
            <a:bodyPr/>
            <a:lstStyle/>
            <a:p>
              <a:endParaRPr lang="zh-CN" altLang="en-US"/>
            </a:p>
          </p:txBody>
        </p:sp>
        <p:sp>
          <p:nvSpPr>
            <p:cNvPr id="68419" name="Line 1688"/>
            <p:cNvSpPr>
              <a:spLocks noChangeShapeType="1"/>
            </p:cNvSpPr>
            <p:nvPr/>
          </p:nvSpPr>
          <p:spPr bwMode="auto">
            <a:xfrm>
              <a:off x="4922" y="2072"/>
              <a:ext cx="1" cy="1"/>
            </a:xfrm>
            <a:prstGeom prst="line">
              <a:avLst/>
            </a:prstGeom>
            <a:noFill/>
            <a:ln w="36513">
              <a:solidFill>
                <a:srgbClr val="FF0000"/>
              </a:solidFill>
              <a:round/>
              <a:headEnd/>
              <a:tailEnd/>
            </a:ln>
          </p:spPr>
          <p:txBody>
            <a:bodyPr/>
            <a:lstStyle/>
            <a:p>
              <a:endParaRPr lang="zh-CN" altLang="en-US"/>
            </a:p>
          </p:txBody>
        </p:sp>
        <p:sp>
          <p:nvSpPr>
            <p:cNvPr id="68420" name="Line 1689"/>
            <p:cNvSpPr>
              <a:spLocks noChangeShapeType="1"/>
            </p:cNvSpPr>
            <p:nvPr/>
          </p:nvSpPr>
          <p:spPr bwMode="auto">
            <a:xfrm>
              <a:off x="4922" y="2072"/>
              <a:ext cx="1" cy="1"/>
            </a:xfrm>
            <a:prstGeom prst="line">
              <a:avLst/>
            </a:prstGeom>
            <a:noFill/>
            <a:ln w="36513">
              <a:solidFill>
                <a:srgbClr val="FF0000"/>
              </a:solidFill>
              <a:round/>
              <a:headEnd/>
              <a:tailEnd/>
            </a:ln>
          </p:spPr>
          <p:txBody>
            <a:bodyPr/>
            <a:lstStyle/>
            <a:p>
              <a:endParaRPr lang="zh-CN" altLang="en-US"/>
            </a:p>
          </p:txBody>
        </p:sp>
        <p:sp>
          <p:nvSpPr>
            <p:cNvPr id="68421" name="Line 1690"/>
            <p:cNvSpPr>
              <a:spLocks noChangeShapeType="1"/>
            </p:cNvSpPr>
            <p:nvPr/>
          </p:nvSpPr>
          <p:spPr bwMode="auto">
            <a:xfrm>
              <a:off x="4922" y="2072"/>
              <a:ext cx="1" cy="1"/>
            </a:xfrm>
            <a:prstGeom prst="line">
              <a:avLst/>
            </a:prstGeom>
            <a:noFill/>
            <a:ln w="36513">
              <a:solidFill>
                <a:srgbClr val="FF0000"/>
              </a:solidFill>
              <a:round/>
              <a:headEnd/>
              <a:tailEnd/>
            </a:ln>
          </p:spPr>
          <p:txBody>
            <a:bodyPr/>
            <a:lstStyle/>
            <a:p>
              <a:endParaRPr lang="zh-CN" altLang="en-US"/>
            </a:p>
          </p:txBody>
        </p:sp>
        <p:sp>
          <p:nvSpPr>
            <p:cNvPr id="68422" name="Line 1691"/>
            <p:cNvSpPr>
              <a:spLocks noChangeShapeType="1"/>
            </p:cNvSpPr>
            <p:nvPr/>
          </p:nvSpPr>
          <p:spPr bwMode="auto">
            <a:xfrm>
              <a:off x="4922" y="2072"/>
              <a:ext cx="1" cy="1"/>
            </a:xfrm>
            <a:prstGeom prst="line">
              <a:avLst/>
            </a:prstGeom>
            <a:noFill/>
            <a:ln w="36513">
              <a:solidFill>
                <a:srgbClr val="FF0000"/>
              </a:solidFill>
              <a:round/>
              <a:headEnd/>
              <a:tailEnd/>
            </a:ln>
          </p:spPr>
          <p:txBody>
            <a:bodyPr/>
            <a:lstStyle/>
            <a:p>
              <a:endParaRPr lang="zh-CN" altLang="en-US"/>
            </a:p>
          </p:txBody>
        </p:sp>
        <p:sp>
          <p:nvSpPr>
            <p:cNvPr id="68423" name="Freeform 1692"/>
            <p:cNvSpPr>
              <a:spLocks/>
            </p:cNvSpPr>
            <p:nvPr/>
          </p:nvSpPr>
          <p:spPr bwMode="auto">
            <a:xfrm>
              <a:off x="4922" y="2064"/>
              <a:ext cx="7" cy="8"/>
            </a:xfrm>
            <a:custGeom>
              <a:avLst/>
              <a:gdLst>
                <a:gd name="T0" fmla="*/ 0 w 7"/>
                <a:gd name="T1" fmla="*/ 8 h 8"/>
                <a:gd name="T2" fmla="*/ 0 w 7"/>
                <a:gd name="T3" fmla="*/ 0 h 8"/>
                <a:gd name="T4" fmla="*/ 7 w 7"/>
                <a:gd name="T5" fmla="*/ 0 h 8"/>
                <a:gd name="T6" fmla="*/ 0 60000 65536"/>
                <a:gd name="T7" fmla="*/ 0 60000 65536"/>
                <a:gd name="T8" fmla="*/ 0 60000 65536"/>
                <a:gd name="T9" fmla="*/ 0 w 7"/>
                <a:gd name="T10" fmla="*/ 0 h 8"/>
                <a:gd name="T11" fmla="*/ 7 w 7"/>
                <a:gd name="T12" fmla="*/ 8 h 8"/>
              </a:gdLst>
              <a:ahLst/>
              <a:cxnLst>
                <a:cxn ang="T6">
                  <a:pos x="T0" y="T1"/>
                </a:cxn>
                <a:cxn ang="T7">
                  <a:pos x="T2" y="T3"/>
                </a:cxn>
                <a:cxn ang="T8">
                  <a:pos x="T4" y="T5"/>
                </a:cxn>
              </a:cxnLst>
              <a:rect l="T9" t="T10" r="T11" b="T12"/>
              <a:pathLst>
                <a:path w="7" h="8">
                  <a:moveTo>
                    <a:pt x="0" y="8"/>
                  </a:moveTo>
                  <a:lnTo>
                    <a:pt x="0" y="0"/>
                  </a:lnTo>
                  <a:lnTo>
                    <a:pt x="7" y="0"/>
                  </a:lnTo>
                </a:path>
              </a:pathLst>
            </a:custGeom>
            <a:noFill/>
            <a:ln w="36513">
              <a:solidFill>
                <a:srgbClr val="FF0000"/>
              </a:solidFill>
              <a:prstDash val="solid"/>
              <a:round/>
              <a:headEnd/>
              <a:tailEnd/>
            </a:ln>
          </p:spPr>
          <p:txBody>
            <a:bodyPr/>
            <a:lstStyle/>
            <a:p>
              <a:endParaRPr lang="zh-CN" altLang="en-US"/>
            </a:p>
          </p:txBody>
        </p:sp>
        <p:sp>
          <p:nvSpPr>
            <p:cNvPr id="68424" name="Line 1693"/>
            <p:cNvSpPr>
              <a:spLocks noChangeShapeType="1"/>
            </p:cNvSpPr>
            <p:nvPr/>
          </p:nvSpPr>
          <p:spPr bwMode="auto">
            <a:xfrm>
              <a:off x="4929" y="2064"/>
              <a:ext cx="1" cy="1"/>
            </a:xfrm>
            <a:prstGeom prst="line">
              <a:avLst/>
            </a:prstGeom>
            <a:noFill/>
            <a:ln w="36513">
              <a:solidFill>
                <a:srgbClr val="FF0000"/>
              </a:solidFill>
              <a:round/>
              <a:headEnd/>
              <a:tailEnd/>
            </a:ln>
          </p:spPr>
          <p:txBody>
            <a:bodyPr/>
            <a:lstStyle/>
            <a:p>
              <a:endParaRPr lang="zh-CN" altLang="en-US"/>
            </a:p>
          </p:txBody>
        </p:sp>
        <p:sp>
          <p:nvSpPr>
            <p:cNvPr id="68425" name="Line 1694"/>
            <p:cNvSpPr>
              <a:spLocks noChangeShapeType="1"/>
            </p:cNvSpPr>
            <p:nvPr/>
          </p:nvSpPr>
          <p:spPr bwMode="auto">
            <a:xfrm>
              <a:off x="4929" y="2064"/>
              <a:ext cx="1" cy="1"/>
            </a:xfrm>
            <a:prstGeom prst="line">
              <a:avLst/>
            </a:prstGeom>
            <a:noFill/>
            <a:ln w="36513">
              <a:solidFill>
                <a:srgbClr val="FF0000"/>
              </a:solidFill>
              <a:round/>
              <a:headEnd/>
              <a:tailEnd/>
            </a:ln>
          </p:spPr>
          <p:txBody>
            <a:bodyPr/>
            <a:lstStyle/>
            <a:p>
              <a:endParaRPr lang="zh-CN" altLang="en-US"/>
            </a:p>
          </p:txBody>
        </p:sp>
        <p:sp>
          <p:nvSpPr>
            <p:cNvPr id="68426" name="Line 1695"/>
            <p:cNvSpPr>
              <a:spLocks noChangeShapeType="1"/>
            </p:cNvSpPr>
            <p:nvPr/>
          </p:nvSpPr>
          <p:spPr bwMode="auto">
            <a:xfrm>
              <a:off x="4929" y="2064"/>
              <a:ext cx="1" cy="1"/>
            </a:xfrm>
            <a:prstGeom prst="line">
              <a:avLst/>
            </a:prstGeom>
            <a:noFill/>
            <a:ln w="36513">
              <a:solidFill>
                <a:srgbClr val="FF0000"/>
              </a:solidFill>
              <a:round/>
              <a:headEnd/>
              <a:tailEnd/>
            </a:ln>
          </p:spPr>
          <p:txBody>
            <a:bodyPr/>
            <a:lstStyle/>
            <a:p>
              <a:endParaRPr lang="zh-CN" altLang="en-US"/>
            </a:p>
          </p:txBody>
        </p:sp>
        <p:sp>
          <p:nvSpPr>
            <p:cNvPr id="68427" name="Line 1696"/>
            <p:cNvSpPr>
              <a:spLocks noChangeShapeType="1"/>
            </p:cNvSpPr>
            <p:nvPr/>
          </p:nvSpPr>
          <p:spPr bwMode="auto">
            <a:xfrm>
              <a:off x="4929" y="2064"/>
              <a:ext cx="1" cy="1"/>
            </a:xfrm>
            <a:prstGeom prst="line">
              <a:avLst/>
            </a:prstGeom>
            <a:noFill/>
            <a:ln w="36513">
              <a:solidFill>
                <a:srgbClr val="FF0000"/>
              </a:solidFill>
              <a:round/>
              <a:headEnd/>
              <a:tailEnd/>
            </a:ln>
          </p:spPr>
          <p:txBody>
            <a:bodyPr/>
            <a:lstStyle/>
            <a:p>
              <a:endParaRPr lang="zh-CN" altLang="en-US"/>
            </a:p>
          </p:txBody>
        </p:sp>
        <p:sp>
          <p:nvSpPr>
            <p:cNvPr id="68428" name="Freeform 1697"/>
            <p:cNvSpPr>
              <a:spLocks/>
            </p:cNvSpPr>
            <p:nvPr/>
          </p:nvSpPr>
          <p:spPr bwMode="auto">
            <a:xfrm>
              <a:off x="4929" y="2064"/>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6513">
              <a:solidFill>
                <a:srgbClr val="FF0000"/>
              </a:solidFill>
              <a:prstDash val="solid"/>
              <a:round/>
              <a:headEnd/>
              <a:tailEnd/>
            </a:ln>
          </p:spPr>
          <p:txBody>
            <a:bodyPr/>
            <a:lstStyle/>
            <a:p>
              <a:endParaRPr lang="zh-CN" altLang="en-US"/>
            </a:p>
          </p:txBody>
        </p:sp>
        <p:sp>
          <p:nvSpPr>
            <p:cNvPr id="68429" name="Line 1698"/>
            <p:cNvSpPr>
              <a:spLocks noChangeShapeType="1"/>
            </p:cNvSpPr>
            <p:nvPr/>
          </p:nvSpPr>
          <p:spPr bwMode="auto">
            <a:xfrm>
              <a:off x="4937" y="2064"/>
              <a:ext cx="1" cy="1"/>
            </a:xfrm>
            <a:prstGeom prst="line">
              <a:avLst/>
            </a:prstGeom>
            <a:noFill/>
            <a:ln w="36513">
              <a:solidFill>
                <a:srgbClr val="FF0000"/>
              </a:solidFill>
              <a:round/>
              <a:headEnd/>
              <a:tailEnd/>
            </a:ln>
          </p:spPr>
          <p:txBody>
            <a:bodyPr/>
            <a:lstStyle/>
            <a:p>
              <a:endParaRPr lang="zh-CN" altLang="en-US"/>
            </a:p>
          </p:txBody>
        </p:sp>
        <p:sp>
          <p:nvSpPr>
            <p:cNvPr id="68430" name="Line 1699"/>
            <p:cNvSpPr>
              <a:spLocks noChangeShapeType="1"/>
            </p:cNvSpPr>
            <p:nvPr/>
          </p:nvSpPr>
          <p:spPr bwMode="auto">
            <a:xfrm>
              <a:off x="4937" y="2064"/>
              <a:ext cx="1" cy="1"/>
            </a:xfrm>
            <a:prstGeom prst="line">
              <a:avLst/>
            </a:prstGeom>
            <a:noFill/>
            <a:ln w="36513">
              <a:solidFill>
                <a:srgbClr val="FF0000"/>
              </a:solidFill>
              <a:round/>
              <a:headEnd/>
              <a:tailEnd/>
            </a:ln>
          </p:spPr>
          <p:txBody>
            <a:bodyPr/>
            <a:lstStyle/>
            <a:p>
              <a:endParaRPr lang="zh-CN" altLang="en-US"/>
            </a:p>
          </p:txBody>
        </p:sp>
        <p:sp>
          <p:nvSpPr>
            <p:cNvPr id="68431" name="Line 1700"/>
            <p:cNvSpPr>
              <a:spLocks noChangeShapeType="1"/>
            </p:cNvSpPr>
            <p:nvPr/>
          </p:nvSpPr>
          <p:spPr bwMode="auto">
            <a:xfrm>
              <a:off x="4937" y="2064"/>
              <a:ext cx="1" cy="1"/>
            </a:xfrm>
            <a:prstGeom prst="line">
              <a:avLst/>
            </a:prstGeom>
            <a:noFill/>
            <a:ln w="36513">
              <a:solidFill>
                <a:srgbClr val="FF0000"/>
              </a:solidFill>
              <a:round/>
              <a:headEnd/>
              <a:tailEnd/>
            </a:ln>
          </p:spPr>
          <p:txBody>
            <a:bodyPr/>
            <a:lstStyle/>
            <a:p>
              <a:endParaRPr lang="zh-CN" altLang="en-US"/>
            </a:p>
          </p:txBody>
        </p:sp>
        <p:sp>
          <p:nvSpPr>
            <p:cNvPr id="68432" name="Line 1701"/>
            <p:cNvSpPr>
              <a:spLocks noChangeShapeType="1"/>
            </p:cNvSpPr>
            <p:nvPr/>
          </p:nvSpPr>
          <p:spPr bwMode="auto">
            <a:xfrm>
              <a:off x="4937" y="2064"/>
              <a:ext cx="1" cy="1"/>
            </a:xfrm>
            <a:prstGeom prst="line">
              <a:avLst/>
            </a:prstGeom>
            <a:noFill/>
            <a:ln w="36513">
              <a:solidFill>
                <a:srgbClr val="FF0000"/>
              </a:solidFill>
              <a:round/>
              <a:headEnd/>
              <a:tailEnd/>
            </a:ln>
          </p:spPr>
          <p:txBody>
            <a:bodyPr/>
            <a:lstStyle/>
            <a:p>
              <a:endParaRPr lang="zh-CN" altLang="en-US"/>
            </a:p>
          </p:txBody>
        </p:sp>
        <p:sp>
          <p:nvSpPr>
            <p:cNvPr id="68433" name="Line 1702"/>
            <p:cNvSpPr>
              <a:spLocks noChangeShapeType="1"/>
            </p:cNvSpPr>
            <p:nvPr/>
          </p:nvSpPr>
          <p:spPr bwMode="auto">
            <a:xfrm>
              <a:off x="4937" y="2064"/>
              <a:ext cx="1" cy="1"/>
            </a:xfrm>
            <a:prstGeom prst="line">
              <a:avLst/>
            </a:prstGeom>
            <a:noFill/>
            <a:ln w="36513">
              <a:solidFill>
                <a:srgbClr val="FF0000"/>
              </a:solidFill>
              <a:round/>
              <a:headEnd/>
              <a:tailEnd/>
            </a:ln>
          </p:spPr>
          <p:txBody>
            <a:bodyPr/>
            <a:lstStyle/>
            <a:p>
              <a:endParaRPr lang="zh-CN" altLang="en-US"/>
            </a:p>
          </p:txBody>
        </p:sp>
        <p:sp>
          <p:nvSpPr>
            <p:cNvPr id="68434" name="Freeform 1703"/>
            <p:cNvSpPr>
              <a:spLocks/>
            </p:cNvSpPr>
            <p:nvPr/>
          </p:nvSpPr>
          <p:spPr bwMode="auto">
            <a:xfrm>
              <a:off x="4937" y="2064"/>
              <a:ext cx="7" cy="1"/>
            </a:xfrm>
            <a:custGeom>
              <a:avLst/>
              <a:gdLst>
                <a:gd name="T0" fmla="*/ 0 w 7"/>
                <a:gd name="T1" fmla="*/ 0 h 1"/>
                <a:gd name="T2" fmla="*/ 0 w 7"/>
                <a:gd name="T3" fmla="*/ 0 h 1"/>
                <a:gd name="T4" fmla="*/ 7 w 7"/>
                <a:gd name="T5" fmla="*/ 0 h 1"/>
                <a:gd name="T6" fmla="*/ 0 60000 65536"/>
                <a:gd name="T7" fmla="*/ 0 60000 65536"/>
                <a:gd name="T8" fmla="*/ 0 60000 65536"/>
                <a:gd name="T9" fmla="*/ 0 w 7"/>
                <a:gd name="T10" fmla="*/ 0 h 1"/>
                <a:gd name="T11" fmla="*/ 7 w 7"/>
                <a:gd name="T12" fmla="*/ 1 h 1"/>
              </a:gdLst>
              <a:ahLst/>
              <a:cxnLst>
                <a:cxn ang="T6">
                  <a:pos x="T0" y="T1"/>
                </a:cxn>
                <a:cxn ang="T7">
                  <a:pos x="T2" y="T3"/>
                </a:cxn>
                <a:cxn ang="T8">
                  <a:pos x="T4" y="T5"/>
                </a:cxn>
              </a:cxnLst>
              <a:rect l="T9" t="T10" r="T11" b="T12"/>
              <a:pathLst>
                <a:path w="7" h="1">
                  <a:moveTo>
                    <a:pt x="0" y="0"/>
                  </a:moveTo>
                  <a:lnTo>
                    <a:pt x="0" y="0"/>
                  </a:lnTo>
                  <a:lnTo>
                    <a:pt x="7" y="0"/>
                  </a:lnTo>
                </a:path>
              </a:pathLst>
            </a:custGeom>
            <a:noFill/>
            <a:ln w="36513">
              <a:solidFill>
                <a:srgbClr val="FF0000"/>
              </a:solidFill>
              <a:prstDash val="solid"/>
              <a:round/>
              <a:headEnd/>
              <a:tailEnd/>
            </a:ln>
          </p:spPr>
          <p:txBody>
            <a:bodyPr/>
            <a:lstStyle/>
            <a:p>
              <a:endParaRPr lang="zh-CN" altLang="en-US"/>
            </a:p>
          </p:txBody>
        </p:sp>
        <p:sp>
          <p:nvSpPr>
            <p:cNvPr id="68435" name="Line 1704"/>
            <p:cNvSpPr>
              <a:spLocks noChangeShapeType="1"/>
            </p:cNvSpPr>
            <p:nvPr/>
          </p:nvSpPr>
          <p:spPr bwMode="auto">
            <a:xfrm>
              <a:off x="4944" y="2064"/>
              <a:ext cx="1" cy="1"/>
            </a:xfrm>
            <a:prstGeom prst="line">
              <a:avLst/>
            </a:prstGeom>
            <a:noFill/>
            <a:ln w="36513">
              <a:solidFill>
                <a:srgbClr val="FF0000"/>
              </a:solidFill>
              <a:round/>
              <a:headEnd/>
              <a:tailEnd/>
            </a:ln>
          </p:spPr>
          <p:txBody>
            <a:bodyPr/>
            <a:lstStyle/>
            <a:p>
              <a:endParaRPr lang="zh-CN" altLang="en-US"/>
            </a:p>
          </p:txBody>
        </p:sp>
        <p:sp>
          <p:nvSpPr>
            <p:cNvPr id="68436" name="Line 1705"/>
            <p:cNvSpPr>
              <a:spLocks noChangeShapeType="1"/>
            </p:cNvSpPr>
            <p:nvPr/>
          </p:nvSpPr>
          <p:spPr bwMode="auto">
            <a:xfrm>
              <a:off x="4944" y="2064"/>
              <a:ext cx="1" cy="1"/>
            </a:xfrm>
            <a:prstGeom prst="line">
              <a:avLst/>
            </a:prstGeom>
            <a:noFill/>
            <a:ln w="36513">
              <a:solidFill>
                <a:srgbClr val="FF0000"/>
              </a:solidFill>
              <a:round/>
              <a:headEnd/>
              <a:tailEnd/>
            </a:ln>
          </p:spPr>
          <p:txBody>
            <a:bodyPr/>
            <a:lstStyle/>
            <a:p>
              <a:endParaRPr lang="zh-CN" altLang="en-US"/>
            </a:p>
          </p:txBody>
        </p:sp>
        <p:sp>
          <p:nvSpPr>
            <p:cNvPr id="68437" name="Line 1706"/>
            <p:cNvSpPr>
              <a:spLocks noChangeShapeType="1"/>
            </p:cNvSpPr>
            <p:nvPr/>
          </p:nvSpPr>
          <p:spPr bwMode="auto">
            <a:xfrm>
              <a:off x="4944" y="2064"/>
              <a:ext cx="1" cy="1"/>
            </a:xfrm>
            <a:prstGeom prst="line">
              <a:avLst/>
            </a:prstGeom>
            <a:noFill/>
            <a:ln w="36513">
              <a:solidFill>
                <a:srgbClr val="FF0000"/>
              </a:solidFill>
              <a:round/>
              <a:headEnd/>
              <a:tailEnd/>
            </a:ln>
          </p:spPr>
          <p:txBody>
            <a:bodyPr/>
            <a:lstStyle/>
            <a:p>
              <a:endParaRPr lang="zh-CN" altLang="en-US"/>
            </a:p>
          </p:txBody>
        </p:sp>
        <p:sp>
          <p:nvSpPr>
            <p:cNvPr id="68438" name="Line 1707"/>
            <p:cNvSpPr>
              <a:spLocks noChangeShapeType="1"/>
            </p:cNvSpPr>
            <p:nvPr/>
          </p:nvSpPr>
          <p:spPr bwMode="auto">
            <a:xfrm>
              <a:off x="4944" y="2064"/>
              <a:ext cx="1" cy="1"/>
            </a:xfrm>
            <a:prstGeom prst="line">
              <a:avLst/>
            </a:prstGeom>
            <a:noFill/>
            <a:ln w="36513">
              <a:solidFill>
                <a:srgbClr val="FF0000"/>
              </a:solidFill>
              <a:round/>
              <a:headEnd/>
              <a:tailEnd/>
            </a:ln>
          </p:spPr>
          <p:txBody>
            <a:bodyPr/>
            <a:lstStyle/>
            <a:p>
              <a:endParaRPr lang="zh-CN" altLang="en-US"/>
            </a:p>
          </p:txBody>
        </p:sp>
        <p:sp>
          <p:nvSpPr>
            <p:cNvPr id="68439" name="Freeform 1708"/>
            <p:cNvSpPr>
              <a:spLocks/>
            </p:cNvSpPr>
            <p:nvPr/>
          </p:nvSpPr>
          <p:spPr bwMode="auto">
            <a:xfrm>
              <a:off x="4944" y="2064"/>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6513">
              <a:solidFill>
                <a:srgbClr val="FF0000"/>
              </a:solidFill>
              <a:prstDash val="solid"/>
              <a:round/>
              <a:headEnd/>
              <a:tailEnd/>
            </a:ln>
          </p:spPr>
          <p:txBody>
            <a:bodyPr/>
            <a:lstStyle/>
            <a:p>
              <a:endParaRPr lang="zh-CN" altLang="en-US"/>
            </a:p>
          </p:txBody>
        </p:sp>
        <p:sp>
          <p:nvSpPr>
            <p:cNvPr id="68440" name="Line 1709"/>
            <p:cNvSpPr>
              <a:spLocks noChangeShapeType="1"/>
            </p:cNvSpPr>
            <p:nvPr/>
          </p:nvSpPr>
          <p:spPr bwMode="auto">
            <a:xfrm>
              <a:off x="4952" y="2064"/>
              <a:ext cx="1" cy="1"/>
            </a:xfrm>
            <a:prstGeom prst="line">
              <a:avLst/>
            </a:prstGeom>
            <a:noFill/>
            <a:ln w="36513">
              <a:solidFill>
                <a:srgbClr val="FF0000"/>
              </a:solidFill>
              <a:round/>
              <a:headEnd/>
              <a:tailEnd/>
            </a:ln>
          </p:spPr>
          <p:txBody>
            <a:bodyPr/>
            <a:lstStyle/>
            <a:p>
              <a:endParaRPr lang="zh-CN" altLang="en-US"/>
            </a:p>
          </p:txBody>
        </p:sp>
        <p:sp>
          <p:nvSpPr>
            <p:cNvPr id="68441" name="Line 1710"/>
            <p:cNvSpPr>
              <a:spLocks noChangeShapeType="1"/>
            </p:cNvSpPr>
            <p:nvPr/>
          </p:nvSpPr>
          <p:spPr bwMode="auto">
            <a:xfrm>
              <a:off x="4952" y="2064"/>
              <a:ext cx="1" cy="1"/>
            </a:xfrm>
            <a:prstGeom prst="line">
              <a:avLst/>
            </a:prstGeom>
            <a:noFill/>
            <a:ln w="36513">
              <a:solidFill>
                <a:srgbClr val="FF0000"/>
              </a:solidFill>
              <a:round/>
              <a:headEnd/>
              <a:tailEnd/>
            </a:ln>
          </p:spPr>
          <p:txBody>
            <a:bodyPr/>
            <a:lstStyle/>
            <a:p>
              <a:endParaRPr lang="zh-CN" altLang="en-US"/>
            </a:p>
          </p:txBody>
        </p:sp>
        <p:sp>
          <p:nvSpPr>
            <p:cNvPr id="68442" name="Line 1711"/>
            <p:cNvSpPr>
              <a:spLocks noChangeShapeType="1"/>
            </p:cNvSpPr>
            <p:nvPr/>
          </p:nvSpPr>
          <p:spPr bwMode="auto">
            <a:xfrm>
              <a:off x="4952" y="2064"/>
              <a:ext cx="1" cy="1"/>
            </a:xfrm>
            <a:prstGeom prst="line">
              <a:avLst/>
            </a:prstGeom>
            <a:noFill/>
            <a:ln w="36513">
              <a:solidFill>
                <a:srgbClr val="FF0000"/>
              </a:solidFill>
              <a:round/>
              <a:headEnd/>
              <a:tailEnd/>
            </a:ln>
          </p:spPr>
          <p:txBody>
            <a:bodyPr/>
            <a:lstStyle/>
            <a:p>
              <a:endParaRPr lang="zh-CN" altLang="en-US"/>
            </a:p>
          </p:txBody>
        </p:sp>
        <p:sp>
          <p:nvSpPr>
            <p:cNvPr id="68443" name="Line 1712"/>
            <p:cNvSpPr>
              <a:spLocks noChangeShapeType="1"/>
            </p:cNvSpPr>
            <p:nvPr/>
          </p:nvSpPr>
          <p:spPr bwMode="auto">
            <a:xfrm>
              <a:off x="4952" y="2064"/>
              <a:ext cx="1" cy="1"/>
            </a:xfrm>
            <a:prstGeom prst="line">
              <a:avLst/>
            </a:prstGeom>
            <a:noFill/>
            <a:ln w="36513">
              <a:solidFill>
                <a:srgbClr val="FF0000"/>
              </a:solidFill>
              <a:round/>
              <a:headEnd/>
              <a:tailEnd/>
            </a:ln>
          </p:spPr>
          <p:txBody>
            <a:bodyPr/>
            <a:lstStyle/>
            <a:p>
              <a:endParaRPr lang="zh-CN" altLang="en-US"/>
            </a:p>
          </p:txBody>
        </p:sp>
        <p:sp>
          <p:nvSpPr>
            <p:cNvPr id="68444" name="Freeform 1713"/>
            <p:cNvSpPr>
              <a:spLocks/>
            </p:cNvSpPr>
            <p:nvPr/>
          </p:nvSpPr>
          <p:spPr bwMode="auto">
            <a:xfrm>
              <a:off x="4952" y="2064"/>
              <a:ext cx="7" cy="1"/>
            </a:xfrm>
            <a:custGeom>
              <a:avLst/>
              <a:gdLst>
                <a:gd name="T0" fmla="*/ 0 w 7"/>
                <a:gd name="T1" fmla="*/ 0 h 1"/>
                <a:gd name="T2" fmla="*/ 0 w 7"/>
                <a:gd name="T3" fmla="*/ 0 h 1"/>
                <a:gd name="T4" fmla="*/ 7 w 7"/>
                <a:gd name="T5" fmla="*/ 0 h 1"/>
                <a:gd name="T6" fmla="*/ 0 60000 65536"/>
                <a:gd name="T7" fmla="*/ 0 60000 65536"/>
                <a:gd name="T8" fmla="*/ 0 60000 65536"/>
                <a:gd name="T9" fmla="*/ 0 w 7"/>
                <a:gd name="T10" fmla="*/ 0 h 1"/>
                <a:gd name="T11" fmla="*/ 7 w 7"/>
                <a:gd name="T12" fmla="*/ 1 h 1"/>
              </a:gdLst>
              <a:ahLst/>
              <a:cxnLst>
                <a:cxn ang="T6">
                  <a:pos x="T0" y="T1"/>
                </a:cxn>
                <a:cxn ang="T7">
                  <a:pos x="T2" y="T3"/>
                </a:cxn>
                <a:cxn ang="T8">
                  <a:pos x="T4" y="T5"/>
                </a:cxn>
              </a:cxnLst>
              <a:rect l="T9" t="T10" r="T11" b="T12"/>
              <a:pathLst>
                <a:path w="7" h="1">
                  <a:moveTo>
                    <a:pt x="0" y="0"/>
                  </a:moveTo>
                  <a:lnTo>
                    <a:pt x="0" y="0"/>
                  </a:lnTo>
                  <a:lnTo>
                    <a:pt x="7" y="0"/>
                  </a:lnTo>
                </a:path>
              </a:pathLst>
            </a:custGeom>
            <a:noFill/>
            <a:ln w="36513">
              <a:solidFill>
                <a:srgbClr val="FF0000"/>
              </a:solidFill>
              <a:prstDash val="solid"/>
              <a:round/>
              <a:headEnd/>
              <a:tailEnd/>
            </a:ln>
          </p:spPr>
          <p:txBody>
            <a:bodyPr/>
            <a:lstStyle/>
            <a:p>
              <a:endParaRPr lang="zh-CN" altLang="en-US"/>
            </a:p>
          </p:txBody>
        </p:sp>
        <p:sp>
          <p:nvSpPr>
            <p:cNvPr id="68445" name="Line 1714"/>
            <p:cNvSpPr>
              <a:spLocks noChangeShapeType="1"/>
            </p:cNvSpPr>
            <p:nvPr/>
          </p:nvSpPr>
          <p:spPr bwMode="auto">
            <a:xfrm>
              <a:off x="4959" y="2064"/>
              <a:ext cx="1" cy="1"/>
            </a:xfrm>
            <a:prstGeom prst="line">
              <a:avLst/>
            </a:prstGeom>
            <a:noFill/>
            <a:ln w="36513">
              <a:solidFill>
                <a:srgbClr val="FF0000"/>
              </a:solidFill>
              <a:round/>
              <a:headEnd/>
              <a:tailEnd/>
            </a:ln>
          </p:spPr>
          <p:txBody>
            <a:bodyPr/>
            <a:lstStyle/>
            <a:p>
              <a:endParaRPr lang="zh-CN" altLang="en-US"/>
            </a:p>
          </p:txBody>
        </p:sp>
        <p:sp>
          <p:nvSpPr>
            <p:cNvPr id="68446" name="Line 1715"/>
            <p:cNvSpPr>
              <a:spLocks noChangeShapeType="1"/>
            </p:cNvSpPr>
            <p:nvPr/>
          </p:nvSpPr>
          <p:spPr bwMode="auto">
            <a:xfrm>
              <a:off x="4959" y="2064"/>
              <a:ext cx="1" cy="1"/>
            </a:xfrm>
            <a:prstGeom prst="line">
              <a:avLst/>
            </a:prstGeom>
            <a:noFill/>
            <a:ln w="36513">
              <a:solidFill>
                <a:srgbClr val="FF0000"/>
              </a:solidFill>
              <a:round/>
              <a:headEnd/>
              <a:tailEnd/>
            </a:ln>
          </p:spPr>
          <p:txBody>
            <a:bodyPr/>
            <a:lstStyle/>
            <a:p>
              <a:endParaRPr lang="zh-CN" altLang="en-US"/>
            </a:p>
          </p:txBody>
        </p:sp>
        <p:sp>
          <p:nvSpPr>
            <p:cNvPr id="68447" name="Line 1716"/>
            <p:cNvSpPr>
              <a:spLocks noChangeShapeType="1"/>
            </p:cNvSpPr>
            <p:nvPr/>
          </p:nvSpPr>
          <p:spPr bwMode="auto">
            <a:xfrm>
              <a:off x="4959" y="2064"/>
              <a:ext cx="1" cy="1"/>
            </a:xfrm>
            <a:prstGeom prst="line">
              <a:avLst/>
            </a:prstGeom>
            <a:noFill/>
            <a:ln w="36513">
              <a:solidFill>
                <a:srgbClr val="FF0000"/>
              </a:solidFill>
              <a:round/>
              <a:headEnd/>
              <a:tailEnd/>
            </a:ln>
          </p:spPr>
          <p:txBody>
            <a:bodyPr/>
            <a:lstStyle/>
            <a:p>
              <a:endParaRPr lang="zh-CN" altLang="en-US"/>
            </a:p>
          </p:txBody>
        </p:sp>
        <p:sp>
          <p:nvSpPr>
            <p:cNvPr id="68448" name="Line 1717"/>
            <p:cNvSpPr>
              <a:spLocks noChangeShapeType="1"/>
            </p:cNvSpPr>
            <p:nvPr/>
          </p:nvSpPr>
          <p:spPr bwMode="auto">
            <a:xfrm>
              <a:off x="4959" y="2064"/>
              <a:ext cx="1" cy="1"/>
            </a:xfrm>
            <a:prstGeom prst="line">
              <a:avLst/>
            </a:prstGeom>
            <a:noFill/>
            <a:ln w="36513">
              <a:solidFill>
                <a:srgbClr val="FF0000"/>
              </a:solidFill>
              <a:round/>
              <a:headEnd/>
              <a:tailEnd/>
            </a:ln>
          </p:spPr>
          <p:txBody>
            <a:bodyPr/>
            <a:lstStyle/>
            <a:p>
              <a:endParaRPr lang="zh-CN" altLang="en-US"/>
            </a:p>
          </p:txBody>
        </p:sp>
        <p:sp>
          <p:nvSpPr>
            <p:cNvPr id="68449" name="Line 1718"/>
            <p:cNvSpPr>
              <a:spLocks noChangeShapeType="1"/>
            </p:cNvSpPr>
            <p:nvPr/>
          </p:nvSpPr>
          <p:spPr bwMode="auto">
            <a:xfrm>
              <a:off x="4959" y="2064"/>
              <a:ext cx="1" cy="1"/>
            </a:xfrm>
            <a:prstGeom prst="line">
              <a:avLst/>
            </a:prstGeom>
            <a:noFill/>
            <a:ln w="36513">
              <a:solidFill>
                <a:srgbClr val="FF0000"/>
              </a:solidFill>
              <a:round/>
              <a:headEnd/>
              <a:tailEnd/>
            </a:ln>
          </p:spPr>
          <p:txBody>
            <a:bodyPr/>
            <a:lstStyle/>
            <a:p>
              <a:endParaRPr lang="zh-CN" altLang="en-US"/>
            </a:p>
          </p:txBody>
        </p:sp>
        <p:sp>
          <p:nvSpPr>
            <p:cNvPr id="68450" name="Freeform 1719"/>
            <p:cNvSpPr>
              <a:spLocks/>
            </p:cNvSpPr>
            <p:nvPr/>
          </p:nvSpPr>
          <p:spPr bwMode="auto">
            <a:xfrm>
              <a:off x="4959" y="2064"/>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6513">
              <a:solidFill>
                <a:srgbClr val="FF0000"/>
              </a:solidFill>
              <a:prstDash val="solid"/>
              <a:round/>
              <a:headEnd/>
              <a:tailEnd/>
            </a:ln>
          </p:spPr>
          <p:txBody>
            <a:bodyPr/>
            <a:lstStyle/>
            <a:p>
              <a:endParaRPr lang="zh-CN" altLang="en-US"/>
            </a:p>
          </p:txBody>
        </p:sp>
        <p:sp>
          <p:nvSpPr>
            <p:cNvPr id="68451" name="Line 1720"/>
            <p:cNvSpPr>
              <a:spLocks noChangeShapeType="1"/>
            </p:cNvSpPr>
            <p:nvPr/>
          </p:nvSpPr>
          <p:spPr bwMode="auto">
            <a:xfrm>
              <a:off x="4967" y="2064"/>
              <a:ext cx="1" cy="1"/>
            </a:xfrm>
            <a:prstGeom prst="line">
              <a:avLst/>
            </a:prstGeom>
            <a:noFill/>
            <a:ln w="36513">
              <a:solidFill>
                <a:srgbClr val="FF0000"/>
              </a:solidFill>
              <a:round/>
              <a:headEnd/>
              <a:tailEnd/>
            </a:ln>
          </p:spPr>
          <p:txBody>
            <a:bodyPr/>
            <a:lstStyle/>
            <a:p>
              <a:endParaRPr lang="zh-CN" altLang="en-US"/>
            </a:p>
          </p:txBody>
        </p:sp>
        <p:sp>
          <p:nvSpPr>
            <p:cNvPr id="68452" name="Line 1721"/>
            <p:cNvSpPr>
              <a:spLocks noChangeShapeType="1"/>
            </p:cNvSpPr>
            <p:nvPr/>
          </p:nvSpPr>
          <p:spPr bwMode="auto">
            <a:xfrm>
              <a:off x="4967" y="2064"/>
              <a:ext cx="1" cy="1"/>
            </a:xfrm>
            <a:prstGeom prst="line">
              <a:avLst/>
            </a:prstGeom>
            <a:noFill/>
            <a:ln w="36513">
              <a:solidFill>
                <a:srgbClr val="FF0000"/>
              </a:solidFill>
              <a:round/>
              <a:headEnd/>
              <a:tailEnd/>
            </a:ln>
          </p:spPr>
          <p:txBody>
            <a:bodyPr/>
            <a:lstStyle/>
            <a:p>
              <a:endParaRPr lang="zh-CN" altLang="en-US"/>
            </a:p>
          </p:txBody>
        </p:sp>
        <p:sp>
          <p:nvSpPr>
            <p:cNvPr id="68453" name="Line 1722"/>
            <p:cNvSpPr>
              <a:spLocks noChangeShapeType="1"/>
            </p:cNvSpPr>
            <p:nvPr/>
          </p:nvSpPr>
          <p:spPr bwMode="auto">
            <a:xfrm>
              <a:off x="4967" y="2064"/>
              <a:ext cx="1" cy="1"/>
            </a:xfrm>
            <a:prstGeom prst="line">
              <a:avLst/>
            </a:prstGeom>
            <a:noFill/>
            <a:ln w="36513">
              <a:solidFill>
                <a:srgbClr val="FF0000"/>
              </a:solidFill>
              <a:round/>
              <a:headEnd/>
              <a:tailEnd/>
            </a:ln>
          </p:spPr>
          <p:txBody>
            <a:bodyPr/>
            <a:lstStyle/>
            <a:p>
              <a:endParaRPr lang="zh-CN" altLang="en-US"/>
            </a:p>
          </p:txBody>
        </p:sp>
        <p:sp>
          <p:nvSpPr>
            <p:cNvPr id="68454" name="Line 1723"/>
            <p:cNvSpPr>
              <a:spLocks noChangeShapeType="1"/>
            </p:cNvSpPr>
            <p:nvPr/>
          </p:nvSpPr>
          <p:spPr bwMode="auto">
            <a:xfrm>
              <a:off x="4967" y="2064"/>
              <a:ext cx="1" cy="1"/>
            </a:xfrm>
            <a:prstGeom prst="line">
              <a:avLst/>
            </a:prstGeom>
            <a:noFill/>
            <a:ln w="36513">
              <a:solidFill>
                <a:srgbClr val="FF0000"/>
              </a:solidFill>
              <a:round/>
              <a:headEnd/>
              <a:tailEnd/>
            </a:ln>
          </p:spPr>
          <p:txBody>
            <a:bodyPr/>
            <a:lstStyle/>
            <a:p>
              <a:endParaRPr lang="zh-CN" altLang="en-US"/>
            </a:p>
          </p:txBody>
        </p:sp>
        <p:sp>
          <p:nvSpPr>
            <p:cNvPr id="68455" name="Freeform 1724"/>
            <p:cNvSpPr>
              <a:spLocks/>
            </p:cNvSpPr>
            <p:nvPr/>
          </p:nvSpPr>
          <p:spPr bwMode="auto">
            <a:xfrm>
              <a:off x="4967" y="2064"/>
              <a:ext cx="7" cy="1"/>
            </a:xfrm>
            <a:custGeom>
              <a:avLst/>
              <a:gdLst>
                <a:gd name="T0" fmla="*/ 0 w 7"/>
                <a:gd name="T1" fmla="*/ 0 h 1"/>
                <a:gd name="T2" fmla="*/ 0 w 7"/>
                <a:gd name="T3" fmla="*/ 0 h 1"/>
                <a:gd name="T4" fmla="*/ 7 w 7"/>
                <a:gd name="T5" fmla="*/ 0 h 1"/>
                <a:gd name="T6" fmla="*/ 0 60000 65536"/>
                <a:gd name="T7" fmla="*/ 0 60000 65536"/>
                <a:gd name="T8" fmla="*/ 0 60000 65536"/>
                <a:gd name="T9" fmla="*/ 0 w 7"/>
                <a:gd name="T10" fmla="*/ 0 h 1"/>
                <a:gd name="T11" fmla="*/ 7 w 7"/>
                <a:gd name="T12" fmla="*/ 1 h 1"/>
              </a:gdLst>
              <a:ahLst/>
              <a:cxnLst>
                <a:cxn ang="T6">
                  <a:pos x="T0" y="T1"/>
                </a:cxn>
                <a:cxn ang="T7">
                  <a:pos x="T2" y="T3"/>
                </a:cxn>
                <a:cxn ang="T8">
                  <a:pos x="T4" y="T5"/>
                </a:cxn>
              </a:cxnLst>
              <a:rect l="T9" t="T10" r="T11" b="T12"/>
              <a:pathLst>
                <a:path w="7" h="1">
                  <a:moveTo>
                    <a:pt x="0" y="0"/>
                  </a:moveTo>
                  <a:lnTo>
                    <a:pt x="0" y="0"/>
                  </a:lnTo>
                  <a:lnTo>
                    <a:pt x="7" y="0"/>
                  </a:lnTo>
                </a:path>
              </a:pathLst>
            </a:custGeom>
            <a:noFill/>
            <a:ln w="36513">
              <a:solidFill>
                <a:srgbClr val="FF0000"/>
              </a:solidFill>
              <a:prstDash val="solid"/>
              <a:round/>
              <a:headEnd/>
              <a:tailEnd/>
            </a:ln>
          </p:spPr>
          <p:txBody>
            <a:bodyPr/>
            <a:lstStyle/>
            <a:p>
              <a:endParaRPr lang="zh-CN" altLang="en-US"/>
            </a:p>
          </p:txBody>
        </p:sp>
        <p:sp>
          <p:nvSpPr>
            <p:cNvPr id="68456" name="Line 1725"/>
            <p:cNvSpPr>
              <a:spLocks noChangeShapeType="1"/>
            </p:cNvSpPr>
            <p:nvPr/>
          </p:nvSpPr>
          <p:spPr bwMode="auto">
            <a:xfrm>
              <a:off x="4974" y="2064"/>
              <a:ext cx="1" cy="1"/>
            </a:xfrm>
            <a:prstGeom prst="line">
              <a:avLst/>
            </a:prstGeom>
            <a:noFill/>
            <a:ln w="36513">
              <a:solidFill>
                <a:srgbClr val="FF0000"/>
              </a:solidFill>
              <a:round/>
              <a:headEnd/>
              <a:tailEnd/>
            </a:ln>
          </p:spPr>
          <p:txBody>
            <a:bodyPr/>
            <a:lstStyle/>
            <a:p>
              <a:endParaRPr lang="zh-CN" altLang="en-US"/>
            </a:p>
          </p:txBody>
        </p:sp>
        <p:sp>
          <p:nvSpPr>
            <p:cNvPr id="68457" name="Line 1726"/>
            <p:cNvSpPr>
              <a:spLocks noChangeShapeType="1"/>
            </p:cNvSpPr>
            <p:nvPr/>
          </p:nvSpPr>
          <p:spPr bwMode="auto">
            <a:xfrm>
              <a:off x="4974" y="2064"/>
              <a:ext cx="1" cy="1"/>
            </a:xfrm>
            <a:prstGeom prst="line">
              <a:avLst/>
            </a:prstGeom>
            <a:noFill/>
            <a:ln w="36513">
              <a:solidFill>
                <a:srgbClr val="FF0000"/>
              </a:solidFill>
              <a:round/>
              <a:headEnd/>
              <a:tailEnd/>
            </a:ln>
          </p:spPr>
          <p:txBody>
            <a:bodyPr/>
            <a:lstStyle/>
            <a:p>
              <a:endParaRPr lang="zh-CN" altLang="en-US"/>
            </a:p>
          </p:txBody>
        </p:sp>
        <p:sp>
          <p:nvSpPr>
            <p:cNvPr id="68458" name="Line 1727"/>
            <p:cNvSpPr>
              <a:spLocks noChangeShapeType="1"/>
            </p:cNvSpPr>
            <p:nvPr/>
          </p:nvSpPr>
          <p:spPr bwMode="auto">
            <a:xfrm>
              <a:off x="4974" y="2064"/>
              <a:ext cx="1" cy="1"/>
            </a:xfrm>
            <a:prstGeom prst="line">
              <a:avLst/>
            </a:prstGeom>
            <a:noFill/>
            <a:ln w="36513">
              <a:solidFill>
                <a:srgbClr val="FF0000"/>
              </a:solidFill>
              <a:round/>
              <a:headEnd/>
              <a:tailEnd/>
            </a:ln>
          </p:spPr>
          <p:txBody>
            <a:bodyPr/>
            <a:lstStyle/>
            <a:p>
              <a:endParaRPr lang="zh-CN" altLang="en-US"/>
            </a:p>
          </p:txBody>
        </p:sp>
        <p:sp>
          <p:nvSpPr>
            <p:cNvPr id="68459" name="Line 1728"/>
            <p:cNvSpPr>
              <a:spLocks noChangeShapeType="1"/>
            </p:cNvSpPr>
            <p:nvPr/>
          </p:nvSpPr>
          <p:spPr bwMode="auto">
            <a:xfrm>
              <a:off x="4974" y="2064"/>
              <a:ext cx="1" cy="1"/>
            </a:xfrm>
            <a:prstGeom prst="line">
              <a:avLst/>
            </a:prstGeom>
            <a:noFill/>
            <a:ln w="36513">
              <a:solidFill>
                <a:srgbClr val="FF0000"/>
              </a:solidFill>
              <a:round/>
              <a:headEnd/>
              <a:tailEnd/>
            </a:ln>
          </p:spPr>
          <p:txBody>
            <a:bodyPr/>
            <a:lstStyle/>
            <a:p>
              <a:endParaRPr lang="zh-CN" altLang="en-US"/>
            </a:p>
          </p:txBody>
        </p:sp>
        <p:sp>
          <p:nvSpPr>
            <p:cNvPr id="68460" name="Freeform 1729"/>
            <p:cNvSpPr>
              <a:spLocks/>
            </p:cNvSpPr>
            <p:nvPr/>
          </p:nvSpPr>
          <p:spPr bwMode="auto">
            <a:xfrm>
              <a:off x="4974" y="2064"/>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6513">
              <a:solidFill>
                <a:srgbClr val="FF0000"/>
              </a:solidFill>
              <a:prstDash val="solid"/>
              <a:round/>
              <a:headEnd/>
              <a:tailEnd/>
            </a:ln>
          </p:spPr>
          <p:txBody>
            <a:bodyPr/>
            <a:lstStyle/>
            <a:p>
              <a:endParaRPr lang="zh-CN" altLang="en-US"/>
            </a:p>
          </p:txBody>
        </p:sp>
        <p:sp>
          <p:nvSpPr>
            <p:cNvPr id="68461" name="Line 1730"/>
            <p:cNvSpPr>
              <a:spLocks noChangeShapeType="1"/>
            </p:cNvSpPr>
            <p:nvPr/>
          </p:nvSpPr>
          <p:spPr bwMode="auto">
            <a:xfrm>
              <a:off x="4982" y="2064"/>
              <a:ext cx="1" cy="1"/>
            </a:xfrm>
            <a:prstGeom prst="line">
              <a:avLst/>
            </a:prstGeom>
            <a:noFill/>
            <a:ln w="36513">
              <a:solidFill>
                <a:srgbClr val="FF0000"/>
              </a:solidFill>
              <a:round/>
              <a:headEnd/>
              <a:tailEnd/>
            </a:ln>
          </p:spPr>
          <p:txBody>
            <a:bodyPr/>
            <a:lstStyle/>
            <a:p>
              <a:endParaRPr lang="zh-CN" altLang="en-US"/>
            </a:p>
          </p:txBody>
        </p:sp>
        <p:sp>
          <p:nvSpPr>
            <p:cNvPr id="68462" name="Line 1731"/>
            <p:cNvSpPr>
              <a:spLocks noChangeShapeType="1"/>
            </p:cNvSpPr>
            <p:nvPr/>
          </p:nvSpPr>
          <p:spPr bwMode="auto">
            <a:xfrm>
              <a:off x="4982" y="2064"/>
              <a:ext cx="1" cy="1"/>
            </a:xfrm>
            <a:prstGeom prst="line">
              <a:avLst/>
            </a:prstGeom>
            <a:noFill/>
            <a:ln w="36513">
              <a:solidFill>
                <a:srgbClr val="FF0000"/>
              </a:solidFill>
              <a:round/>
              <a:headEnd/>
              <a:tailEnd/>
            </a:ln>
          </p:spPr>
          <p:txBody>
            <a:bodyPr/>
            <a:lstStyle/>
            <a:p>
              <a:endParaRPr lang="zh-CN" altLang="en-US"/>
            </a:p>
          </p:txBody>
        </p:sp>
        <p:sp>
          <p:nvSpPr>
            <p:cNvPr id="68463" name="Line 1732"/>
            <p:cNvSpPr>
              <a:spLocks noChangeShapeType="1"/>
            </p:cNvSpPr>
            <p:nvPr/>
          </p:nvSpPr>
          <p:spPr bwMode="auto">
            <a:xfrm>
              <a:off x="4982" y="2064"/>
              <a:ext cx="1" cy="1"/>
            </a:xfrm>
            <a:prstGeom prst="line">
              <a:avLst/>
            </a:prstGeom>
            <a:noFill/>
            <a:ln w="36513">
              <a:solidFill>
                <a:srgbClr val="FF0000"/>
              </a:solidFill>
              <a:round/>
              <a:headEnd/>
              <a:tailEnd/>
            </a:ln>
          </p:spPr>
          <p:txBody>
            <a:bodyPr/>
            <a:lstStyle/>
            <a:p>
              <a:endParaRPr lang="zh-CN" altLang="en-US"/>
            </a:p>
          </p:txBody>
        </p:sp>
        <p:sp>
          <p:nvSpPr>
            <p:cNvPr id="68464" name="Line 1733"/>
            <p:cNvSpPr>
              <a:spLocks noChangeShapeType="1"/>
            </p:cNvSpPr>
            <p:nvPr/>
          </p:nvSpPr>
          <p:spPr bwMode="auto">
            <a:xfrm>
              <a:off x="4982" y="2064"/>
              <a:ext cx="1" cy="1"/>
            </a:xfrm>
            <a:prstGeom prst="line">
              <a:avLst/>
            </a:prstGeom>
            <a:noFill/>
            <a:ln w="36513">
              <a:solidFill>
                <a:srgbClr val="FF0000"/>
              </a:solidFill>
              <a:round/>
              <a:headEnd/>
              <a:tailEnd/>
            </a:ln>
          </p:spPr>
          <p:txBody>
            <a:bodyPr/>
            <a:lstStyle/>
            <a:p>
              <a:endParaRPr lang="zh-CN" altLang="en-US"/>
            </a:p>
          </p:txBody>
        </p:sp>
        <p:sp>
          <p:nvSpPr>
            <p:cNvPr id="68465" name="Line 1734"/>
            <p:cNvSpPr>
              <a:spLocks noChangeShapeType="1"/>
            </p:cNvSpPr>
            <p:nvPr/>
          </p:nvSpPr>
          <p:spPr bwMode="auto">
            <a:xfrm>
              <a:off x="4982" y="2064"/>
              <a:ext cx="1" cy="1"/>
            </a:xfrm>
            <a:prstGeom prst="line">
              <a:avLst/>
            </a:prstGeom>
            <a:noFill/>
            <a:ln w="36513">
              <a:solidFill>
                <a:srgbClr val="FF0000"/>
              </a:solidFill>
              <a:round/>
              <a:headEnd/>
              <a:tailEnd/>
            </a:ln>
          </p:spPr>
          <p:txBody>
            <a:bodyPr/>
            <a:lstStyle/>
            <a:p>
              <a:endParaRPr lang="zh-CN" altLang="en-US"/>
            </a:p>
          </p:txBody>
        </p:sp>
        <p:sp>
          <p:nvSpPr>
            <p:cNvPr id="68466" name="Freeform 1735"/>
            <p:cNvSpPr>
              <a:spLocks/>
            </p:cNvSpPr>
            <p:nvPr/>
          </p:nvSpPr>
          <p:spPr bwMode="auto">
            <a:xfrm>
              <a:off x="4982" y="2064"/>
              <a:ext cx="7" cy="1"/>
            </a:xfrm>
            <a:custGeom>
              <a:avLst/>
              <a:gdLst>
                <a:gd name="T0" fmla="*/ 0 w 7"/>
                <a:gd name="T1" fmla="*/ 0 h 1"/>
                <a:gd name="T2" fmla="*/ 0 w 7"/>
                <a:gd name="T3" fmla="*/ 0 h 1"/>
                <a:gd name="T4" fmla="*/ 7 w 7"/>
                <a:gd name="T5" fmla="*/ 0 h 1"/>
                <a:gd name="T6" fmla="*/ 0 60000 65536"/>
                <a:gd name="T7" fmla="*/ 0 60000 65536"/>
                <a:gd name="T8" fmla="*/ 0 60000 65536"/>
                <a:gd name="T9" fmla="*/ 0 w 7"/>
                <a:gd name="T10" fmla="*/ 0 h 1"/>
                <a:gd name="T11" fmla="*/ 7 w 7"/>
                <a:gd name="T12" fmla="*/ 1 h 1"/>
              </a:gdLst>
              <a:ahLst/>
              <a:cxnLst>
                <a:cxn ang="T6">
                  <a:pos x="T0" y="T1"/>
                </a:cxn>
                <a:cxn ang="T7">
                  <a:pos x="T2" y="T3"/>
                </a:cxn>
                <a:cxn ang="T8">
                  <a:pos x="T4" y="T5"/>
                </a:cxn>
              </a:cxnLst>
              <a:rect l="T9" t="T10" r="T11" b="T12"/>
              <a:pathLst>
                <a:path w="7" h="1">
                  <a:moveTo>
                    <a:pt x="0" y="0"/>
                  </a:moveTo>
                  <a:lnTo>
                    <a:pt x="0" y="0"/>
                  </a:lnTo>
                  <a:lnTo>
                    <a:pt x="7" y="0"/>
                  </a:lnTo>
                </a:path>
              </a:pathLst>
            </a:custGeom>
            <a:noFill/>
            <a:ln w="36513">
              <a:solidFill>
                <a:srgbClr val="FF0000"/>
              </a:solidFill>
              <a:prstDash val="solid"/>
              <a:round/>
              <a:headEnd/>
              <a:tailEnd/>
            </a:ln>
          </p:spPr>
          <p:txBody>
            <a:bodyPr/>
            <a:lstStyle/>
            <a:p>
              <a:endParaRPr lang="zh-CN" altLang="en-US"/>
            </a:p>
          </p:txBody>
        </p:sp>
        <p:sp>
          <p:nvSpPr>
            <p:cNvPr id="68467" name="Line 1736"/>
            <p:cNvSpPr>
              <a:spLocks noChangeShapeType="1"/>
            </p:cNvSpPr>
            <p:nvPr/>
          </p:nvSpPr>
          <p:spPr bwMode="auto">
            <a:xfrm>
              <a:off x="4989" y="2064"/>
              <a:ext cx="1" cy="1"/>
            </a:xfrm>
            <a:prstGeom prst="line">
              <a:avLst/>
            </a:prstGeom>
            <a:noFill/>
            <a:ln w="36513">
              <a:solidFill>
                <a:srgbClr val="FF0000"/>
              </a:solidFill>
              <a:round/>
              <a:headEnd/>
              <a:tailEnd/>
            </a:ln>
          </p:spPr>
          <p:txBody>
            <a:bodyPr/>
            <a:lstStyle/>
            <a:p>
              <a:endParaRPr lang="zh-CN" altLang="en-US"/>
            </a:p>
          </p:txBody>
        </p:sp>
        <p:sp>
          <p:nvSpPr>
            <p:cNvPr id="68468" name="Line 1737"/>
            <p:cNvSpPr>
              <a:spLocks noChangeShapeType="1"/>
            </p:cNvSpPr>
            <p:nvPr/>
          </p:nvSpPr>
          <p:spPr bwMode="auto">
            <a:xfrm>
              <a:off x="4989" y="2064"/>
              <a:ext cx="1" cy="1"/>
            </a:xfrm>
            <a:prstGeom prst="line">
              <a:avLst/>
            </a:prstGeom>
            <a:noFill/>
            <a:ln w="36513">
              <a:solidFill>
                <a:srgbClr val="FF0000"/>
              </a:solidFill>
              <a:round/>
              <a:headEnd/>
              <a:tailEnd/>
            </a:ln>
          </p:spPr>
          <p:txBody>
            <a:bodyPr/>
            <a:lstStyle/>
            <a:p>
              <a:endParaRPr lang="zh-CN" altLang="en-US"/>
            </a:p>
          </p:txBody>
        </p:sp>
        <p:sp>
          <p:nvSpPr>
            <p:cNvPr id="68469" name="Line 1738"/>
            <p:cNvSpPr>
              <a:spLocks noChangeShapeType="1"/>
            </p:cNvSpPr>
            <p:nvPr/>
          </p:nvSpPr>
          <p:spPr bwMode="auto">
            <a:xfrm>
              <a:off x="4989" y="2064"/>
              <a:ext cx="1" cy="1"/>
            </a:xfrm>
            <a:prstGeom prst="line">
              <a:avLst/>
            </a:prstGeom>
            <a:noFill/>
            <a:ln w="36513">
              <a:solidFill>
                <a:srgbClr val="FF0000"/>
              </a:solidFill>
              <a:round/>
              <a:headEnd/>
              <a:tailEnd/>
            </a:ln>
          </p:spPr>
          <p:txBody>
            <a:bodyPr/>
            <a:lstStyle/>
            <a:p>
              <a:endParaRPr lang="zh-CN" altLang="en-US"/>
            </a:p>
          </p:txBody>
        </p:sp>
        <p:sp>
          <p:nvSpPr>
            <p:cNvPr id="68470" name="Line 1739"/>
            <p:cNvSpPr>
              <a:spLocks noChangeShapeType="1"/>
            </p:cNvSpPr>
            <p:nvPr/>
          </p:nvSpPr>
          <p:spPr bwMode="auto">
            <a:xfrm>
              <a:off x="4989" y="2064"/>
              <a:ext cx="1" cy="1"/>
            </a:xfrm>
            <a:prstGeom prst="line">
              <a:avLst/>
            </a:prstGeom>
            <a:noFill/>
            <a:ln w="36513">
              <a:solidFill>
                <a:srgbClr val="FF0000"/>
              </a:solidFill>
              <a:round/>
              <a:headEnd/>
              <a:tailEnd/>
            </a:ln>
          </p:spPr>
          <p:txBody>
            <a:bodyPr/>
            <a:lstStyle/>
            <a:p>
              <a:endParaRPr lang="zh-CN" altLang="en-US"/>
            </a:p>
          </p:txBody>
        </p:sp>
        <p:sp>
          <p:nvSpPr>
            <p:cNvPr id="68471" name="Freeform 1740"/>
            <p:cNvSpPr>
              <a:spLocks/>
            </p:cNvSpPr>
            <p:nvPr/>
          </p:nvSpPr>
          <p:spPr bwMode="auto">
            <a:xfrm>
              <a:off x="4989" y="2064"/>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6513">
              <a:solidFill>
                <a:srgbClr val="FF0000"/>
              </a:solidFill>
              <a:prstDash val="solid"/>
              <a:round/>
              <a:headEnd/>
              <a:tailEnd/>
            </a:ln>
          </p:spPr>
          <p:txBody>
            <a:bodyPr/>
            <a:lstStyle/>
            <a:p>
              <a:endParaRPr lang="zh-CN" altLang="en-US"/>
            </a:p>
          </p:txBody>
        </p:sp>
        <p:sp>
          <p:nvSpPr>
            <p:cNvPr id="68472" name="Line 1741"/>
            <p:cNvSpPr>
              <a:spLocks noChangeShapeType="1"/>
            </p:cNvSpPr>
            <p:nvPr/>
          </p:nvSpPr>
          <p:spPr bwMode="auto">
            <a:xfrm>
              <a:off x="4997" y="2064"/>
              <a:ext cx="1" cy="1"/>
            </a:xfrm>
            <a:prstGeom prst="line">
              <a:avLst/>
            </a:prstGeom>
            <a:noFill/>
            <a:ln w="36513">
              <a:solidFill>
                <a:srgbClr val="FF0000"/>
              </a:solidFill>
              <a:round/>
              <a:headEnd/>
              <a:tailEnd/>
            </a:ln>
          </p:spPr>
          <p:txBody>
            <a:bodyPr/>
            <a:lstStyle/>
            <a:p>
              <a:endParaRPr lang="zh-CN" altLang="en-US"/>
            </a:p>
          </p:txBody>
        </p:sp>
        <p:sp>
          <p:nvSpPr>
            <p:cNvPr id="68473" name="Freeform 1742"/>
            <p:cNvSpPr>
              <a:spLocks/>
            </p:cNvSpPr>
            <p:nvPr/>
          </p:nvSpPr>
          <p:spPr bwMode="auto">
            <a:xfrm>
              <a:off x="4997" y="2056"/>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6513">
              <a:solidFill>
                <a:srgbClr val="FF0000"/>
              </a:solidFill>
              <a:prstDash val="solid"/>
              <a:round/>
              <a:headEnd/>
              <a:tailEnd/>
            </a:ln>
          </p:spPr>
          <p:txBody>
            <a:bodyPr/>
            <a:lstStyle/>
            <a:p>
              <a:endParaRPr lang="zh-CN" altLang="en-US"/>
            </a:p>
          </p:txBody>
        </p:sp>
        <p:sp>
          <p:nvSpPr>
            <p:cNvPr id="68474" name="Line 1743"/>
            <p:cNvSpPr>
              <a:spLocks noChangeShapeType="1"/>
            </p:cNvSpPr>
            <p:nvPr/>
          </p:nvSpPr>
          <p:spPr bwMode="auto">
            <a:xfrm>
              <a:off x="4997" y="2056"/>
              <a:ext cx="1" cy="1"/>
            </a:xfrm>
            <a:prstGeom prst="line">
              <a:avLst/>
            </a:prstGeom>
            <a:noFill/>
            <a:ln w="36513">
              <a:solidFill>
                <a:srgbClr val="FF0000"/>
              </a:solidFill>
              <a:round/>
              <a:headEnd/>
              <a:tailEnd/>
            </a:ln>
          </p:spPr>
          <p:txBody>
            <a:bodyPr/>
            <a:lstStyle/>
            <a:p>
              <a:endParaRPr lang="zh-CN" altLang="en-US"/>
            </a:p>
          </p:txBody>
        </p:sp>
        <p:sp>
          <p:nvSpPr>
            <p:cNvPr id="68475" name="Line 1744"/>
            <p:cNvSpPr>
              <a:spLocks noChangeShapeType="1"/>
            </p:cNvSpPr>
            <p:nvPr/>
          </p:nvSpPr>
          <p:spPr bwMode="auto">
            <a:xfrm>
              <a:off x="4997" y="2056"/>
              <a:ext cx="1" cy="1"/>
            </a:xfrm>
            <a:prstGeom prst="line">
              <a:avLst/>
            </a:prstGeom>
            <a:noFill/>
            <a:ln w="36513">
              <a:solidFill>
                <a:srgbClr val="FF0000"/>
              </a:solidFill>
              <a:round/>
              <a:headEnd/>
              <a:tailEnd/>
            </a:ln>
          </p:spPr>
          <p:txBody>
            <a:bodyPr/>
            <a:lstStyle/>
            <a:p>
              <a:endParaRPr lang="zh-CN" altLang="en-US"/>
            </a:p>
          </p:txBody>
        </p:sp>
        <p:sp>
          <p:nvSpPr>
            <p:cNvPr id="68476" name="Freeform 1745"/>
            <p:cNvSpPr>
              <a:spLocks/>
            </p:cNvSpPr>
            <p:nvPr/>
          </p:nvSpPr>
          <p:spPr bwMode="auto">
            <a:xfrm>
              <a:off x="4997" y="2056"/>
              <a:ext cx="7" cy="1"/>
            </a:xfrm>
            <a:custGeom>
              <a:avLst/>
              <a:gdLst>
                <a:gd name="T0" fmla="*/ 0 w 7"/>
                <a:gd name="T1" fmla="*/ 0 h 1"/>
                <a:gd name="T2" fmla="*/ 0 w 7"/>
                <a:gd name="T3" fmla="*/ 0 h 1"/>
                <a:gd name="T4" fmla="*/ 7 w 7"/>
                <a:gd name="T5" fmla="*/ 0 h 1"/>
                <a:gd name="T6" fmla="*/ 0 60000 65536"/>
                <a:gd name="T7" fmla="*/ 0 60000 65536"/>
                <a:gd name="T8" fmla="*/ 0 60000 65536"/>
                <a:gd name="T9" fmla="*/ 0 w 7"/>
                <a:gd name="T10" fmla="*/ 0 h 1"/>
                <a:gd name="T11" fmla="*/ 7 w 7"/>
                <a:gd name="T12" fmla="*/ 1 h 1"/>
              </a:gdLst>
              <a:ahLst/>
              <a:cxnLst>
                <a:cxn ang="T6">
                  <a:pos x="T0" y="T1"/>
                </a:cxn>
                <a:cxn ang="T7">
                  <a:pos x="T2" y="T3"/>
                </a:cxn>
                <a:cxn ang="T8">
                  <a:pos x="T4" y="T5"/>
                </a:cxn>
              </a:cxnLst>
              <a:rect l="T9" t="T10" r="T11" b="T12"/>
              <a:pathLst>
                <a:path w="7" h="1">
                  <a:moveTo>
                    <a:pt x="0" y="0"/>
                  </a:moveTo>
                  <a:lnTo>
                    <a:pt x="0" y="0"/>
                  </a:lnTo>
                  <a:lnTo>
                    <a:pt x="7" y="0"/>
                  </a:lnTo>
                </a:path>
              </a:pathLst>
            </a:custGeom>
            <a:noFill/>
            <a:ln w="36513">
              <a:solidFill>
                <a:srgbClr val="FF0000"/>
              </a:solidFill>
              <a:prstDash val="solid"/>
              <a:round/>
              <a:headEnd/>
              <a:tailEnd/>
            </a:ln>
          </p:spPr>
          <p:txBody>
            <a:bodyPr/>
            <a:lstStyle/>
            <a:p>
              <a:endParaRPr lang="zh-CN" altLang="en-US"/>
            </a:p>
          </p:txBody>
        </p:sp>
        <p:sp>
          <p:nvSpPr>
            <p:cNvPr id="68477" name="Line 1746"/>
            <p:cNvSpPr>
              <a:spLocks noChangeShapeType="1"/>
            </p:cNvSpPr>
            <p:nvPr/>
          </p:nvSpPr>
          <p:spPr bwMode="auto">
            <a:xfrm>
              <a:off x="5004" y="2056"/>
              <a:ext cx="1" cy="1"/>
            </a:xfrm>
            <a:prstGeom prst="line">
              <a:avLst/>
            </a:prstGeom>
            <a:noFill/>
            <a:ln w="36513">
              <a:solidFill>
                <a:srgbClr val="FF0000"/>
              </a:solidFill>
              <a:round/>
              <a:headEnd/>
              <a:tailEnd/>
            </a:ln>
          </p:spPr>
          <p:txBody>
            <a:bodyPr/>
            <a:lstStyle/>
            <a:p>
              <a:endParaRPr lang="zh-CN" altLang="en-US"/>
            </a:p>
          </p:txBody>
        </p:sp>
        <p:sp>
          <p:nvSpPr>
            <p:cNvPr id="68478" name="Line 1747"/>
            <p:cNvSpPr>
              <a:spLocks noChangeShapeType="1"/>
            </p:cNvSpPr>
            <p:nvPr/>
          </p:nvSpPr>
          <p:spPr bwMode="auto">
            <a:xfrm>
              <a:off x="5004" y="2056"/>
              <a:ext cx="1" cy="1"/>
            </a:xfrm>
            <a:prstGeom prst="line">
              <a:avLst/>
            </a:prstGeom>
            <a:noFill/>
            <a:ln w="36513">
              <a:solidFill>
                <a:srgbClr val="FF0000"/>
              </a:solidFill>
              <a:round/>
              <a:headEnd/>
              <a:tailEnd/>
            </a:ln>
          </p:spPr>
          <p:txBody>
            <a:bodyPr/>
            <a:lstStyle/>
            <a:p>
              <a:endParaRPr lang="zh-CN" altLang="en-US"/>
            </a:p>
          </p:txBody>
        </p:sp>
        <p:sp>
          <p:nvSpPr>
            <p:cNvPr id="68479" name="Line 1748"/>
            <p:cNvSpPr>
              <a:spLocks noChangeShapeType="1"/>
            </p:cNvSpPr>
            <p:nvPr/>
          </p:nvSpPr>
          <p:spPr bwMode="auto">
            <a:xfrm>
              <a:off x="5004" y="2056"/>
              <a:ext cx="1" cy="1"/>
            </a:xfrm>
            <a:prstGeom prst="line">
              <a:avLst/>
            </a:prstGeom>
            <a:noFill/>
            <a:ln w="36513">
              <a:solidFill>
                <a:srgbClr val="FF0000"/>
              </a:solidFill>
              <a:round/>
              <a:headEnd/>
              <a:tailEnd/>
            </a:ln>
          </p:spPr>
          <p:txBody>
            <a:bodyPr/>
            <a:lstStyle/>
            <a:p>
              <a:endParaRPr lang="zh-CN" altLang="en-US"/>
            </a:p>
          </p:txBody>
        </p:sp>
        <p:sp>
          <p:nvSpPr>
            <p:cNvPr id="68480" name="Line 1749"/>
            <p:cNvSpPr>
              <a:spLocks noChangeShapeType="1"/>
            </p:cNvSpPr>
            <p:nvPr/>
          </p:nvSpPr>
          <p:spPr bwMode="auto">
            <a:xfrm>
              <a:off x="5004" y="2056"/>
              <a:ext cx="1" cy="1"/>
            </a:xfrm>
            <a:prstGeom prst="line">
              <a:avLst/>
            </a:prstGeom>
            <a:noFill/>
            <a:ln w="36513">
              <a:solidFill>
                <a:srgbClr val="FF0000"/>
              </a:solidFill>
              <a:round/>
              <a:headEnd/>
              <a:tailEnd/>
            </a:ln>
          </p:spPr>
          <p:txBody>
            <a:bodyPr/>
            <a:lstStyle/>
            <a:p>
              <a:endParaRPr lang="zh-CN" altLang="en-US"/>
            </a:p>
          </p:txBody>
        </p:sp>
        <p:sp>
          <p:nvSpPr>
            <p:cNvPr id="68481" name="Line 1750"/>
            <p:cNvSpPr>
              <a:spLocks noChangeShapeType="1"/>
            </p:cNvSpPr>
            <p:nvPr/>
          </p:nvSpPr>
          <p:spPr bwMode="auto">
            <a:xfrm>
              <a:off x="5004" y="2056"/>
              <a:ext cx="1" cy="1"/>
            </a:xfrm>
            <a:prstGeom prst="line">
              <a:avLst/>
            </a:prstGeom>
            <a:noFill/>
            <a:ln w="36513">
              <a:solidFill>
                <a:srgbClr val="FF0000"/>
              </a:solidFill>
              <a:round/>
              <a:headEnd/>
              <a:tailEnd/>
            </a:ln>
          </p:spPr>
          <p:txBody>
            <a:bodyPr/>
            <a:lstStyle/>
            <a:p>
              <a:endParaRPr lang="zh-CN" altLang="en-US"/>
            </a:p>
          </p:txBody>
        </p:sp>
        <p:sp>
          <p:nvSpPr>
            <p:cNvPr id="68482" name="Freeform 1751"/>
            <p:cNvSpPr>
              <a:spLocks/>
            </p:cNvSpPr>
            <p:nvPr/>
          </p:nvSpPr>
          <p:spPr bwMode="auto">
            <a:xfrm>
              <a:off x="5004" y="2056"/>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6513">
              <a:solidFill>
                <a:srgbClr val="FF0000"/>
              </a:solidFill>
              <a:prstDash val="solid"/>
              <a:round/>
              <a:headEnd/>
              <a:tailEnd/>
            </a:ln>
          </p:spPr>
          <p:txBody>
            <a:bodyPr/>
            <a:lstStyle/>
            <a:p>
              <a:endParaRPr lang="zh-CN" altLang="en-US"/>
            </a:p>
          </p:txBody>
        </p:sp>
        <p:sp>
          <p:nvSpPr>
            <p:cNvPr id="68483" name="Line 1752"/>
            <p:cNvSpPr>
              <a:spLocks noChangeShapeType="1"/>
            </p:cNvSpPr>
            <p:nvPr/>
          </p:nvSpPr>
          <p:spPr bwMode="auto">
            <a:xfrm>
              <a:off x="5012" y="2056"/>
              <a:ext cx="1" cy="1"/>
            </a:xfrm>
            <a:prstGeom prst="line">
              <a:avLst/>
            </a:prstGeom>
            <a:noFill/>
            <a:ln w="36513">
              <a:solidFill>
                <a:srgbClr val="FF0000"/>
              </a:solidFill>
              <a:round/>
              <a:headEnd/>
              <a:tailEnd/>
            </a:ln>
          </p:spPr>
          <p:txBody>
            <a:bodyPr/>
            <a:lstStyle/>
            <a:p>
              <a:endParaRPr lang="zh-CN" altLang="en-US"/>
            </a:p>
          </p:txBody>
        </p:sp>
        <p:sp>
          <p:nvSpPr>
            <p:cNvPr id="68484" name="Line 1753"/>
            <p:cNvSpPr>
              <a:spLocks noChangeShapeType="1"/>
            </p:cNvSpPr>
            <p:nvPr/>
          </p:nvSpPr>
          <p:spPr bwMode="auto">
            <a:xfrm>
              <a:off x="5012" y="2056"/>
              <a:ext cx="1" cy="1"/>
            </a:xfrm>
            <a:prstGeom prst="line">
              <a:avLst/>
            </a:prstGeom>
            <a:noFill/>
            <a:ln w="36513">
              <a:solidFill>
                <a:srgbClr val="FF0000"/>
              </a:solidFill>
              <a:round/>
              <a:headEnd/>
              <a:tailEnd/>
            </a:ln>
          </p:spPr>
          <p:txBody>
            <a:bodyPr/>
            <a:lstStyle/>
            <a:p>
              <a:endParaRPr lang="zh-CN" altLang="en-US"/>
            </a:p>
          </p:txBody>
        </p:sp>
        <p:sp>
          <p:nvSpPr>
            <p:cNvPr id="68485" name="Line 1754"/>
            <p:cNvSpPr>
              <a:spLocks noChangeShapeType="1"/>
            </p:cNvSpPr>
            <p:nvPr/>
          </p:nvSpPr>
          <p:spPr bwMode="auto">
            <a:xfrm>
              <a:off x="5012" y="2056"/>
              <a:ext cx="1" cy="1"/>
            </a:xfrm>
            <a:prstGeom prst="line">
              <a:avLst/>
            </a:prstGeom>
            <a:noFill/>
            <a:ln w="36513">
              <a:solidFill>
                <a:srgbClr val="FF0000"/>
              </a:solidFill>
              <a:round/>
              <a:headEnd/>
              <a:tailEnd/>
            </a:ln>
          </p:spPr>
          <p:txBody>
            <a:bodyPr/>
            <a:lstStyle/>
            <a:p>
              <a:endParaRPr lang="zh-CN" altLang="en-US"/>
            </a:p>
          </p:txBody>
        </p:sp>
        <p:sp>
          <p:nvSpPr>
            <p:cNvPr id="68486" name="Line 1755"/>
            <p:cNvSpPr>
              <a:spLocks noChangeShapeType="1"/>
            </p:cNvSpPr>
            <p:nvPr/>
          </p:nvSpPr>
          <p:spPr bwMode="auto">
            <a:xfrm>
              <a:off x="5012" y="2056"/>
              <a:ext cx="1" cy="1"/>
            </a:xfrm>
            <a:prstGeom prst="line">
              <a:avLst/>
            </a:prstGeom>
            <a:noFill/>
            <a:ln w="36513">
              <a:solidFill>
                <a:srgbClr val="FF0000"/>
              </a:solidFill>
              <a:round/>
              <a:headEnd/>
              <a:tailEnd/>
            </a:ln>
          </p:spPr>
          <p:txBody>
            <a:bodyPr/>
            <a:lstStyle/>
            <a:p>
              <a:endParaRPr lang="zh-CN" altLang="en-US"/>
            </a:p>
          </p:txBody>
        </p:sp>
        <p:sp>
          <p:nvSpPr>
            <p:cNvPr id="68487" name="Freeform 1756"/>
            <p:cNvSpPr>
              <a:spLocks/>
            </p:cNvSpPr>
            <p:nvPr/>
          </p:nvSpPr>
          <p:spPr bwMode="auto">
            <a:xfrm>
              <a:off x="5012" y="2056"/>
              <a:ext cx="7" cy="1"/>
            </a:xfrm>
            <a:custGeom>
              <a:avLst/>
              <a:gdLst>
                <a:gd name="T0" fmla="*/ 0 w 7"/>
                <a:gd name="T1" fmla="*/ 0 h 1"/>
                <a:gd name="T2" fmla="*/ 0 w 7"/>
                <a:gd name="T3" fmla="*/ 0 h 1"/>
                <a:gd name="T4" fmla="*/ 7 w 7"/>
                <a:gd name="T5" fmla="*/ 0 h 1"/>
                <a:gd name="T6" fmla="*/ 0 60000 65536"/>
                <a:gd name="T7" fmla="*/ 0 60000 65536"/>
                <a:gd name="T8" fmla="*/ 0 60000 65536"/>
                <a:gd name="T9" fmla="*/ 0 w 7"/>
                <a:gd name="T10" fmla="*/ 0 h 1"/>
                <a:gd name="T11" fmla="*/ 7 w 7"/>
                <a:gd name="T12" fmla="*/ 1 h 1"/>
              </a:gdLst>
              <a:ahLst/>
              <a:cxnLst>
                <a:cxn ang="T6">
                  <a:pos x="T0" y="T1"/>
                </a:cxn>
                <a:cxn ang="T7">
                  <a:pos x="T2" y="T3"/>
                </a:cxn>
                <a:cxn ang="T8">
                  <a:pos x="T4" y="T5"/>
                </a:cxn>
              </a:cxnLst>
              <a:rect l="T9" t="T10" r="T11" b="T12"/>
              <a:pathLst>
                <a:path w="7" h="1">
                  <a:moveTo>
                    <a:pt x="0" y="0"/>
                  </a:moveTo>
                  <a:lnTo>
                    <a:pt x="0" y="0"/>
                  </a:lnTo>
                  <a:lnTo>
                    <a:pt x="7" y="0"/>
                  </a:lnTo>
                </a:path>
              </a:pathLst>
            </a:custGeom>
            <a:noFill/>
            <a:ln w="36513">
              <a:solidFill>
                <a:srgbClr val="FF0000"/>
              </a:solidFill>
              <a:prstDash val="solid"/>
              <a:round/>
              <a:headEnd/>
              <a:tailEnd/>
            </a:ln>
          </p:spPr>
          <p:txBody>
            <a:bodyPr/>
            <a:lstStyle/>
            <a:p>
              <a:endParaRPr lang="zh-CN" altLang="en-US"/>
            </a:p>
          </p:txBody>
        </p:sp>
        <p:sp>
          <p:nvSpPr>
            <p:cNvPr id="68488" name="Line 1757"/>
            <p:cNvSpPr>
              <a:spLocks noChangeShapeType="1"/>
            </p:cNvSpPr>
            <p:nvPr/>
          </p:nvSpPr>
          <p:spPr bwMode="auto">
            <a:xfrm>
              <a:off x="5019" y="2056"/>
              <a:ext cx="1" cy="1"/>
            </a:xfrm>
            <a:prstGeom prst="line">
              <a:avLst/>
            </a:prstGeom>
            <a:noFill/>
            <a:ln w="36513">
              <a:solidFill>
                <a:srgbClr val="FF0000"/>
              </a:solidFill>
              <a:round/>
              <a:headEnd/>
              <a:tailEnd/>
            </a:ln>
          </p:spPr>
          <p:txBody>
            <a:bodyPr/>
            <a:lstStyle/>
            <a:p>
              <a:endParaRPr lang="zh-CN" altLang="en-US"/>
            </a:p>
          </p:txBody>
        </p:sp>
        <p:sp>
          <p:nvSpPr>
            <p:cNvPr id="68489" name="Line 1758"/>
            <p:cNvSpPr>
              <a:spLocks noChangeShapeType="1"/>
            </p:cNvSpPr>
            <p:nvPr/>
          </p:nvSpPr>
          <p:spPr bwMode="auto">
            <a:xfrm>
              <a:off x="5019" y="2056"/>
              <a:ext cx="1" cy="1"/>
            </a:xfrm>
            <a:prstGeom prst="line">
              <a:avLst/>
            </a:prstGeom>
            <a:noFill/>
            <a:ln w="36513">
              <a:solidFill>
                <a:srgbClr val="FF0000"/>
              </a:solidFill>
              <a:round/>
              <a:headEnd/>
              <a:tailEnd/>
            </a:ln>
          </p:spPr>
          <p:txBody>
            <a:bodyPr/>
            <a:lstStyle/>
            <a:p>
              <a:endParaRPr lang="zh-CN" altLang="en-US"/>
            </a:p>
          </p:txBody>
        </p:sp>
      </p:grpSp>
      <p:grpSp>
        <p:nvGrpSpPr>
          <p:cNvPr id="10" name="Group 1759"/>
          <p:cNvGrpSpPr>
            <a:grpSpLocks/>
          </p:cNvGrpSpPr>
          <p:nvPr/>
        </p:nvGrpSpPr>
        <p:grpSpPr bwMode="auto">
          <a:xfrm>
            <a:off x="10841567" y="3227388"/>
            <a:ext cx="592667" cy="38100"/>
            <a:chOff x="5019" y="2033"/>
            <a:chExt cx="280" cy="24"/>
          </a:xfrm>
        </p:grpSpPr>
        <p:sp>
          <p:nvSpPr>
            <p:cNvPr id="68090" name="Line 1760"/>
            <p:cNvSpPr>
              <a:spLocks noChangeShapeType="1"/>
            </p:cNvSpPr>
            <p:nvPr/>
          </p:nvSpPr>
          <p:spPr bwMode="auto">
            <a:xfrm>
              <a:off x="5019" y="2056"/>
              <a:ext cx="1" cy="1"/>
            </a:xfrm>
            <a:prstGeom prst="line">
              <a:avLst/>
            </a:prstGeom>
            <a:noFill/>
            <a:ln w="36513">
              <a:solidFill>
                <a:srgbClr val="FF0000"/>
              </a:solidFill>
              <a:round/>
              <a:headEnd/>
              <a:tailEnd/>
            </a:ln>
          </p:spPr>
          <p:txBody>
            <a:bodyPr/>
            <a:lstStyle/>
            <a:p>
              <a:endParaRPr lang="zh-CN" altLang="en-US"/>
            </a:p>
          </p:txBody>
        </p:sp>
        <p:sp>
          <p:nvSpPr>
            <p:cNvPr id="68091" name="Line 1761"/>
            <p:cNvSpPr>
              <a:spLocks noChangeShapeType="1"/>
            </p:cNvSpPr>
            <p:nvPr/>
          </p:nvSpPr>
          <p:spPr bwMode="auto">
            <a:xfrm>
              <a:off x="5019" y="2056"/>
              <a:ext cx="1" cy="1"/>
            </a:xfrm>
            <a:prstGeom prst="line">
              <a:avLst/>
            </a:prstGeom>
            <a:noFill/>
            <a:ln w="36513">
              <a:solidFill>
                <a:srgbClr val="FF0000"/>
              </a:solidFill>
              <a:round/>
              <a:headEnd/>
              <a:tailEnd/>
            </a:ln>
          </p:spPr>
          <p:txBody>
            <a:bodyPr/>
            <a:lstStyle/>
            <a:p>
              <a:endParaRPr lang="zh-CN" altLang="en-US"/>
            </a:p>
          </p:txBody>
        </p:sp>
        <p:sp>
          <p:nvSpPr>
            <p:cNvPr id="68092" name="Freeform 1762"/>
            <p:cNvSpPr>
              <a:spLocks/>
            </p:cNvSpPr>
            <p:nvPr/>
          </p:nvSpPr>
          <p:spPr bwMode="auto">
            <a:xfrm>
              <a:off x="5019" y="2056"/>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6513">
              <a:solidFill>
                <a:srgbClr val="FF0000"/>
              </a:solidFill>
              <a:prstDash val="solid"/>
              <a:round/>
              <a:headEnd/>
              <a:tailEnd/>
            </a:ln>
          </p:spPr>
          <p:txBody>
            <a:bodyPr/>
            <a:lstStyle/>
            <a:p>
              <a:endParaRPr lang="zh-CN" altLang="en-US"/>
            </a:p>
          </p:txBody>
        </p:sp>
        <p:sp>
          <p:nvSpPr>
            <p:cNvPr id="68093" name="Line 1763"/>
            <p:cNvSpPr>
              <a:spLocks noChangeShapeType="1"/>
            </p:cNvSpPr>
            <p:nvPr/>
          </p:nvSpPr>
          <p:spPr bwMode="auto">
            <a:xfrm>
              <a:off x="5027" y="2056"/>
              <a:ext cx="1" cy="1"/>
            </a:xfrm>
            <a:prstGeom prst="line">
              <a:avLst/>
            </a:prstGeom>
            <a:noFill/>
            <a:ln w="36513">
              <a:solidFill>
                <a:srgbClr val="FF0000"/>
              </a:solidFill>
              <a:round/>
              <a:headEnd/>
              <a:tailEnd/>
            </a:ln>
          </p:spPr>
          <p:txBody>
            <a:bodyPr/>
            <a:lstStyle/>
            <a:p>
              <a:endParaRPr lang="zh-CN" altLang="en-US"/>
            </a:p>
          </p:txBody>
        </p:sp>
        <p:sp>
          <p:nvSpPr>
            <p:cNvPr id="68094" name="Line 1764"/>
            <p:cNvSpPr>
              <a:spLocks noChangeShapeType="1"/>
            </p:cNvSpPr>
            <p:nvPr/>
          </p:nvSpPr>
          <p:spPr bwMode="auto">
            <a:xfrm>
              <a:off x="5027" y="2056"/>
              <a:ext cx="1" cy="1"/>
            </a:xfrm>
            <a:prstGeom prst="line">
              <a:avLst/>
            </a:prstGeom>
            <a:noFill/>
            <a:ln w="36513">
              <a:solidFill>
                <a:srgbClr val="FF0000"/>
              </a:solidFill>
              <a:round/>
              <a:headEnd/>
              <a:tailEnd/>
            </a:ln>
          </p:spPr>
          <p:txBody>
            <a:bodyPr/>
            <a:lstStyle/>
            <a:p>
              <a:endParaRPr lang="zh-CN" altLang="en-US"/>
            </a:p>
          </p:txBody>
        </p:sp>
        <p:sp>
          <p:nvSpPr>
            <p:cNvPr id="68095" name="Line 1765"/>
            <p:cNvSpPr>
              <a:spLocks noChangeShapeType="1"/>
            </p:cNvSpPr>
            <p:nvPr/>
          </p:nvSpPr>
          <p:spPr bwMode="auto">
            <a:xfrm>
              <a:off x="5027" y="2056"/>
              <a:ext cx="1" cy="1"/>
            </a:xfrm>
            <a:prstGeom prst="line">
              <a:avLst/>
            </a:prstGeom>
            <a:noFill/>
            <a:ln w="36513">
              <a:solidFill>
                <a:srgbClr val="FF0000"/>
              </a:solidFill>
              <a:round/>
              <a:headEnd/>
              <a:tailEnd/>
            </a:ln>
          </p:spPr>
          <p:txBody>
            <a:bodyPr/>
            <a:lstStyle/>
            <a:p>
              <a:endParaRPr lang="zh-CN" altLang="en-US"/>
            </a:p>
          </p:txBody>
        </p:sp>
        <p:sp>
          <p:nvSpPr>
            <p:cNvPr id="68096" name="Line 1766"/>
            <p:cNvSpPr>
              <a:spLocks noChangeShapeType="1"/>
            </p:cNvSpPr>
            <p:nvPr/>
          </p:nvSpPr>
          <p:spPr bwMode="auto">
            <a:xfrm>
              <a:off x="5027" y="2056"/>
              <a:ext cx="1" cy="1"/>
            </a:xfrm>
            <a:prstGeom prst="line">
              <a:avLst/>
            </a:prstGeom>
            <a:noFill/>
            <a:ln w="36513">
              <a:solidFill>
                <a:srgbClr val="FF0000"/>
              </a:solidFill>
              <a:round/>
              <a:headEnd/>
              <a:tailEnd/>
            </a:ln>
          </p:spPr>
          <p:txBody>
            <a:bodyPr/>
            <a:lstStyle/>
            <a:p>
              <a:endParaRPr lang="zh-CN" altLang="en-US"/>
            </a:p>
          </p:txBody>
        </p:sp>
        <p:sp>
          <p:nvSpPr>
            <p:cNvPr id="68097" name="Line 1767"/>
            <p:cNvSpPr>
              <a:spLocks noChangeShapeType="1"/>
            </p:cNvSpPr>
            <p:nvPr/>
          </p:nvSpPr>
          <p:spPr bwMode="auto">
            <a:xfrm>
              <a:off x="5027" y="2056"/>
              <a:ext cx="1" cy="1"/>
            </a:xfrm>
            <a:prstGeom prst="line">
              <a:avLst/>
            </a:prstGeom>
            <a:noFill/>
            <a:ln w="36513">
              <a:solidFill>
                <a:srgbClr val="FF0000"/>
              </a:solidFill>
              <a:round/>
              <a:headEnd/>
              <a:tailEnd/>
            </a:ln>
          </p:spPr>
          <p:txBody>
            <a:bodyPr/>
            <a:lstStyle/>
            <a:p>
              <a:endParaRPr lang="zh-CN" altLang="en-US"/>
            </a:p>
          </p:txBody>
        </p:sp>
        <p:sp>
          <p:nvSpPr>
            <p:cNvPr id="68098" name="Freeform 1768"/>
            <p:cNvSpPr>
              <a:spLocks/>
            </p:cNvSpPr>
            <p:nvPr/>
          </p:nvSpPr>
          <p:spPr bwMode="auto">
            <a:xfrm>
              <a:off x="5027" y="2056"/>
              <a:ext cx="7" cy="1"/>
            </a:xfrm>
            <a:custGeom>
              <a:avLst/>
              <a:gdLst>
                <a:gd name="T0" fmla="*/ 0 w 7"/>
                <a:gd name="T1" fmla="*/ 0 h 1"/>
                <a:gd name="T2" fmla="*/ 0 w 7"/>
                <a:gd name="T3" fmla="*/ 0 h 1"/>
                <a:gd name="T4" fmla="*/ 7 w 7"/>
                <a:gd name="T5" fmla="*/ 0 h 1"/>
                <a:gd name="T6" fmla="*/ 0 60000 65536"/>
                <a:gd name="T7" fmla="*/ 0 60000 65536"/>
                <a:gd name="T8" fmla="*/ 0 60000 65536"/>
                <a:gd name="T9" fmla="*/ 0 w 7"/>
                <a:gd name="T10" fmla="*/ 0 h 1"/>
                <a:gd name="T11" fmla="*/ 7 w 7"/>
                <a:gd name="T12" fmla="*/ 1 h 1"/>
              </a:gdLst>
              <a:ahLst/>
              <a:cxnLst>
                <a:cxn ang="T6">
                  <a:pos x="T0" y="T1"/>
                </a:cxn>
                <a:cxn ang="T7">
                  <a:pos x="T2" y="T3"/>
                </a:cxn>
                <a:cxn ang="T8">
                  <a:pos x="T4" y="T5"/>
                </a:cxn>
              </a:cxnLst>
              <a:rect l="T9" t="T10" r="T11" b="T12"/>
              <a:pathLst>
                <a:path w="7" h="1">
                  <a:moveTo>
                    <a:pt x="0" y="0"/>
                  </a:moveTo>
                  <a:lnTo>
                    <a:pt x="0" y="0"/>
                  </a:lnTo>
                  <a:lnTo>
                    <a:pt x="7" y="0"/>
                  </a:lnTo>
                </a:path>
              </a:pathLst>
            </a:custGeom>
            <a:noFill/>
            <a:ln w="36513">
              <a:solidFill>
                <a:srgbClr val="FF0000"/>
              </a:solidFill>
              <a:prstDash val="solid"/>
              <a:round/>
              <a:headEnd/>
              <a:tailEnd/>
            </a:ln>
          </p:spPr>
          <p:txBody>
            <a:bodyPr/>
            <a:lstStyle/>
            <a:p>
              <a:endParaRPr lang="zh-CN" altLang="en-US"/>
            </a:p>
          </p:txBody>
        </p:sp>
        <p:sp>
          <p:nvSpPr>
            <p:cNvPr id="68099" name="Line 1769"/>
            <p:cNvSpPr>
              <a:spLocks noChangeShapeType="1"/>
            </p:cNvSpPr>
            <p:nvPr/>
          </p:nvSpPr>
          <p:spPr bwMode="auto">
            <a:xfrm>
              <a:off x="5034" y="2056"/>
              <a:ext cx="1" cy="1"/>
            </a:xfrm>
            <a:prstGeom prst="line">
              <a:avLst/>
            </a:prstGeom>
            <a:noFill/>
            <a:ln w="36513">
              <a:solidFill>
                <a:srgbClr val="FF0000"/>
              </a:solidFill>
              <a:round/>
              <a:headEnd/>
              <a:tailEnd/>
            </a:ln>
          </p:spPr>
          <p:txBody>
            <a:bodyPr/>
            <a:lstStyle/>
            <a:p>
              <a:endParaRPr lang="zh-CN" altLang="en-US"/>
            </a:p>
          </p:txBody>
        </p:sp>
        <p:sp>
          <p:nvSpPr>
            <p:cNvPr id="68100" name="Line 1770"/>
            <p:cNvSpPr>
              <a:spLocks noChangeShapeType="1"/>
            </p:cNvSpPr>
            <p:nvPr/>
          </p:nvSpPr>
          <p:spPr bwMode="auto">
            <a:xfrm>
              <a:off x="5034" y="2056"/>
              <a:ext cx="1" cy="1"/>
            </a:xfrm>
            <a:prstGeom prst="line">
              <a:avLst/>
            </a:prstGeom>
            <a:noFill/>
            <a:ln w="36513">
              <a:solidFill>
                <a:srgbClr val="FF0000"/>
              </a:solidFill>
              <a:round/>
              <a:headEnd/>
              <a:tailEnd/>
            </a:ln>
          </p:spPr>
          <p:txBody>
            <a:bodyPr/>
            <a:lstStyle/>
            <a:p>
              <a:endParaRPr lang="zh-CN" altLang="en-US"/>
            </a:p>
          </p:txBody>
        </p:sp>
        <p:sp>
          <p:nvSpPr>
            <p:cNvPr id="68101" name="Line 1771"/>
            <p:cNvSpPr>
              <a:spLocks noChangeShapeType="1"/>
            </p:cNvSpPr>
            <p:nvPr/>
          </p:nvSpPr>
          <p:spPr bwMode="auto">
            <a:xfrm>
              <a:off x="5034" y="2056"/>
              <a:ext cx="1" cy="1"/>
            </a:xfrm>
            <a:prstGeom prst="line">
              <a:avLst/>
            </a:prstGeom>
            <a:noFill/>
            <a:ln w="36513">
              <a:solidFill>
                <a:srgbClr val="FF0000"/>
              </a:solidFill>
              <a:round/>
              <a:headEnd/>
              <a:tailEnd/>
            </a:ln>
          </p:spPr>
          <p:txBody>
            <a:bodyPr/>
            <a:lstStyle/>
            <a:p>
              <a:endParaRPr lang="zh-CN" altLang="en-US"/>
            </a:p>
          </p:txBody>
        </p:sp>
        <p:sp>
          <p:nvSpPr>
            <p:cNvPr id="68102" name="Line 1772"/>
            <p:cNvSpPr>
              <a:spLocks noChangeShapeType="1"/>
            </p:cNvSpPr>
            <p:nvPr/>
          </p:nvSpPr>
          <p:spPr bwMode="auto">
            <a:xfrm>
              <a:off x="5034" y="2056"/>
              <a:ext cx="1" cy="1"/>
            </a:xfrm>
            <a:prstGeom prst="line">
              <a:avLst/>
            </a:prstGeom>
            <a:noFill/>
            <a:ln w="36513">
              <a:solidFill>
                <a:srgbClr val="FF0000"/>
              </a:solidFill>
              <a:round/>
              <a:headEnd/>
              <a:tailEnd/>
            </a:ln>
          </p:spPr>
          <p:txBody>
            <a:bodyPr/>
            <a:lstStyle/>
            <a:p>
              <a:endParaRPr lang="zh-CN" altLang="en-US"/>
            </a:p>
          </p:txBody>
        </p:sp>
        <p:sp>
          <p:nvSpPr>
            <p:cNvPr id="68103" name="Freeform 1773"/>
            <p:cNvSpPr>
              <a:spLocks/>
            </p:cNvSpPr>
            <p:nvPr/>
          </p:nvSpPr>
          <p:spPr bwMode="auto">
            <a:xfrm>
              <a:off x="5034" y="2056"/>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6513">
              <a:solidFill>
                <a:srgbClr val="FF0000"/>
              </a:solidFill>
              <a:prstDash val="solid"/>
              <a:round/>
              <a:headEnd/>
              <a:tailEnd/>
            </a:ln>
          </p:spPr>
          <p:txBody>
            <a:bodyPr/>
            <a:lstStyle/>
            <a:p>
              <a:endParaRPr lang="zh-CN" altLang="en-US"/>
            </a:p>
          </p:txBody>
        </p:sp>
        <p:sp>
          <p:nvSpPr>
            <p:cNvPr id="68104" name="Line 1774"/>
            <p:cNvSpPr>
              <a:spLocks noChangeShapeType="1"/>
            </p:cNvSpPr>
            <p:nvPr/>
          </p:nvSpPr>
          <p:spPr bwMode="auto">
            <a:xfrm>
              <a:off x="5042" y="2056"/>
              <a:ext cx="1" cy="1"/>
            </a:xfrm>
            <a:prstGeom prst="line">
              <a:avLst/>
            </a:prstGeom>
            <a:noFill/>
            <a:ln w="36513">
              <a:solidFill>
                <a:srgbClr val="FF0000"/>
              </a:solidFill>
              <a:round/>
              <a:headEnd/>
              <a:tailEnd/>
            </a:ln>
          </p:spPr>
          <p:txBody>
            <a:bodyPr/>
            <a:lstStyle/>
            <a:p>
              <a:endParaRPr lang="zh-CN" altLang="en-US"/>
            </a:p>
          </p:txBody>
        </p:sp>
        <p:sp>
          <p:nvSpPr>
            <p:cNvPr id="68105" name="Line 1775"/>
            <p:cNvSpPr>
              <a:spLocks noChangeShapeType="1"/>
            </p:cNvSpPr>
            <p:nvPr/>
          </p:nvSpPr>
          <p:spPr bwMode="auto">
            <a:xfrm>
              <a:off x="5042" y="2056"/>
              <a:ext cx="1" cy="1"/>
            </a:xfrm>
            <a:prstGeom prst="line">
              <a:avLst/>
            </a:prstGeom>
            <a:noFill/>
            <a:ln w="36513">
              <a:solidFill>
                <a:srgbClr val="FF0000"/>
              </a:solidFill>
              <a:round/>
              <a:headEnd/>
              <a:tailEnd/>
            </a:ln>
          </p:spPr>
          <p:txBody>
            <a:bodyPr/>
            <a:lstStyle/>
            <a:p>
              <a:endParaRPr lang="zh-CN" altLang="en-US"/>
            </a:p>
          </p:txBody>
        </p:sp>
        <p:sp>
          <p:nvSpPr>
            <p:cNvPr id="68106" name="Line 1776"/>
            <p:cNvSpPr>
              <a:spLocks noChangeShapeType="1"/>
            </p:cNvSpPr>
            <p:nvPr/>
          </p:nvSpPr>
          <p:spPr bwMode="auto">
            <a:xfrm>
              <a:off x="5042" y="2056"/>
              <a:ext cx="1" cy="1"/>
            </a:xfrm>
            <a:prstGeom prst="line">
              <a:avLst/>
            </a:prstGeom>
            <a:noFill/>
            <a:ln w="36513">
              <a:solidFill>
                <a:srgbClr val="FF0000"/>
              </a:solidFill>
              <a:round/>
              <a:headEnd/>
              <a:tailEnd/>
            </a:ln>
          </p:spPr>
          <p:txBody>
            <a:bodyPr/>
            <a:lstStyle/>
            <a:p>
              <a:endParaRPr lang="zh-CN" altLang="en-US"/>
            </a:p>
          </p:txBody>
        </p:sp>
        <p:sp>
          <p:nvSpPr>
            <p:cNvPr id="68107" name="Line 1777"/>
            <p:cNvSpPr>
              <a:spLocks noChangeShapeType="1"/>
            </p:cNvSpPr>
            <p:nvPr/>
          </p:nvSpPr>
          <p:spPr bwMode="auto">
            <a:xfrm>
              <a:off x="5042" y="2056"/>
              <a:ext cx="1" cy="1"/>
            </a:xfrm>
            <a:prstGeom prst="line">
              <a:avLst/>
            </a:prstGeom>
            <a:noFill/>
            <a:ln w="36513">
              <a:solidFill>
                <a:srgbClr val="FF0000"/>
              </a:solidFill>
              <a:round/>
              <a:headEnd/>
              <a:tailEnd/>
            </a:ln>
          </p:spPr>
          <p:txBody>
            <a:bodyPr/>
            <a:lstStyle/>
            <a:p>
              <a:endParaRPr lang="zh-CN" altLang="en-US"/>
            </a:p>
          </p:txBody>
        </p:sp>
        <p:sp>
          <p:nvSpPr>
            <p:cNvPr id="68108" name="Freeform 1778"/>
            <p:cNvSpPr>
              <a:spLocks/>
            </p:cNvSpPr>
            <p:nvPr/>
          </p:nvSpPr>
          <p:spPr bwMode="auto">
            <a:xfrm>
              <a:off x="5042" y="2056"/>
              <a:ext cx="7" cy="1"/>
            </a:xfrm>
            <a:custGeom>
              <a:avLst/>
              <a:gdLst>
                <a:gd name="T0" fmla="*/ 0 w 7"/>
                <a:gd name="T1" fmla="*/ 0 h 1"/>
                <a:gd name="T2" fmla="*/ 0 w 7"/>
                <a:gd name="T3" fmla="*/ 0 h 1"/>
                <a:gd name="T4" fmla="*/ 7 w 7"/>
                <a:gd name="T5" fmla="*/ 0 h 1"/>
                <a:gd name="T6" fmla="*/ 0 60000 65536"/>
                <a:gd name="T7" fmla="*/ 0 60000 65536"/>
                <a:gd name="T8" fmla="*/ 0 60000 65536"/>
                <a:gd name="T9" fmla="*/ 0 w 7"/>
                <a:gd name="T10" fmla="*/ 0 h 1"/>
                <a:gd name="T11" fmla="*/ 7 w 7"/>
                <a:gd name="T12" fmla="*/ 1 h 1"/>
              </a:gdLst>
              <a:ahLst/>
              <a:cxnLst>
                <a:cxn ang="T6">
                  <a:pos x="T0" y="T1"/>
                </a:cxn>
                <a:cxn ang="T7">
                  <a:pos x="T2" y="T3"/>
                </a:cxn>
                <a:cxn ang="T8">
                  <a:pos x="T4" y="T5"/>
                </a:cxn>
              </a:cxnLst>
              <a:rect l="T9" t="T10" r="T11" b="T12"/>
              <a:pathLst>
                <a:path w="7" h="1">
                  <a:moveTo>
                    <a:pt x="0" y="0"/>
                  </a:moveTo>
                  <a:lnTo>
                    <a:pt x="0" y="0"/>
                  </a:lnTo>
                  <a:lnTo>
                    <a:pt x="7" y="0"/>
                  </a:lnTo>
                </a:path>
              </a:pathLst>
            </a:custGeom>
            <a:noFill/>
            <a:ln w="36513">
              <a:solidFill>
                <a:srgbClr val="FF0000"/>
              </a:solidFill>
              <a:prstDash val="solid"/>
              <a:round/>
              <a:headEnd/>
              <a:tailEnd/>
            </a:ln>
          </p:spPr>
          <p:txBody>
            <a:bodyPr/>
            <a:lstStyle/>
            <a:p>
              <a:endParaRPr lang="zh-CN" altLang="en-US"/>
            </a:p>
          </p:txBody>
        </p:sp>
        <p:sp>
          <p:nvSpPr>
            <p:cNvPr id="68109" name="Line 1779"/>
            <p:cNvSpPr>
              <a:spLocks noChangeShapeType="1"/>
            </p:cNvSpPr>
            <p:nvPr/>
          </p:nvSpPr>
          <p:spPr bwMode="auto">
            <a:xfrm>
              <a:off x="5049" y="2056"/>
              <a:ext cx="1" cy="1"/>
            </a:xfrm>
            <a:prstGeom prst="line">
              <a:avLst/>
            </a:prstGeom>
            <a:noFill/>
            <a:ln w="36513">
              <a:solidFill>
                <a:srgbClr val="FF0000"/>
              </a:solidFill>
              <a:round/>
              <a:headEnd/>
              <a:tailEnd/>
            </a:ln>
          </p:spPr>
          <p:txBody>
            <a:bodyPr/>
            <a:lstStyle/>
            <a:p>
              <a:endParaRPr lang="zh-CN" altLang="en-US"/>
            </a:p>
          </p:txBody>
        </p:sp>
        <p:sp>
          <p:nvSpPr>
            <p:cNvPr id="68110" name="Line 1780"/>
            <p:cNvSpPr>
              <a:spLocks noChangeShapeType="1"/>
            </p:cNvSpPr>
            <p:nvPr/>
          </p:nvSpPr>
          <p:spPr bwMode="auto">
            <a:xfrm>
              <a:off x="5049" y="2056"/>
              <a:ext cx="1" cy="1"/>
            </a:xfrm>
            <a:prstGeom prst="line">
              <a:avLst/>
            </a:prstGeom>
            <a:noFill/>
            <a:ln w="36513">
              <a:solidFill>
                <a:srgbClr val="FF0000"/>
              </a:solidFill>
              <a:round/>
              <a:headEnd/>
              <a:tailEnd/>
            </a:ln>
          </p:spPr>
          <p:txBody>
            <a:bodyPr/>
            <a:lstStyle/>
            <a:p>
              <a:endParaRPr lang="zh-CN" altLang="en-US"/>
            </a:p>
          </p:txBody>
        </p:sp>
        <p:sp>
          <p:nvSpPr>
            <p:cNvPr id="68111" name="Line 1781"/>
            <p:cNvSpPr>
              <a:spLocks noChangeShapeType="1"/>
            </p:cNvSpPr>
            <p:nvPr/>
          </p:nvSpPr>
          <p:spPr bwMode="auto">
            <a:xfrm>
              <a:off x="5049" y="2056"/>
              <a:ext cx="1" cy="1"/>
            </a:xfrm>
            <a:prstGeom prst="line">
              <a:avLst/>
            </a:prstGeom>
            <a:noFill/>
            <a:ln w="36513">
              <a:solidFill>
                <a:srgbClr val="FF0000"/>
              </a:solidFill>
              <a:round/>
              <a:headEnd/>
              <a:tailEnd/>
            </a:ln>
          </p:spPr>
          <p:txBody>
            <a:bodyPr/>
            <a:lstStyle/>
            <a:p>
              <a:endParaRPr lang="zh-CN" altLang="en-US"/>
            </a:p>
          </p:txBody>
        </p:sp>
        <p:sp>
          <p:nvSpPr>
            <p:cNvPr id="68112" name="Line 1782"/>
            <p:cNvSpPr>
              <a:spLocks noChangeShapeType="1"/>
            </p:cNvSpPr>
            <p:nvPr/>
          </p:nvSpPr>
          <p:spPr bwMode="auto">
            <a:xfrm>
              <a:off x="5049" y="2056"/>
              <a:ext cx="1" cy="1"/>
            </a:xfrm>
            <a:prstGeom prst="line">
              <a:avLst/>
            </a:prstGeom>
            <a:noFill/>
            <a:ln w="36513">
              <a:solidFill>
                <a:srgbClr val="FF0000"/>
              </a:solidFill>
              <a:round/>
              <a:headEnd/>
              <a:tailEnd/>
            </a:ln>
          </p:spPr>
          <p:txBody>
            <a:bodyPr/>
            <a:lstStyle/>
            <a:p>
              <a:endParaRPr lang="zh-CN" altLang="en-US"/>
            </a:p>
          </p:txBody>
        </p:sp>
        <p:sp>
          <p:nvSpPr>
            <p:cNvPr id="68113" name="Line 1783"/>
            <p:cNvSpPr>
              <a:spLocks noChangeShapeType="1"/>
            </p:cNvSpPr>
            <p:nvPr/>
          </p:nvSpPr>
          <p:spPr bwMode="auto">
            <a:xfrm>
              <a:off x="5049" y="2056"/>
              <a:ext cx="1" cy="1"/>
            </a:xfrm>
            <a:prstGeom prst="line">
              <a:avLst/>
            </a:prstGeom>
            <a:noFill/>
            <a:ln w="36513">
              <a:solidFill>
                <a:srgbClr val="FF0000"/>
              </a:solidFill>
              <a:round/>
              <a:headEnd/>
              <a:tailEnd/>
            </a:ln>
          </p:spPr>
          <p:txBody>
            <a:bodyPr/>
            <a:lstStyle/>
            <a:p>
              <a:endParaRPr lang="zh-CN" altLang="en-US"/>
            </a:p>
          </p:txBody>
        </p:sp>
        <p:sp>
          <p:nvSpPr>
            <p:cNvPr id="68114" name="Freeform 1784"/>
            <p:cNvSpPr>
              <a:spLocks/>
            </p:cNvSpPr>
            <p:nvPr/>
          </p:nvSpPr>
          <p:spPr bwMode="auto">
            <a:xfrm>
              <a:off x="5049" y="2056"/>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6513">
              <a:solidFill>
                <a:srgbClr val="FF0000"/>
              </a:solidFill>
              <a:prstDash val="solid"/>
              <a:round/>
              <a:headEnd/>
              <a:tailEnd/>
            </a:ln>
          </p:spPr>
          <p:txBody>
            <a:bodyPr/>
            <a:lstStyle/>
            <a:p>
              <a:endParaRPr lang="zh-CN" altLang="en-US"/>
            </a:p>
          </p:txBody>
        </p:sp>
        <p:sp>
          <p:nvSpPr>
            <p:cNvPr id="68115" name="Line 1785"/>
            <p:cNvSpPr>
              <a:spLocks noChangeShapeType="1"/>
            </p:cNvSpPr>
            <p:nvPr/>
          </p:nvSpPr>
          <p:spPr bwMode="auto">
            <a:xfrm>
              <a:off x="5057" y="2056"/>
              <a:ext cx="1" cy="1"/>
            </a:xfrm>
            <a:prstGeom prst="line">
              <a:avLst/>
            </a:prstGeom>
            <a:noFill/>
            <a:ln w="36513">
              <a:solidFill>
                <a:srgbClr val="FF0000"/>
              </a:solidFill>
              <a:round/>
              <a:headEnd/>
              <a:tailEnd/>
            </a:ln>
          </p:spPr>
          <p:txBody>
            <a:bodyPr/>
            <a:lstStyle/>
            <a:p>
              <a:endParaRPr lang="zh-CN" altLang="en-US"/>
            </a:p>
          </p:txBody>
        </p:sp>
        <p:sp>
          <p:nvSpPr>
            <p:cNvPr id="68116" name="Line 1786"/>
            <p:cNvSpPr>
              <a:spLocks noChangeShapeType="1"/>
            </p:cNvSpPr>
            <p:nvPr/>
          </p:nvSpPr>
          <p:spPr bwMode="auto">
            <a:xfrm>
              <a:off x="5057" y="2056"/>
              <a:ext cx="1" cy="1"/>
            </a:xfrm>
            <a:prstGeom prst="line">
              <a:avLst/>
            </a:prstGeom>
            <a:noFill/>
            <a:ln w="36513">
              <a:solidFill>
                <a:srgbClr val="FF0000"/>
              </a:solidFill>
              <a:round/>
              <a:headEnd/>
              <a:tailEnd/>
            </a:ln>
          </p:spPr>
          <p:txBody>
            <a:bodyPr/>
            <a:lstStyle/>
            <a:p>
              <a:endParaRPr lang="zh-CN" altLang="en-US"/>
            </a:p>
          </p:txBody>
        </p:sp>
        <p:sp>
          <p:nvSpPr>
            <p:cNvPr id="68117" name="Line 1787"/>
            <p:cNvSpPr>
              <a:spLocks noChangeShapeType="1"/>
            </p:cNvSpPr>
            <p:nvPr/>
          </p:nvSpPr>
          <p:spPr bwMode="auto">
            <a:xfrm>
              <a:off x="5057" y="2056"/>
              <a:ext cx="1" cy="1"/>
            </a:xfrm>
            <a:prstGeom prst="line">
              <a:avLst/>
            </a:prstGeom>
            <a:noFill/>
            <a:ln w="36513">
              <a:solidFill>
                <a:srgbClr val="FF0000"/>
              </a:solidFill>
              <a:round/>
              <a:headEnd/>
              <a:tailEnd/>
            </a:ln>
          </p:spPr>
          <p:txBody>
            <a:bodyPr/>
            <a:lstStyle/>
            <a:p>
              <a:endParaRPr lang="zh-CN" altLang="en-US"/>
            </a:p>
          </p:txBody>
        </p:sp>
        <p:sp>
          <p:nvSpPr>
            <p:cNvPr id="68118" name="Line 1788"/>
            <p:cNvSpPr>
              <a:spLocks noChangeShapeType="1"/>
            </p:cNvSpPr>
            <p:nvPr/>
          </p:nvSpPr>
          <p:spPr bwMode="auto">
            <a:xfrm>
              <a:off x="5057" y="2056"/>
              <a:ext cx="1" cy="1"/>
            </a:xfrm>
            <a:prstGeom prst="line">
              <a:avLst/>
            </a:prstGeom>
            <a:noFill/>
            <a:ln w="36513">
              <a:solidFill>
                <a:srgbClr val="FF0000"/>
              </a:solidFill>
              <a:round/>
              <a:headEnd/>
              <a:tailEnd/>
            </a:ln>
          </p:spPr>
          <p:txBody>
            <a:bodyPr/>
            <a:lstStyle/>
            <a:p>
              <a:endParaRPr lang="zh-CN" altLang="en-US"/>
            </a:p>
          </p:txBody>
        </p:sp>
        <p:sp>
          <p:nvSpPr>
            <p:cNvPr id="68119" name="Freeform 1789"/>
            <p:cNvSpPr>
              <a:spLocks/>
            </p:cNvSpPr>
            <p:nvPr/>
          </p:nvSpPr>
          <p:spPr bwMode="auto">
            <a:xfrm>
              <a:off x="5057" y="2056"/>
              <a:ext cx="7" cy="1"/>
            </a:xfrm>
            <a:custGeom>
              <a:avLst/>
              <a:gdLst>
                <a:gd name="T0" fmla="*/ 0 w 7"/>
                <a:gd name="T1" fmla="*/ 0 h 1"/>
                <a:gd name="T2" fmla="*/ 0 w 7"/>
                <a:gd name="T3" fmla="*/ 0 h 1"/>
                <a:gd name="T4" fmla="*/ 7 w 7"/>
                <a:gd name="T5" fmla="*/ 0 h 1"/>
                <a:gd name="T6" fmla="*/ 0 60000 65536"/>
                <a:gd name="T7" fmla="*/ 0 60000 65536"/>
                <a:gd name="T8" fmla="*/ 0 60000 65536"/>
                <a:gd name="T9" fmla="*/ 0 w 7"/>
                <a:gd name="T10" fmla="*/ 0 h 1"/>
                <a:gd name="T11" fmla="*/ 7 w 7"/>
                <a:gd name="T12" fmla="*/ 1 h 1"/>
              </a:gdLst>
              <a:ahLst/>
              <a:cxnLst>
                <a:cxn ang="T6">
                  <a:pos x="T0" y="T1"/>
                </a:cxn>
                <a:cxn ang="T7">
                  <a:pos x="T2" y="T3"/>
                </a:cxn>
                <a:cxn ang="T8">
                  <a:pos x="T4" y="T5"/>
                </a:cxn>
              </a:cxnLst>
              <a:rect l="T9" t="T10" r="T11" b="T12"/>
              <a:pathLst>
                <a:path w="7" h="1">
                  <a:moveTo>
                    <a:pt x="0" y="0"/>
                  </a:moveTo>
                  <a:lnTo>
                    <a:pt x="0" y="0"/>
                  </a:lnTo>
                  <a:lnTo>
                    <a:pt x="7" y="0"/>
                  </a:lnTo>
                </a:path>
              </a:pathLst>
            </a:custGeom>
            <a:noFill/>
            <a:ln w="36513">
              <a:solidFill>
                <a:srgbClr val="FF0000"/>
              </a:solidFill>
              <a:prstDash val="solid"/>
              <a:round/>
              <a:headEnd/>
              <a:tailEnd/>
            </a:ln>
          </p:spPr>
          <p:txBody>
            <a:bodyPr/>
            <a:lstStyle/>
            <a:p>
              <a:endParaRPr lang="zh-CN" altLang="en-US"/>
            </a:p>
          </p:txBody>
        </p:sp>
        <p:sp>
          <p:nvSpPr>
            <p:cNvPr id="68120" name="Line 1790"/>
            <p:cNvSpPr>
              <a:spLocks noChangeShapeType="1"/>
            </p:cNvSpPr>
            <p:nvPr/>
          </p:nvSpPr>
          <p:spPr bwMode="auto">
            <a:xfrm>
              <a:off x="5064" y="2056"/>
              <a:ext cx="1" cy="1"/>
            </a:xfrm>
            <a:prstGeom prst="line">
              <a:avLst/>
            </a:prstGeom>
            <a:noFill/>
            <a:ln w="36513">
              <a:solidFill>
                <a:srgbClr val="FF0000"/>
              </a:solidFill>
              <a:round/>
              <a:headEnd/>
              <a:tailEnd/>
            </a:ln>
          </p:spPr>
          <p:txBody>
            <a:bodyPr/>
            <a:lstStyle/>
            <a:p>
              <a:endParaRPr lang="zh-CN" altLang="en-US"/>
            </a:p>
          </p:txBody>
        </p:sp>
        <p:sp>
          <p:nvSpPr>
            <p:cNvPr id="68121" name="Line 1791"/>
            <p:cNvSpPr>
              <a:spLocks noChangeShapeType="1"/>
            </p:cNvSpPr>
            <p:nvPr/>
          </p:nvSpPr>
          <p:spPr bwMode="auto">
            <a:xfrm>
              <a:off x="5064" y="2056"/>
              <a:ext cx="1" cy="1"/>
            </a:xfrm>
            <a:prstGeom prst="line">
              <a:avLst/>
            </a:prstGeom>
            <a:noFill/>
            <a:ln w="36513">
              <a:solidFill>
                <a:srgbClr val="FF0000"/>
              </a:solidFill>
              <a:round/>
              <a:headEnd/>
              <a:tailEnd/>
            </a:ln>
          </p:spPr>
          <p:txBody>
            <a:bodyPr/>
            <a:lstStyle/>
            <a:p>
              <a:endParaRPr lang="zh-CN" altLang="en-US"/>
            </a:p>
          </p:txBody>
        </p:sp>
        <p:sp>
          <p:nvSpPr>
            <p:cNvPr id="68122" name="Line 1792"/>
            <p:cNvSpPr>
              <a:spLocks noChangeShapeType="1"/>
            </p:cNvSpPr>
            <p:nvPr/>
          </p:nvSpPr>
          <p:spPr bwMode="auto">
            <a:xfrm>
              <a:off x="5064" y="2056"/>
              <a:ext cx="1" cy="1"/>
            </a:xfrm>
            <a:prstGeom prst="line">
              <a:avLst/>
            </a:prstGeom>
            <a:noFill/>
            <a:ln w="36513">
              <a:solidFill>
                <a:srgbClr val="FF0000"/>
              </a:solidFill>
              <a:round/>
              <a:headEnd/>
              <a:tailEnd/>
            </a:ln>
          </p:spPr>
          <p:txBody>
            <a:bodyPr/>
            <a:lstStyle/>
            <a:p>
              <a:endParaRPr lang="zh-CN" altLang="en-US"/>
            </a:p>
          </p:txBody>
        </p:sp>
        <p:sp>
          <p:nvSpPr>
            <p:cNvPr id="68123" name="Line 1793"/>
            <p:cNvSpPr>
              <a:spLocks noChangeShapeType="1"/>
            </p:cNvSpPr>
            <p:nvPr/>
          </p:nvSpPr>
          <p:spPr bwMode="auto">
            <a:xfrm>
              <a:off x="5064" y="2056"/>
              <a:ext cx="1" cy="1"/>
            </a:xfrm>
            <a:prstGeom prst="line">
              <a:avLst/>
            </a:prstGeom>
            <a:noFill/>
            <a:ln w="36513">
              <a:solidFill>
                <a:srgbClr val="FF0000"/>
              </a:solidFill>
              <a:round/>
              <a:headEnd/>
              <a:tailEnd/>
            </a:ln>
          </p:spPr>
          <p:txBody>
            <a:bodyPr/>
            <a:lstStyle/>
            <a:p>
              <a:endParaRPr lang="zh-CN" altLang="en-US"/>
            </a:p>
          </p:txBody>
        </p:sp>
        <p:sp>
          <p:nvSpPr>
            <p:cNvPr id="68124" name="Line 1794"/>
            <p:cNvSpPr>
              <a:spLocks noChangeShapeType="1"/>
            </p:cNvSpPr>
            <p:nvPr/>
          </p:nvSpPr>
          <p:spPr bwMode="auto">
            <a:xfrm>
              <a:off x="5064" y="2056"/>
              <a:ext cx="1" cy="1"/>
            </a:xfrm>
            <a:prstGeom prst="line">
              <a:avLst/>
            </a:prstGeom>
            <a:noFill/>
            <a:ln w="36513">
              <a:solidFill>
                <a:srgbClr val="FF0000"/>
              </a:solidFill>
              <a:round/>
              <a:headEnd/>
              <a:tailEnd/>
            </a:ln>
          </p:spPr>
          <p:txBody>
            <a:bodyPr/>
            <a:lstStyle/>
            <a:p>
              <a:endParaRPr lang="zh-CN" altLang="en-US"/>
            </a:p>
          </p:txBody>
        </p:sp>
        <p:sp>
          <p:nvSpPr>
            <p:cNvPr id="68125" name="Freeform 1795"/>
            <p:cNvSpPr>
              <a:spLocks/>
            </p:cNvSpPr>
            <p:nvPr/>
          </p:nvSpPr>
          <p:spPr bwMode="auto">
            <a:xfrm>
              <a:off x="5064" y="2056"/>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6513">
              <a:solidFill>
                <a:srgbClr val="FF0000"/>
              </a:solidFill>
              <a:prstDash val="solid"/>
              <a:round/>
              <a:headEnd/>
              <a:tailEnd/>
            </a:ln>
          </p:spPr>
          <p:txBody>
            <a:bodyPr/>
            <a:lstStyle/>
            <a:p>
              <a:endParaRPr lang="zh-CN" altLang="en-US"/>
            </a:p>
          </p:txBody>
        </p:sp>
        <p:sp>
          <p:nvSpPr>
            <p:cNvPr id="68126" name="Line 1796"/>
            <p:cNvSpPr>
              <a:spLocks noChangeShapeType="1"/>
            </p:cNvSpPr>
            <p:nvPr/>
          </p:nvSpPr>
          <p:spPr bwMode="auto">
            <a:xfrm>
              <a:off x="5072" y="2056"/>
              <a:ext cx="1" cy="1"/>
            </a:xfrm>
            <a:prstGeom prst="line">
              <a:avLst/>
            </a:prstGeom>
            <a:noFill/>
            <a:ln w="36513">
              <a:solidFill>
                <a:srgbClr val="FF0000"/>
              </a:solidFill>
              <a:round/>
              <a:headEnd/>
              <a:tailEnd/>
            </a:ln>
          </p:spPr>
          <p:txBody>
            <a:bodyPr/>
            <a:lstStyle/>
            <a:p>
              <a:endParaRPr lang="zh-CN" altLang="en-US"/>
            </a:p>
          </p:txBody>
        </p:sp>
        <p:sp>
          <p:nvSpPr>
            <p:cNvPr id="68127" name="Freeform 1797"/>
            <p:cNvSpPr>
              <a:spLocks/>
            </p:cNvSpPr>
            <p:nvPr/>
          </p:nvSpPr>
          <p:spPr bwMode="auto">
            <a:xfrm>
              <a:off x="5072" y="2049"/>
              <a:ext cx="1" cy="7"/>
            </a:xfrm>
            <a:custGeom>
              <a:avLst/>
              <a:gdLst>
                <a:gd name="T0" fmla="*/ 0 w 1"/>
                <a:gd name="T1" fmla="*/ 7 h 7"/>
                <a:gd name="T2" fmla="*/ 0 w 1"/>
                <a:gd name="T3" fmla="*/ 0 h 7"/>
                <a:gd name="T4" fmla="*/ 0 w 1"/>
                <a:gd name="T5" fmla="*/ 0 h 7"/>
                <a:gd name="T6" fmla="*/ 0 60000 65536"/>
                <a:gd name="T7" fmla="*/ 0 60000 65536"/>
                <a:gd name="T8" fmla="*/ 0 60000 65536"/>
                <a:gd name="T9" fmla="*/ 0 w 1"/>
                <a:gd name="T10" fmla="*/ 0 h 7"/>
                <a:gd name="T11" fmla="*/ 1 w 1"/>
                <a:gd name="T12" fmla="*/ 7 h 7"/>
              </a:gdLst>
              <a:ahLst/>
              <a:cxnLst>
                <a:cxn ang="T6">
                  <a:pos x="T0" y="T1"/>
                </a:cxn>
                <a:cxn ang="T7">
                  <a:pos x="T2" y="T3"/>
                </a:cxn>
                <a:cxn ang="T8">
                  <a:pos x="T4" y="T5"/>
                </a:cxn>
              </a:cxnLst>
              <a:rect l="T9" t="T10" r="T11" b="T12"/>
              <a:pathLst>
                <a:path w="1" h="7">
                  <a:moveTo>
                    <a:pt x="0" y="7"/>
                  </a:moveTo>
                  <a:lnTo>
                    <a:pt x="0" y="0"/>
                  </a:lnTo>
                </a:path>
              </a:pathLst>
            </a:custGeom>
            <a:noFill/>
            <a:ln w="36513">
              <a:solidFill>
                <a:srgbClr val="FF0000"/>
              </a:solidFill>
              <a:prstDash val="solid"/>
              <a:round/>
              <a:headEnd/>
              <a:tailEnd/>
            </a:ln>
          </p:spPr>
          <p:txBody>
            <a:bodyPr/>
            <a:lstStyle/>
            <a:p>
              <a:endParaRPr lang="zh-CN" altLang="en-US"/>
            </a:p>
          </p:txBody>
        </p:sp>
        <p:sp>
          <p:nvSpPr>
            <p:cNvPr id="68128" name="Line 1798"/>
            <p:cNvSpPr>
              <a:spLocks noChangeShapeType="1"/>
            </p:cNvSpPr>
            <p:nvPr/>
          </p:nvSpPr>
          <p:spPr bwMode="auto">
            <a:xfrm>
              <a:off x="5072" y="2049"/>
              <a:ext cx="1" cy="1"/>
            </a:xfrm>
            <a:prstGeom prst="line">
              <a:avLst/>
            </a:prstGeom>
            <a:noFill/>
            <a:ln w="36513">
              <a:solidFill>
                <a:srgbClr val="FF0000"/>
              </a:solidFill>
              <a:round/>
              <a:headEnd/>
              <a:tailEnd/>
            </a:ln>
          </p:spPr>
          <p:txBody>
            <a:bodyPr/>
            <a:lstStyle/>
            <a:p>
              <a:endParaRPr lang="zh-CN" altLang="en-US"/>
            </a:p>
          </p:txBody>
        </p:sp>
        <p:sp>
          <p:nvSpPr>
            <p:cNvPr id="68129" name="Line 1799"/>
            <p:cNvSpPr>
              <a:spLocks noChangeShapeType="1"/>
            </p:cNvSpPr>
            <p:nvPr/>
          </p:nvSpPr>
          <p:spPr bwMode="auto">
            <a:xfrm>
              <a:off x="5072" y="2049"/>
              <a:ext cx="1" cy="1"/>
            </a:xfrm>
            <a:prstGeom prst="line">
              <a:avLst/>
            </a:prstGeom>
            <a:noFill/>
            <a:ln w="36513">
              <a:solidFill>
                <a:srgbClr val="FF0000"/>
              </a:solidFill>
              <a:round/>
              <a:headEnd/>
              <a:tailEnd/>
            </a:ln>
          </p:spPr>
          <p:txBody>
            <a:bodyPr/>
            <a:lstStyle/>
            <a:p>
              <a:endParaRPr lang="zh-CN" altLang="en-US"/>
            </a:p>
          </p:txBody>
        </p:sp>
        <p:sp>
          <p:nvSpPr>
            <p:cNvPr id="68130" name="Freeform 1800"/>
            <p:cNvSpPr>
              <a:spLocks/>
            </p:cNvSpPr>
            <p:nvPr/>
          </p:nvSpPr>
          <p:spPr bwMode="auto">
            <a:xfrm>
              <a:off x="5072" y="2049"/>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6513">
              <a:solidFill>
                <a:srgbClr val="FF0000"/>
              </a:solidFill>
              <a:prstDash val="solid"/>
              <a:round/>
              <a:headEnd/>
              <a:tailEnd/>
            </a:ln>
          </p:spPr>
          <p:txBody>
            <a:bodyPr/>
            <a:lstStyle/>
            <a:p>
              <a:endParaRPr lang="zh-CN" altLang="en-US"/>
            </a:p>
          </p:txBody>
        </p:sp>
        <p:sp>
          <p:nvSpPr>
            <p:cNvPr id="68131" name="Line 1801"/>
            <p:cNvSpPr>
              <a:spLocks noChangeShapeType="1"/>
            </p:cNvSpPr>
            <p:nvPr/>
          </p:nvSpPr>
          <p:spPr bwMode="auto">
            <a:xfrm>
              <a:off x="5080" y="2049"/>
              <a:ext cx="1" cy="1"/>
            </a:xfrm>
            <a:prstGeom prst="line">
              <a:avLst/>
            </a:prstGeom>
            <a:noFill/>
            <a:ln w="36513">
              <a:solidFill>
                <a:srgbClr val="FF0000"/>
              </a:solidFill>
              <a:round/>
              <a:headEnd/>
              <a:tailEnd/>
            </a:ln>
          </p:spPr>
          <p:txBody>
            <a:bodyPr/>
            <a:lstStyle/>
            <a:p>
              <a:endParaRPr lang="zh-CN" altLang="en-US"/>
            </a:p>
          </p:txBody>
        </p:sp>
        <p:sp>
          <p:nvSpPr>
            <p:cNvPr id="68132" name="Line 1802"/>
            <p:cNvSpPr>
              <a:spLocks noChangeShapeType="1"/>
            </p:cNvSpPr>
            <p:nvPr/>
          </p:nvSpPr>
          <p:spPr bwMode="auto">
            <a:xfrm>
              <a:off x="5080" y="2049"/>
              <a:ext cx="1" cy="1"/>
            </a:xfrm>
            <a:prstGeom prst="line">
              <a:avLst/>
            </a:prstGeom>
            <a:noFill/>
            <a:ln w="36513">
              <a:solidFill>
                <a:srgbClr val="FF0000"/>
              </a:solidFill>
              <a:round/>
              <a:headEnd/>
              <a:tailEnd/>
            </a:ln>
          </p:spPr>
          <p:txBody>
            <a:bodyPr/>
            <a:lstStyle/>
            <a:p>
              <a:endParaRPr lang="zh-CN" altLang="en-US"/>
            </a:p>
          </p:txBody>
        </p:sp>
        <p:sp>
          <p:nvSpPr>
            <p:cNvPr id="68133" name="Line 1803"/>
            <p:cNvSpPr>
              <a:spLocks noChangeShapeType="1"/>
            </p:cNvSpPr>
            <p:nvPr/>
          </p:nvSpPr>
          <p:spPr bwMode="auto">
            <a:xfrm>
              <a:off x="5080" y="2049"/>
              <a:ext cx="1" cy="1"/>
            </a:xfrm>
            <a:prstGeom prst="line">
              <a:avLst/>
            </a:prstGeom>
            <a:noFill/>
            <a:ln w="36513">
              <a:solidFill>
                <a:srgbClr val="FF0000"/>
              </a:solidFill>
              <a:round/>
              <a:headEnd/>
              <a:tailEnd/>
            </a:ln>
          </p:spPr>
          <p:txBody>
            <a:bodyPr/>
            <a:lstStyle/>
            <a:p>
              <a:endParaRPr lang="zh-CN" altLang="en-US"/>
            </a:p>
          </p:txBody>
        </p:sp>
        <p:sp>
          <p:nvSpPr>
            <p:cNvPr id="68134" name="Line 1804"/>
            <p:cNvSpPr>
              <a:spLocks noChangeShapeType="1"/>
            </p:cNvSpPr>
            <p:nvPr/>
          </p:nvSpPr>
          <p:spPr bwMode="auto">
            <a:xfrm>
              <a:off x="5080" y="2049"/>
              <a:ext cx="1" cy="1"/>
            </a:xfrm>
            <a:prstGeom prst="line">
              <a:avLst/>
            </a:prstGeom>
            <a:noFill/>
            <a:ln w="36513">
              <a:solidFill>
                <a:srgbClr val="FF0000"/>
              </a:solidFill>
              <a:round/>
              <a:headEnd/>
              <a:tailEnd/>
            </a:ln>
          </p:spPr>
          <p:txBody>
            <a:bodyPr/>
            <a:lstStyle/>
            <a:p>
              <a:endParaRPr lang="zh-CN" altLang="en-US"/>
            </a:p>
          </p:txBody>
        </p:sp>
        <p:sp>
          <p:nvSpPr>
            <p:cNvPr id="68135" name="Freeform 1805"/>
            <p:cNvSpPr>
              <a:spLocks/>
            </p:cNvSpPr>
            <p:nvPr/>
          </p:nvSpPr>
          <p:spPr bwMode="auto">
            <a:xfrm>
              <a:off x="5080" y="2049"/>
              <a:ext cx="7" cy="1"/>
            </a:xfrm>
            <a:custGeom>
              <a:avLst/>
              <a:gdLst>
                <a:gd name="T0" fmla="*/ 0 w 7"/>
                <a:gd name="T1" fmla="*/ 0 h 1"/>
                <a:gd name="T2" fmla="*/ 0 w 7"/>
                <a:gd name="T3" fmla="*/ 0 h 1"/>
                <a:gd name="T4" fmla="*/ 7 w 7"/>
                <a:gd name="T5" fmla="*/ 0 h 1"/>
                <a:gd name="T6" fmla="*/ 0 60000 65536"/>
                <a:gd name="T7" fmla="*/ 0 60000 65536"/>
                <a:gd name="T8" fmla="*/ 0 60000 65536"/>
                <a:gd name="T9" fmla="*/ 0 w 7"/>
                <a:gd name="T10" fmla="*/ 0 h 1"/>
                <a:gd name="T11" fmla="*/ 7 w 7"/>
                <a:gd name="T12" fmla="*/ 1 h 1"/>
              </a:gdLst>
              <a:ahLst/>
              <a:cxnLst>
                <a:cxn ang="T6">
                  <a:pos x="T0" y="T1"/>
                </a:cxn>
                <a:cxn ang="T7">
                  <a:pos x="T2" y="T3"/>
                </a:cxn>
                <a:cxn ang="T8">
                  <a:pos x="T4" y="T5"/>
                </a:cxn>
              </a:cxnLst>
              <a:rect l="T9" t="T10" r="T11" b="T12"/>
              <a:pathLst>
                <a:path w="7" h="1">
                  <a:moveTo>
                    <a:pt x="0" y="0"/>
                  </a:moveTo>
                  <a:lnTo>
                    <a:pt x="0" y="0"/>
                  </a:lnTo>
                  <a:lnTo>
                    <a:pt x="7" y="0"/>
                  </a:lnTo>
                </a:path>
              </a:pathLst>
            </a:custGeom>
            <a:noFill/>
            <a:ln w="36513">
              <a:solidFill>
                <a:srgbClr val="FF0000"/>
              </a:solidFill>
              <a:prstDash val="solid"/>
              <a:round/>
              <a:headEnd/>
              <a:tailEnd/>
            </a:ln>
          </p:spPr>
          <p:txBody>
            <a:bodyPr/>
            <a:lstStyle/>
            <a:p>
              <a:endParaRPr lang="zh-CN" altLang="en-US"/>
            </a:p>
          </p:txBody>
        </p:sp>
        <p:sp>
          <p:nvSpPr>
            <p:cNvPr id="68136" name="Line 1806"/>
            <p:cNvSpPr>
              <a:spLocks noChangeShapeType="1"/>
            </p:cNvSpPr>
            <p:nvPr/>
          </p:nvSpPr>
          <p:spPr bwMode="auto">
            <a:xfrm>
              <a:off x="5087" y="2049"/>
              <a:ext cx="1" cy="1"/>
            </a:xfrm>
            <a:prstGeom prst="line">
              <a:avLst/>
            </a:prstGeom>
            <a:noFill/>
            <a:ln w="36513">
              <a:solidFill>
                <a:srgbClr val="FF0000"/>
              </a:solidFill>
              <a:round/>
              <a:headEnd/>
              <a:tailEnd/>
            </a:ln>
          </p:spPr>
          <p:txBody>
            <a:bodyPr/>
            <a:lstStyle/>
            <a:p>
              <a:endParaRPr lang="zh-CN" altLang="en-US"/>
            </a:p>
          </p:txBody>
        </p:sp>
        <p:sp>
          <p:nvSpPr>
            <p:cNvPr id="68137" name="Line 1807"/>
            <p:cNvSpPr>
              <a:spLocks noChangeShapeType="1"/>
            </p:cNvSpPr>
            <p:nvPr/>
          </p:nvSpPr>
          <p:spPr bwMode="auto">
            <a:xfrm>
              <a:off x="5087" y="2049"/>
              <a:ext cx="1" cy="1"/>
            </a:xfrm>
            <a:prstGeom prst="line">
              <a:avLst/>
            </a:prstGeom>
            <a:noFill/>
            <a:ln w="36513">
              <a:solidFill>
                <a:srgbClr val="FF0000"/>
              </a:solidFill>
              <a:round/>
              <a:headEnd/>
              <a:tailEnd/>
            </a:ln>
          </p:spPr>
          <p:txBody>
            <a:bodyPr/>
            <a:lstStyle/>
            <a:p>
              <a:endParaRPr lang="zh-CN" altLang="en-US"/>
            </a:p>
          </p:txBody>
        </p:sp>
        <p:sp>
          <p:nvSpPr>
            <p:cNvPr id="68138" name="Line 1808"/>
            <p:cNvSpPr>
              <a:spLocks noChangeShapeType="1"/>
            </p:cNvSpPr>
            <p:nvPr/>
          </p:nvSpPr>
          <p:spPr bwMode="auto">
            <a:xfrm>
              <a:off x="5087" y="2049"/>
              <a:ext cx="1" cy="1"/>
            </a:xfrm>
            <a:prstGeom prst="line">
              <a:avLst/>
            </a:prstGeom>
            <a:noFill/>
            <a:ln w="36513">
              <a:solidFill>
                <a:srgbClr val="FF0000"/>
              </a:solidFill>
              <a:round/>
              <a:headEnd/>
              <a:tailEnd/>
            </a:ln>
          </p:spPr>
          <p:txBody>
            <a:bodyPr/>
            <a:lstStyle/>
            <a:p>
              <a:endParaRPr lang="zh-CN" altLang="en-US"/>
            </a:p>
          </p:txBody>
        </p:sp>
        <p:sp>
          <p:nvSpPr>
            <p:cNvPr id="68139" name="Line 1809"/>
            <p:cNvSpPr>
              <a:spLocks noChangeShapeType="1"/>
            </p:cNvSpPr>
            <p:nvPr/>
          </p:nvSpPr>
          <p:spPr bwMode="auto">
            <a:xfrm>
              <a:off x="5087" y="2049"/>
              <a:ext cx="1" cy="1"/>
            </a:xfrm>
            <a:prstGeom prst="line">
              <a:avLst/>
            </a:prstGeom>
            <a:noFill/>
            <a:ln w="36513">
              <a:solidFill>
                <a:srgbClr val="FF0000"/>
              </a:solidFill>
              <a:round/>
              <a:headEnd/>
              <a:tailEnd/>
            </a:ln>
          </p:spPr>
          <p:txBody>
            <a:bodyPr/>
            <a:lstStyle/>
            <a:p>
              <a:endParaRPr lang="zh-CN" altLang="en-US"/>
            </a:p>
          </p:txBody>
        </p:sp>
        <p:sp>
          <p:nvSpPr>
            <p:cNvPr id="68140" name="Line 1810"/>
            <p:cNvSpPr>
              <a:spLocks noChangeShapeType="1"/>
            </p:cNvSpPr>
            <p:nvPr/>
          </p:nvSpPr>
          <p:spPr bwMode="auto">
            <a:xfrm>
              <a:off x="5087" y="2049"/>
              <a:ext cx="1" cy="1"/>
            </a:xfrm>
            <a:prstGeom prst="line">
              <a:avLst/>
            </a:prstGeom>
            <a:noFill/>
            <a:ln w="36513">
              <a:solidFill>
                <a:srgbClr val="FF0000"/>
              </a:solidFill>
              <a:round/>
              <a:headEnd/>
              <a:tailEnd/>
            </a:ln>
          </p:spPr>
          <p:txBody>
            <a:bodyPr/>
            <a:lstStyle/>
            <a:p>
              <a:endParaRPr lang="zh-CN" altLang="en-US"/>
            </a:p>
          </p:txBody>
        </p:sp>
        <p:sp>
          <p:nvSpPr>
            <p:cNvPr id="68141" name="Freeform 1811"/>
            <p:cNvSpPr>
              <a:spLocks/>
            </p:cNvSpPr>
            <p:nvPr/>
          </p:nvSpPr>
          <p:spPr bwMode="auto">
            <a:xfrm>
              <a:off x="5087" y="2049"/>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6513">
              <a:solidFill>
                <a:srgbClr val="FF0000"/>
              </a:solidFill>
              <a:prstDash val="solid"/>
              <a:round/>
              <a:headEnd/>
              <a:tailEnd/>
            </a:ln>
          </p:spPr>
          <p:txBody>
            <a:bodyPr/>
            <a:lstStyle/>
            <a:p>
              <a:endParaRPr lang="zh-CN" altLang="en-US"/>
            </a:p>
          </p:txBody>
        </p:sp>
        <p:sp>
          <p:nvSpPr>
            <p:cNvPr id="68142" name="Line 1812"/>
            <p:cNvSpPr>
              <a:spLocks noChangeShapeType="1"/>
            </p:cNvSpPr>
            <p:nvPr/>
          </p:nvSpPr>
          <p:spPr bwMode="auto">
            <a:xfrm>
              <a:off x="5095" y="2049"/>
              <a:ext cx="1" cy="1"/>
            </a:xfrm>
            <a:prstGeom prst="line">
              <a:avLst/>
            </a:prstGeom>
            <a:noFill/>
            <a:ln w="36513">
              <a:solidFill>
                <a:srgbClr val="FF0000"/>
              </a:solidFill>
              <a:round/>
              <a:headEnd/>
              <a:tailEnd/>
            </a:ln>
          </p:spPr>
          <p:txBody>
            <a:bodyPr/>
            <a:lstStyle/>
            <a:p>
              <a:endParaRPr lang="zh-CN" altLang="en-US"/>
            </a:p>
          </p:txBody>
        </p:sp>
        <p:sp>
          <p:nvSpPr>
            <p:cNvPr id="68143" name="Line 1813"/>
            <p:cNvSpPr>
              <a:spLocks noChangeShapeType="1"/>
            </p:cNvSpPr>
            <p:nvPr/>
          </p:nvSpPr>
          <p:spPr bwMode="auto">
            <a:xfrm>
              <a:off x="5095" y="2049"/>
              <a:ext cx="1" cy="1"/>
            </a:xfrm>
            <a:prstGeom prst="line">
              <a:avLst/>
            </a:prstGeom>
            <a:noFill/>
            <a:ln w="36513">
              <a:solidFill>
                <a:srgbClr val="FF0000"/>
              </a:solidFill>
              <a:round/>
              <a:headEnd/>
              <a:tailEnd/>
            </a:ln>
          </p:spPr>
          <p:txBody>
            <a:bodyPr/>
            <a:lstStyle/>
            <a:p>
              <a:endParaRPr lang="zh-CN" altLang="en-US"/>
            </a:p>
          </p:txBody>
        </p:sp>
        <p:sp>
          <p:nvSpPr>
            <p:cNvPr id="68144" name="Line 1814"/>
            <p:cNvSpPr>
              <a:spLocks noChangeShapeType="1"/>
            </p:cNvSpPr>
            <p:nvPr/>
          </p:nvSpPr>
          <p:spPr bwMode="auto">
            <a:xfrm>
              <a:off x="5095" y="2049"/>
              <a:ext cx="1" cy="1"/>
            </a:xfrm>
            <a:prstGeom prst="line">
              <a:avLst/>
            </a:prstGeom>
            <a:noFill/>
            <a:ln w="36513">
              <a:solidFill>
                <a:srgbClr val="FF0000"/>
              </a:solidFill>
              <a:round/>
              <a:headEnd/>
              <a:tailEnd/>
            </a:ln>
          </p:spPr>
          <p:txBody>
            <a:bodyPr/>
            <a:lstStyle/>
            <a:p>
              <a:endParaRPr lang="zh-CN" altLang="en-US"/>
            </a:p>
          </p:txBody>
        </p:sp>
        <p:sp>
          <p:nvSpPr>
            <p:cNvPr id="68145" name="Line 1815"/>
            <p:cNvSpPr>
              <a:spLocks noChangeShapeType="1"/>
            </p:cNvSpPr>
            <p:nvPr/>
          </p:nvSpPr>
          <p:spPr bwMode="auto">
            <a:xfrm>
              <a:off x="5095" y="2049"/>
              <a:ext cx="1" cy="1"/>
            </a:xfrm>
            <a:prstGeom prst="line">
              <a:avLst/>
            </a:prstGeom>
            <a:noFill/>
            <a:ln w="36513">
              <a:solidFill>
                <a:srgbClr val="FF0000"/>
              </a:solidFill>
              <a:round/>
              <a:headEnd/>
              <a:tailEnd/>
            </a:ln>
          </p:spPr>
          <p:txBody>
            <a:bodyPr/>
            <a:lstStyle/>
            <a:p>
              <a:endParaRPr lang="zh-CN" altLang="en-US"/>
            </a:p>
          </p:txBody>
        </p:sp>
        <p:sp>
          <p:nvSpPr>
            <p:cNvPr id="68146" name="Freeform 1816"/>
            <p:cNvSpPr>
              <a:spLocks/>
            </p:cNvSpPr>
            <p:nvPr/>
          </p:nvSpPr>
          <p:spPr bwMode="auto">
            <a:xfrm>
              <a:off x="5095" y="2049"/>
              <a:ext cx="7" cy="1"/>
            </a:xfrm>
            <a:custGeom>
              <a:avLst/>
              <a:gdLst>
                <a:gd name="T0" fmla="*/ 0 w 7"/>
                <a:gd name="T1" fmla="*/ 0 h 1"/>
                <a:gd name="T2" fmla="*/ 0 w 7"/>
                <a:gd name="T3" fmla="*/ 0 h 1"/>
                <a:gd name="T4" fmla="*/ 7 w 7"/>
                <a:gd name="T5" fmla="*/ 0 h 1"/>
                <a:gd name="T6" fmla="*/ 0 60000 65536"/>
                <a:gd name="T7" fmla="*/ 0 60000 65536"/>
                <a:gd name="T8" fmla="*/ 0 60000 65536"/>
                <a:gd name="T9" fmla="*/ 0 w 7"/>
                <a:gd name="T10" fmla="*/ 0 h 1"/>
                <a:gd name="T11" fmla="*/ 7 w 7"/>
                <a:gd name="T12" fmla="*/ 1 h 1"/>
              </a:gdLst>
              <a:ahLst/>
              <a:cxnLst>
                <a:cxn ang="T6">
                  <a:pos x="T0" y="T1"/>
                </a:cxn>
                <a:cxn ang="T7">
                  <a:pos x="T2" y="T3"/>
                </a:cxn>
                <a:cxn ang="T8">
                  <a:pos x="T4" y="T5"/>
                </a:cxn>
              </a:cxnLst>
              <a:rect l="T9" t="T10" r="T11" b="T12"/>
              <a:pathLst>
                <a:path w="7" h="1">
                  <a:moveTo>
                    <a:pt x="0" y="0"/>
                  </a:moveTo>
                  <a:lnTo>
                    <a:pt x="0" y="0"/>
                  </a:lnTo>
                  <a:lnTo>
                    <a:pt x="7" y="0"/>
                  </a:lnTo>
                </a:path>
              </a:pathLst>
            </a:custGeom>
            <a:noFill/>
            <a:ln w="36513">
              <a:solidFill>
                <a:srgbClr val="FF0000"/>
              </a:solidFill>
              <a:prstDash val="solid"/>
              <a:round/>
              <a:headEnd/>
              <a:tailEnd/>
            </a:ln>
          </p:spPr>
          <p:txBody>
            <a:bodyPr/>
            <a:lstStyle/>
            <a:p>
              <a:endParaRPr lang="zh-CN" altLang="en-US"/>
            </a:p>
          </p:txBody>
        </p:sp>
        <p:sp>
          <p:nvSpPr>
            <p:cNvPr id="68147" name="Line 1817"/>
            <p:cNvSpPr>
              <a:spLocks noChangeShapeType="1"/>
            </p:cNvSpPr>
            <p:nvPr/>
          </p:nvSpPr>
          <p:spPr bwMode="auto">
            <a:xfrm>
              <a:off x="5102" y="2049"/>
              <a:ext cx="1" cy="1"/>
            </a:xfrm>
            <a:prstGeom prst="line">
              <a:avLst/>
            </a:prstGeom>
            <a:noFill/>
            <a:ln w="36513">
              <a:solidFill>
                <a:srgbClr val="FF0000"/>
              </a:solidFill>
              <a:round/>
              <a:headEnd/>
              <a:tailEnd/>
            </a:ln>
          </p:spPr>
          <p:txBody>
            <a:bodyPr/>
            <a:lstStyle/>
            <a:p>
              <a:endParaRPr lang="zh-CN" altLang="en-US"/>
            </a:p>
          </p:txBody>
        </p:sp>
        <p:sp>
          <p:nvSpPr>
            <p:cNvPr id="68148" name="Line 1818"/>
            <p:cNvSpPr>
              <a:spLocks noChangeShapeType="1"/>
            </p:cNvSpPr>
            <p:nvPr/>
          </p:nvSpPr>
          <p:spPr bwMode="auto">
            <a:xfrm>
              <a:off x="5102" y="2049"/>
              <a:ext cx="1" cy="1"/>
            </a:xfrm>
            <a:prstGeom prst="line">
              <a:avLst/>
            </a:prstGeom>
            <a:noFill/>
            <a:ln w="36513">
              <a:solidFill>
                <a:srgbClr val="FF0000"/>
              </a:solidFill>
              <a:round/>
              <a:headEnd/>
              <a:tailEnd/>
            </a:ln>
          </p:spPr>
          <p:txBody>
            <a:bodyPr/>
            <a:lstStyle/>
            <a:p>
              <a:endParaRPr lang="zh-CN" altLang="en-US"/>
            </a:p>
          </p:txBody>
        </p:sp>
        <p:sp>
          <p:nvSpPr>
            <p:cNvPr id="68149" name="Line 1819"/>
            <p:cNvSpPr>
              <a:spLocks noChangeShapeType="1"/>
            </p:cNvSpPr>
            <p:nvPr/>
          </p:nvSpPr>
          <p:spPr bwMode="auto">
            <a:xfrm>
              <a:off x="5102" y="2049"/>
              <a:ext cx="1" cy="1"/>
            </a:xfrm>
            <a:prstGeom prst="line">
              <a:avLst/>
            </a:prstGeom>
            <a:noFill/>
            <a:ln w="36513">
              <a:solidFill>
                <a:srgbClr val="FF0000"/>
              </a:solidFill>
              <a:round/>
              <a:headEnd/>
              <a:tailEnd/>
            </a:ln>
          </p:spPr>
          <p:txBody>
            <a:bodyPr/>
            <a:lstStyle/>
            <a:p>
              <a:endParaRPr lang="zh-CN" altLang="en-US"/>
            </a:p>
          </p:txBody>
        </p:sp>
        <p:sp>
          <p:nvSpPr>
            <p:cNvPr id="68150" name="Line 1820"/>
            <p:cNvSpPr>
              <a:spLocks noChangeShapeType="1"/>
            </p:cNvSpPr>
            <p:nvPr/>
          </p:nvSpPr>
          <p:spPr bwMode="auto">
            <a:xfrm>
              <a:off x="5102" y="2049"/>
              <a:ext cx="1" cy="1"/>
            </a:xfrm>
            <a:prstGeom prst="line">
              <a:avLst/>
            </a:prstGeom>
            <a:noFill/>
            <a:ln w="36513">
              <a:solidFill>
                <a:srgbClr val="FF0000"/>
              </a:solidFill>
              <a:round/>
              <a:headEnd/>
              <a:tailEnd/>
            </a:ln>
          </p:spPr>
          <p:txBody>
            <a:bodyPr/>
            <a:lstStyle/>
            <a:p>
              <a:endParaRPr lang="zh-CN" altLang="en-US"/>
            </a:p>
          </p:txBody>
        </p:sp>
        <p:sp>
          <p:nvSpPr>
            <p:cNvPr id="68151" name="Freeform 1821"/>
            <p:cNvSpPr>
              <a:spLocks/>
            </p:cNvSpPr>
            <p:nvPr/>
          </p:nvSpPr>
          <p:spPr bwMode="auto">
            <a:xfrm>
              <a:off x="5102" y="2049"/>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6513">
              <a:solidFill>
                <a:srgbClr val="FF0000"/>
              </a:solidFill>
              <a:prstDash val="solid"/>
              <a:round/>
              <a:headEnd/>
              <a:tailEnd/>
            </a:ln>
          </p:spPr>
          <p:txBody>
            <a:bodyPr/>
            <a:lstStyle/>
            <a:p>
              <a:endParaRPr lang="zh-CN" altLang="en-US"/>
            </a:p>
          </p:txBody>
        </p:sp>
        <p:sp>
          <p:nvSpPr>
            <p:cNvPr id="68152" name="Line 1822"/>
            <p:cNvSpPr>
              <a:spLocks noChangeShapeType="1"/>
            </p:cNvSpPr>
            <p:nvPr/>
          </p:nvSpPr>
          <p:spPr bwMode="auto">
            <a:xfrm>
              <a:off x="5110" y="2049"/>
              <a:ext cx="1" cy="1"/>
            </a:xfrm>
            <a:prstGeom prst="line">
              <a:avLst/>
            </a:prstGeom>
            <a:noFill/>
            <a:ln w="36513">
              <a:solidFill>
                <a:srgbClr val="FF0000"/>
              </a:solidFill>
              <a:round/>
              <a:headEnd/>
              <a:tailEnd/>
            </a:ln>
          </p:spPr>
          <p:txBody>
            <a:bodyPr/>
            <a:lstStyle/>
            <a:p>
              <a:endParaRPr lang="zh-CN" altLang="en-US"/>
            </a:p>
          </p:txBody>
        </p:sp>
        <p:sp>
          <p:nvSpPr>
            <p:cNvPr id="68153" name="Line 1823"/>
            <p:cNvSpPr>
              <a:spLocks noChangeShapeType="1"/>
            </p:cNvSpPr>
            <p:nvPr/>
          </p:nvSpPr>
          <p:spPr bwMode="auto">
            <a:xfrm>
              <a:off x="5110" y="2049"/>
              <a:ext cx="1" cy="1"/>
            </a:xfrm>
            <a:prstGeom prst="line">
              <a:avLst/>
            </a:prstGeom>
            <a:noFill/>
            <a:ln w="36513">
              <a:solidFill>
                <a:srgbClr val="FF0000"/>
              </a:solidFill>
              <a:round/>
              <a:headEnd/>
              <a:tailEnd/>
            </a:ln>
          </p:spPr>
          <p:txBody>
            <a:bodyPr/>
            <a:lstStyle/>
            <a:p>
              <a:endParaRPr lang="zh-CN" altLang="en-US"/>
            </a:p>
          </p:txBody>
        </p:sp>
        <p:sp>
          <p:nvSpPr>
            <p:cNvPr id="68154" name="Line 1824"/>
            <p:cNvSpPr>
              <a:spLocks noChangeShapeType="1"/>
            </p:cNvSpPr>
            <p:nvPr/>
          </p:nvSpPr>
          <p:spPr bwMode="auto">
            <a:xfrm>
              <a:off x="5110" y="2049"/>
              <a:ext cx="1" cy="1"/>
            </a:xfrm>
            <a:prstGeom prst="line">
              <a:avLst/>
            </a:prstGeom>
            <a:noFill/>
            <a:ln w="36513">
              <a:solidFill>
                <a:srgbClr val="FF0000"/>
              </a:solidFill>
              <a:round/>
              <a:headEnd/>
              <a:tailEnd/>
            </a:ln>
          </p:spPr>
          <p:txBody>
            <a:bodyPr/>
            <a:lstStyle/>
            <a:p>
              <a:endParaRPr lang="zh-CN" altLang="en-US"/>
            </a:p>
          </p:txBody>
        </p:sp>
        <p:sp>
          <p:nvSpPr>
            <p:cNvPr id="68155" name="Line 1825"/>
            <p:cNvSpPr>
              <a:spLocks noChangeShapeType="1"/>
            </p:cNvSpPr>
            <p:nvPr/>
          </p:nvSpPr>
          <p:spPr bwMode="auto">
            <a:xfrm>
              <a:off x="5110" y="2049"/>
              <a:ext cx="1" cy="1"/>
            </a:xfrm>
            <a:prstGeom prst="line">
              <a:avLst/>
            </a:prstGeom>
            <a:noFill/>
            <a:ln w="36513">
              <a:solidFill>
                <a:srgbClr val="FF0000"/>
              </a:solidFill>
              <a:round/>
              <a:headEnd/>
              <a:tailEnd/>
            </a:ln>
          </p:spPr>
          <p:txBody>
            <a:bodyPr/>
            <a:lstStyle/>
            <a:p>
              <a:endParaRPr lang="zh-CN" altLang="en-US"/>
            </a:p>
          </p:txBody>
        </p:sp>
        <p:sp>
          <p:nvSpPr>
            <p:cNvPr id="68156" name="Line 1826"/>
            <p:cNvSpPr>
              <a:spLocks noChangeShapeType="1"/>
            </p:cNvSpPr>
            <p:nvPr/>
          </p:nvSpPr>
          <p:spPr bwMode="auto">
            <a:xfrm>
              <a:off x="5110" y="2049"/>
              <a:ext cx="1" cy="1"/>
            </a:xfrm>
            <a:prstGeom prst="line">
              <a:avLst/>
            </a:prstGeom>
            <a:noFill/>
            <a:ln w="36513">
              <a:solidFill>
                <a:srgbClr val="FF0000"/>
              </a:solidFill>
              <a:round/>
              <a:headEnd/>
              <a:tailEnd/>
            </a:ln>
          </p:spPr>
          <p:txBody>
            <a:bodyPr/>
            <a:lstStyle/>
            <a:p>
              <a:endParaRPr lang="zh-CN" altLang="en-US"/>
            </a:p>
          </p:txBody>
        </p:sp>
        <p:sp>
          <p:nvSpPr>
            <p:cNvPr id="68157" name="Freeform 1827"/>
            <p:cNvSpPr>
              <a:spLocks/>
            </p:cNvSpPr>
            <p:nvPr/>
          </p:nvSpPr>
          <p:spPr bwMode="auto">
            <a:xfrm>
              <a:off x="5110" y="2049"/>
              <a:ext cx="7" cy="1"/>
            </a:xfrm>
            <a:custGeom>
              <a:avLst/>
              <a:gdLst>
                <a:gd name="T0" fmla="*/ 0 w 7"/>
                <a:gd name="T1" fmla="*/ 0 h 1"/>
                <a:gd name="T2" fmla="*/ 0 w 7"/>
                <a:gd name="T3" fmla="*/ 0 h 1"/>
                <a:gd name="T4" fmla="*/ 7 w 7"/>
                <a:gd name="T5" fmla="*/ 0 h 1"/>
                <a:gd name="T6" fmla="*/ 0 60000 65536"/>
                <a:gd name="T7" fmla="*/ 0 60000 65536"/>
                <a:gd name="T8" fmla="*/ 0 60000 65536"/>
                <a:gd name="T9" fmla="*/ 0 w 7"/>
                <a:gd name="T10" fmla="*/ 0 h 1"/>
                <a:gd name="T11" fmla="*/ 7 w 7"/>
                <a:gd name="T12" fmla="*/ 1 h 1"/>
              </a:gdLst>
              <a:ahLst/>
              <a:cxnLst>
                <a:cxn ang="T6">
                  <a:pos x="T0" y="T1"/>
                </a:cxn>
                <a:cxn ang="T7">
                  <a:pos x="T2" y="T3"/>
                </a:cxn>
                <a:cxn ang="T8">
                  <a:pos x="T4" y="T5"/>
                </a:cxn>
              </a:cxnLst>
              <a:rect l="T9" t="T10" r="T11" b="T12"/>
              <a:pathLst>
                <a:path w="7" h="1">
                  <a:moveTo>
                    <a:pt x="0" y="0"/>
                  </a:moveTo>
                  <a:lnTo>
                    <a:pt x="0" y="0"/>
                  </a:lnTo>
                  <a:lnTo>
                    <a:pt x="7" y="0"/>
                  </a:lnTo>
                </a:path>
              </a:pathLst>
            </a:custGeom>
            <a:noFill/>
            <a:ln w="36513">
              <a:solidFill>
                <a:srgbClr val="FF0000"/>
              </a:solidFill>
              <a:prstDash val="solid"/>
              <a:round/>
              <a:headEnd/>
              <a:tailEnd/>
            </a:ln>
          </p:spPr>
          <p:txBody>
            <a:bodyPr/>
            <a:lstStyle/>
            <a:p>
              <a:endParaRPr lang="zh-CN" altLang="en-US"/>
            </a:p>
          </p:txBody>
        </p:sp>
        <p:sp>
          <p:nvSpPr>
            <p:cNvPr id="68158" name="Line 1828"/>
            <p:cNvSpPr>
              <a:spLocks noChangeShapeType="1"/>
            </p:cNvSpPr>
            <p:nvPr/>
          </p:nvSpPr>
          <p:spPr bwMode="auto">
            <a:xfrm>
              <a:off x="5117" y="2049"/>
              <a:ext cx="1" cy="1"/>
            </a:xfrm>
            <a:prstGeom prst="line">
              <a:avLst/>
            </a:prstGeom>
            <a:noFill/>
            <a:ln w="36513">
              <a:solidFill>
                <a:srgbClr val="FF0000"/>
              </a:solidFill>
              <a:round/>
              <a:headEnd/>
              <a:tailEnd/>
            </a:ln>
          </p:spPr>
          <p:txBody>
            <a:bodyPr/>
            <a:lstStyle/>
            <a:p>
              <a:endParaRPr lang="zh-CN" altLang="en-US"/>
            </a:p>
          </p:txBody>
        </p:sp>
        <p:sp>
          <p:nvSpPr>
            <p:cNvPr id="68159" name="Line 1829"/>
            <p:cNvSpPr>
              <a:spLocks noChangeShapeType="1"/>
            </p:cNvSpPr>
            <p:nvPr/>
          </p:nvSpPr>
          <p:spPr bwMode="auto">
            <a:xfrm>
              <a:off x="5117" y="2049"/>
              <a:ext cx="1" cy="1"/>
            </a:xfrm>
            <a:prstGeom prst="line">
              <a:avLst/>
            </a:prstGeom>
            <a:noFill/>
            <a:ln w="36513">
              <a:solidFill>
                <a:srgbClr val="FF0000"/>
              </a:solidFill>
              <a:round/>
              <a:headEnd/>
              <a:tailEnd/>
            </a:ln>
          </p:spPr>
          <p:txBody>
            <a:bodyPr/>
            <a:lstStyle/>
            <a:p>
              <a:endParaRPr lang="zh-CN" altLang="en-US"/>
            </a:p>
          </p:txBody>
        </p:sp>
        <p:sp>
          <p:nvSpPr>
            <p:cNvPr id="68160" name="Line 1830"/>
            <p:cNvSpPr>
              <a:spLocks noChangeShapeType="1"/>
            </p:cNvSpPr>
            <p:nvPr/>
          </p:nvSpPr>
          <p:spPr bwMode="auto">
            <a:xfrm>
              <a:off x="5117" y="2049"/>
              <a:ext cx="1" cy="1"/>
            </a:xfrm>
            <a:prstGeom prst="line">
              <a:avLst/>
            </a:prstGeom>
            <a:noFill/>
            <a:ln w="36513">
              <a:solidFill>
                <a:srgbClr val="FF0000"/>
              </a:solidFill>
              <a:round/>
              <a:headEnd/>
              <a:tailEnd/>
            </a:ln>
          </p:spPr>
          <p:txBody>
            <a:bodyPr/>
            <a:lstStyle/>
            <a:p>
              <a:endParaRPr lang="zh-CN" altLang="en-US"/>
            </a:p>
          </p:txBody>
        </p:sp>
        <p:sp>
          <p:nvSpPr>
            <p:cNvPr id="68161" name="Line 1831"/>
            <p:cNvSpPr>
              <a:spLocks noChangeShapeType="1"/>
            </p:cNvSpPr>
            <p:nvPr/>
          </p:nvSpPr>
          <p:spPr bwMode="auto">
            <a:xfrm>
              <a:off x="5117" y="2049"/>
              <a:ext cx="1" cy="1"/>
            </a:xfrm>
            <a:prstGeom prst="line">
              <a:avLst/>
            </a:prstGeom>
            <a:noFill/>
            <a:ln w="36513">
              <a:solidFill>
                <a:srgbClr val="FF0000"/>
              </a:solidFill>
              <a:round/>
              <a:headEnd/>
              <a:tailEnd/>
            </a:ln>
          </p:spPr>
          <p:txBody>
            <a:bodyPr/>
            <a:lstStyle/>
            <a:p>
              <a:endParaRPr lang="zh-CN" altLang="en-US"/>
            </a:p>
          </p:txBody>
        </p:sp>
        <p:sp>
          <p:nvSpPr>
            <p:cNvPr id="68162" name="Freeform 1832"/>
            <p:cNvSpPr>
              <a:spLocks/>
            </p:cNvSpPr>
            <p:nvPr/>
          </p:nvSpPr>
          <p:spPr bwMode="auto">
            <a:xfrm>
              <a:off x="5117" y="2049"/>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6513">
              <a:solidFill>
                <a:srgbClr val="FF0000"/>
              </a:solidFill>
              <a:prstDash val="solid"/>
              <a:round/>
              <a:headEnd/>
              <a:tailEnd/>
            </a:ln>
          </p:spPr>
          <p:txBody>
            <a:bodyPr/>
            <a:lstStyle/>
            <a:p>
              <a:endParaRPr lang="zh-CN" altLang="en-US"/>
            </a:p>
          </p:txBody>
        </p:sp>
        <p:sp>
          <p:nvSpPr>
            <p:cNvPr id="68163" name="Line 1833"/>
            <p:cNvSpPr>
              <a:spLocks noChangeShapeType="1"/>
            </p:cNvSpPr>
            <p:nvPr/>
          </p:nvSpPr>
          <p:spPr bwMode="auto">
            <a:xfrm>
              <a:off x="5125" y="2049"/>
              <a:ext cx="1" cy="1"/>
            </a:xfrm>
            <a:prstGeom prst="line">
              <a:avLst/>
            </a:prstGeom>
            <a:noFill/>
            <a:ln w="36513">
              <a:solidFill>
                <a:srgbClr val="FF0000"/>
              </a:solidFill>
              <a:round/>
              <a:headEnd/>
              <a:tailEnd/>
            </a:ln>
          </p:spPr>
          <p:txBody>
            <a:bodyPr/>
            <a:lstStyle/>
            <a:p>
              <a:endParaRPr lang="zh-CN" altLang="en-US"/>
            </a:p>
          </p:txBody>
        </p:sp>
        <p:sp>
          <p:nvSpPr>
            <p:cNvPr id="68164" name="Line 1834"/>
            <p:cNvSpPr>
              <a:spLocks noChangeShapeType="1"/>
            </p:cNvSpPr>
            <p:nvPr/>
          </p:nvSpPr>
          <p:spPr bwMode="auto">
            <a:xfrm>
              <a:off x="5125" y="2049"/>
              <a:ext cx="1" cy="1"/>
            </a:xfrm>
            <a:prstGeom prst="line">
              <a:avLst/>
            </a:prstGeom>
            <a:noFill/>
            <a:ln w="36513">
              <a:solidFill>
                <a:srgbClr val="FF0000"/>
              </a:solidFill>
              <a:round/>
              <a:headEnd/>
              <a:tailEnd/>
            </a:ln>
          </p:spPr>
          <p:txBody>
            <a:bodyPr/>
            <a:lstStyle/>
            <a:p>
              <a:endParaRPr lang="zh-CN" altLang="en-US"/>
            </a:p>
          </p:txBody>
        </p:sp>
        <p:sp>
          <p:nvSpPr>
            <p:cNvPr id="68165" name="Line 1835"/>
            <p:cNvSpPr>
              <a:spLocks noChangeShapeType="1"/>
            </p:cNvSpPr>
            <p:nvPr/>
          </p:nvSpPr>
          <p:spPr bwMode="auto">
            <a:xfrm>
              <a:off x="5125" y="2049"/>
              <a:ext cx="1" cy="1"/>
            </a:xfrm>
            <a:prstGeom prst="line">
              <a:avLst/>
            </a:prstGeom>
            <a:noFill/>
            <a:ln w="36513">
              <a:solidFill>
                <a:srgbClr val="FF0000"/>
              </a:solidFill>
              <a:round/>
              <a:headEnd/>
              <a:tailEnd/>
            </a:ln>
          </p:spPr>
          <p:txBody>
            <a:bodyPr/>
            <a:lstStyle/>
            <a:p>
              <a:endParaRPr lang="zh-CN" altLang="en-US"/>
            </a:p>
          </p:txBody>
        </p:sp>
        <p:sp>
          <p:nvSpPr>
            <p:cNvPr id="68166" name="Line 1836"/>
            <p:cNvSpPr>
              <a:spLocks noChangeShapeType="1"/>
            </p:cNvSpPr>
            <p:nvPr/>
          </p:nvSpPr>
          <p:spPr bwMode="auto">
            <a:xfrm>
              <a:off x="5125" y="2049"/>
              <a:ext cx="1" cy="1"/>
            </a:xfrm>
            <a:prstGeom prst="line">
              <a:avLst/>
            </a:prstGeom>
            <a:noFill/>
            <a:ln w="36513">
              <a:solidFill>
                <a:srgbClr val="FF0000"/>
              </a:solidFill>
              <a:round/>
              <a:headEnd/>
              <a:tailEnd/>
            </a:ln>
          </p:spPr>
          <p:txBody>
            <a:bodyPr/>
            <a:lstStyle/>
            <a:p>
              <a:endParaRPr lang="zh-CN" altLang="en-US"/>
            </a:p>
          </p:txBody>
        </p:sp>
        <p:sp>
          <p:nvSpPr>
            <p:cNvPr id="68167" name="Freeform 1837"/>
            <p:cNvSpPr>
              <a:spLocks/>
            </p:cNvSpPr>
            <p:nvPr/>
          </p:nvSpPr>
          <p:spPr bwMode="auto">
            <a:xfrm>
              <a:off x="5125" y="2049"/>
              <a:ext cx="7" cy="1"/>
            </a:xfrm>
            <a:custGeom>
              <a:avLst/>
              <a:gdLst>
                <a:gd name="T0" fmla="*/ 0 w 7"/>
                <a:gd name="T1" fmla="*/ 0 h 1"/>
                <a:gd name="T2" fmla="*/ 0 w 7"/>
                <a:gd name="T3" fmla="*/ 0 h 1"/>
                <a:gd name="T4" fmla="*/ 7 w 7"/>
                <a:gd name="T5" fmla="*/ 0 h 1"/>
                <a:gd name="T6" fmla="*/ 0 60000 65536"/>
                <a:gd name="T7" fmla="*/ 0 60000 65536"/>
                <a:gd name="T8" fmla="*/ 0 60000 65536"/>
                <a:gd name="T9" fmla="*/ 0 w 7"/>
                <a:gd name="T10" fmla="*/ 0 h 1"/>
                <a:gd name="T11" fmla="*/ 7 w 7"/>
                <a:gd name="T12" fmla="*/ 1 h 1"/>
              </a:gdLst>
              <a:ahLst/>
              <a:cxnLst>
                <a:cxn ang="T6">
                  <a:pos x="T0" y="T1"/>
                </a:cxn>
                <a:cxn ang="T7">
                  <a:pos x="T2" y="T3"/>
                </a:cxn>
                <a:cxn ang="T8">
                  <a:pos x="T4" y="T5"/>
                </a:cxn>
              </a:cxnLst>
              <a:rect l="T9" t="T10" r="T11" b="T12"/>
              <a:pathLst>
                <a:path w="7" h="1">
                  <a:moveTo>
                    <a:pt x="0" y="0"/>
                  </a:moveTo>
                  <a:lnTo>
                    <a:pt x="0" y="0"/>
                  </a:lnTo>
                  <a:lnTo>
                    <a:pt x="7" y="0"/>
                  </a:lnTo>
                </a:path>
              </a:pathLst>
            </a:custGeom>
            <a:noFill/>
            <a:ln w="36513">
              <a:solidFill>
                <a:srgbClr val="FF0000"/>
              </a:solidFill>
              <a:prstDash val="solid"/>
              <a:round/>
              <a:headEnd/>
              <a:tailEnd/>
            </a:ln>
          </p:spPr>
          <p:txBody>
            <a:bodyPr/>
            <a:lstStyle/>
            <a:p>
              <a:endParaRPr lang="zh-CN" altLang="en-US"/>
            </a:p>
          </p:txBody>
        </p:sp>
        <p:sp>
          <p:nvSpPr>
            <p:cNvPr id="68168" name="Line 1838"/>
            <p:cNvSpPr>
              <a:spLocks noChangeShapeType="1"/>
            </p:cNvSpPr>
            <p:nvPr/>
          </p:nvSpPr>
          <p:spPr bwMode="auto">
            <a:xfrm>
              <a:off x="5132" y="2049"/>
              <a:ext cx="1" cy="1"/>
            </a:xfrm>
            <a:prstGeom prst="line">
              <a:avLst/>
            </a:prstGeom>
            <a:noFill/>
            <a:ln w="36513">
              <a:solidFill>
                <a:srgbClr val="FF0000"/>
              </a:solidFill>
              <a:round/>
              <a:headEnd/>
              <a:tailEnd/>
            </a:ln>
          </p:spPr>
          <p:txBody>
            <a:bodyPr/>
            <a:lstStyle/>
            <a:p>
              <a:endParaRPr lang="zh-CN" altLang="en-US"/>
            </a:p>
          </p:txBody>
        </p:sp>
        <p:sp>
          <p:nvSpPr>
            <p:cNvPr id="68169" name="Line 1839"/>
            <p:cNvSpPr>
              <a:spLocks noChangeShapeType="1"/>
            </p:cNvSpPr>
            <p:nvPr/>
          </p:nvSpPr>
          <p:spPr bwMode="auto">
            <a:xfrm>
              <a:off x="5132" y="2049"/>
              <a:ext cx="1" cy="1"/>
            </a:xfrm>
            <a:prstGeom prst="line">
              <a:avLst/>
            </a:prstGeom>
            <a:noFill/>
            <a:ln w="36513">
              <a:solidFill>
                <a:srgbClr val="FF0000"/>
              </a:solidFill>
              <a:round/>
              <a:headEnd/>
              <a:tailEnd/>
            </a:ln>
          </p:spPr>
          <p:txBody>
            <a:bodyPr/>
            <a:lstStyle/>
            <a:p>
              <a:endParaRPr lang="zh-CN" altLang="en-US"/>
            </a:p>
          </p:txBody>
        </p:sp>
        <p:sp>
          <p:nvSpPr>
            <p:cNvPr id="68170" name="Line 1840"/>
            <p:cNvSpPr>
              <a:spLocks noChangeShapeType="1"/>
            </p:cNvSpPr>
            <p:nvPr/>
          </p:nvSpPr>
          <p:spPr bwMode="auto">
            <a:xfrm>
              <a:off x="5132" y="2049"/>
              <a:ext cx="1" cy="1"/>
            </a:xfrm>
            <a:prstGeom prst="line">
              <a:avLst/>
            </a:prstGeom>
            <a:noFill/>
            <a:ln w="36513">
              <a:solidFill>
                <a:srgbClr val="FF0000"/>
              </a:solidFill>
              <a:round/>
              <a:headEnd/>
              <a:tailEnd/>
            </a:ln>
          </p:spPr>
          <p:txBody>
            <a:bodyPr/>
            <a:lstStyle/>
            <a:p>
              <a:endParaRPr lang="zh-CN" altLang="en-US"/>
            </a:p>
          </p:txBody>
        </p:sp>
        <p:sp>
          <p:nvSpPr>
            <p:cNvPr id="68171" name="Line 1841"/>
            <p:cNvSpPr>
              <a:spLocks noChangeShapeType="1"/>
            </p:cNvSpPr>
            <p:nvPr/>
          </p:nvSpPr>
          <p:spPr bwMode="auto">
            <a:xfrm>
              <a:off x="5132" y="2049"/>
              <a:ext cx="1" cy="1"/>
            </a:xfrm>
            <a:prstGeom prst="line">
              <a:avLst/>
            </a:prstGeom>
            <a:noFill/>
            <a:ln w="36513">
              <a:solidFill>
                <a:srgbClr val="FF0000"/>
              </a:solidFill>
              <a:round/>
              <a:headEnd/>
              <a:tailEnd/>
            </a:ln>
          </p:spPr>
          <p:txBody>
            <a:bodyPr/>
            <a:lstStyle/>
            <a:p>
              <a:endParaRPr lang="zh-CN" altLang="en-US"/>
            </a:p>
          </p:txBody>
        </p:sp>
        <p:sp>
          <p:nvSpPr>
            <p:cNvPr id="68172" name="Line 1842"/>
            <p:cNvSpPr>
              <a:spLocks noChangeShapeType="1"/>
            </p:cNvSpPr>
            <p:nvPr/>
          </p:nvSpPr>
          <p:spPr bwMode="auto">
            <a:xfrm>
              <a:off x="5132" y="2049"/>
              <a:ext cx="1" cy="1"/>
            </a:xfrm>
            <a:prstGeom prst="line">
              <a:avLst/>
            </a:prstGeom>
            <a:noFill/>
            <a:ln w="36513">
              <a:solidFill>
                <a:srgbClr val="FF0000"/>
              </a:solidFill>
              <a:round/>
              <a:headEnd/>
              <a:tailEnd/>
            </a:ln>
          </p:spPr>
          <p:txBody>
            <a:bodyPr/>
            <a:lstStyle/>
            <a:p>
              <a:endParaRPr lang="zh-CN" altLang="en-US"/>
            </a:p>
          </p:txBody>
        </p:sp>
        <p:sp>
          <p:nvSpPr>
            <p:cNvPr id="68173" name="Freeform 1843"/>
            <p:cNvSpPr>
              <a:spLocks/>
            </p:cNvSpPr>
            <p:nvPr/>
          </p:nvSpPr>
          <p:spPr bwMode="auto">
            <a:xfrm>
              <a:off x="5132" y="2049"/>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6513">
              <a:solidFill>
                <a:srgbClr val="FF0000"/>
              </a:solidFill>
              <a:prstDash val="solid"/>
              <a:round/>
              <a:headEnd/>
              <a:tailEnd/>
            </a:ln>
          </p:spPr>
          <p:txBody>
            <a:bodyPr/>
            <a:lstStyle/>
            <a:p>
              <a:endParaRPr lang="zh-CN" altLang="en-US"/>
            </a:p>
          </p:txBody>
        </p:sp>
        <p:sp>
          <p:nvSpPr>
            <p:cNvPr id="68174" name="Line 1844"/>
            <p:cNvSpPr>
              <a:spLocks noChangeShapeType="1"/>
            </p:cNvSpPr>
            <p:nvPr/>
          </p:nvSpPr>
          <p:spPr bwMode="auto">
            <a:xfrm>
              <a:off x="5140" y="2049"/>
              <a:ext cx="1" cy="1"/>
            </a:xfrm>
            <a:prstGeom prst="line">
              <a:avLst/>
            </a:prstGeom>
            <a:noFill/>
            <a:ln w="36513">
              <a:solidFill>
                <a:srgbClr val="FF0000"/>
              </a:solidFill>
              <a:round/>
              <a:headEnd/>
              <a:tailEnd/>
            </a:ln>
          </p:spPr>
          <p:txBody>
            <a:bodyPr/>
            <a:lstStyle/>
            <a:p>
              <a:endParaRPr lang="zh-CN" altLang="en-US"/>
            </a:p>
          </p:txBody>
        </p:sp>
        <p:sp>
          <p:nvSpPr>
            <p:cNvPr id="68175" name="Line 1845"/>
            <p:cNvSpPr>
              <a:spLocks noChangeShapeType="1"/>
            </p:cNvSpPr>
            <p:nvPr/>
          </p:nvSpPr>
          <p:spPr bwMode="auto">
            <a:xfrm>
              <a:off x="5140" y="2049"/>
              <a:ext cx="1" cy="1"/>
            </a:xfrm>
            <a:prstGeom prst="line">
              <a:avLst/>
            </a:prstGeom>
            <a:noFill/>
            <a:ln w="36513">
              <a:solidFill>
                <a:srgbClr val="FF0000"/>
              </a:solidFill>
              <a:round/>
              <a:headEnd/>
              <a:tailEnd/>
            </a:ln>
          </p:spPr>
          <p:txBody>
            <a:bodyPr/>
            <a:lstStyle/>
            <a:p>
              <a:endParaRPr lang="zh-CN" altLang="en-US"/>
            </a:p>
          </p:txBody>
        </p:sp>
        <p:sp>
          <p:nvSpPr>
            <p:cNvPr id="68176" name="Line 1846"/>
            <p:cNvSpPr>
              <a:spLocks noChangeShapeType="1"/>
            </p:cNvSpPr>
            <p:nvPr/>
          </p:nvSpPr>
          <p:spPr bwMode="auto">
            <a:xfrm>
              <a:off x="5140" y="2049"/>
              <a:ext cx="1" cy="1"/>
            </a:xfrm>
            <a:prstGeom prst="line">
              <a:avLst/>
            </a:prstGeom>
            <a:noFill/>
            <a:ln w="36513">
              <a:solidFill>
                <a:srgbClr val="FF0000"/>
              </a:solidFill>
              <a:round/>
              <a:headEnd/>
              <a:tailEnd/>
            </a:ln>
          </p:spPr>
          <p:txBody>
            <a:bodyPr/>
            <a:lstStyle/>
            <a:p>
              <a:endParaRPr lang="zh-CN" altLang="en-US"/>
            </a:p>
          </p:txBody>
        </p:sp>
        <p:sp>
          <p:nvSpPr>
            <p:cNvPr id="68177" name="Line 1847"/>
            <p:cNvSpPr>
              <a:spLocks noChangeShapeType="1"/>
            </p:cNvSpPr>
            <p:nvPr/>
          </p:nvSpPr>
          <p:spPr bwMode="auto">
            <a:xfrm>
              <a:off x="5140" y="2049"/>
              <a:ext cx="1" cy="1"/>
            </a:xfrm>
            <a:prstGeom prst="line">
              <a:avLst/>
            </a:prstGeom>
            <a:noFill/>
            <a:ln w="36513">
              <a:solidFill>
                <a:srgbClr val="FF0000"/>
              </a:solidFill>
              <a:round/>
              <a:headEnd/>
              <a:tailEnd/>
            </a:ln>
          </p:spPr>
          <p:txBody>
            <a:bodyPr/>
            <a:lstStyle/>
            <a:p>
              <a:endParaRPr lang="zh-CN" altLang="en-US"/>
            </a:p>
          </p:txBody>
        </p:sp>
        <p:sp>
          <p:nvSpPr>
            <p:cNvPr id="68178" name="Freeform 1848"/>
            <p:cNvSpPr>
              <a:spLocks/>
            </p:cNvSpPr>
            <p:nvPr/>
          </p:nvSpPr>
          <p:spPr bwMode="auto">
            <a:xfrm>
              <a:off x="5140" y="2049"/>
              <a:ext cx="7" cy="1"/>
            </a:xfrm>
            <a:custGeom>
              <a:avLst/>
              <a:gdLst>
                <a:gd name="T0" fmla="*/ 0 w 7"/>
                <a:gd name="T1" fmla="*/ 0 h 1"/>
                <a:gd name="T2" fmla="*/ 0 w 7"/>
                <a:gd name="T3" fmla="*/ 0 h 1"/>
                <a:gd name="T4" fmla="*/ 7 w 7"/>
                <a:gd name="T5" fmla="*/ 0 h 1"/>
                <a:gd name="T6" fmla="*/ 0 60000 65536"/>
                <a:gd name="T7" fmla="*/ 0 60000 65536"/>
                <a:gd name="T8" fmla="*/ 0 60000 65536"/>
                <a:gd name="T9" fmla="*/ 0 w 7"/>
                <a:gd name="T10" fmla="*/ 0 h 1"/>
                <a:gd name="T11" fmla="*/ 7 w 7"/>
                <a:gd name="T12" fmla="*/ 1 h 1"/>
              </a:gdLst>
              <a:ahLst/>
              <a:cxnLst>
                <a:cxn ang="T6">
                  <a:pos x="T0" y="T1"/>
                </a:cxn>
                <a:cxn ang="T7">
                  <a:pos x="T2" y="T3"/>
                </a:cxn>
                <a:cxn ang="T8">
                  <a:pos x="T4" y="T5"/>
                </a:cxn>
              </a:cxnLst>
              <a:rect l="T9" t="T10" r="T11" b="T12"/>
              <a:pathLst>
                <a:path w="7" h="1">
                  <a:moveTo>
                    <a:pt x="0" y="0"/>
                  </a:moveTo>
                  <a:lnTo>
                    <a:pt x="0" y="0"/>
                  </a:lnTo>
                  <a:lnTo>
                    <a:pt x="7" y="0"/>
                  </a:lnTo>
                </a:path>
              </a:pathLst>
            </a:custGeom>
            <a:noFill/>
            <a:ln w="36513">
              <a:solidFill>
                <a:srgbClr val="FF0000"/>
              </a:solidFill>
              <a:prstDash val="solid"/>
              <a:round/>
              <a:headEnd/>
              <a:tailEnd/>
            </a:ln>
          </p:spPr>
          <p:txBody>
            <a:bodyPr/>
            <a:lstStyle/>
            <a:p>
              <a:endParaRPr lang="zh-CN" altLang="en-US"/>
            </a:p>
          </p:txBody>
        </p:sp>
        <p:sp>
          <p:nvSpPr>
            <p:cNvPr id="68179" name="Line 1849"/>
            <p:cNvSpPr>
              <a:spLocks noChangeShapeType="1"/>
            </p:cNvSpPr>
            <p:nvPr/>
          </p:nvSpPr>
          <p:spPr bwMode="auto">
            <a:xfrm>
              <a:off x="5147" y="2049"/>
              <a:ext cx="1" cy="1"/>
            </a:xfrm>
            <a:prstGeom prst="line">
              <a:avLst/>
            </a:prstGeom>
            <a:noFill/>
            <a:ln w="36513">
              <a:solidFill>
                <a:srgbClr val="FF0000"/>
              </a:solidFill>
              <a:round/>
              <a:headEnd/>
              <a:tailEnd/>
            </a:ln>
          </p:spPr>
          <p:txBody>
            <a:bodyPr/>
            <a:lstStyle/>
            <a:p>
              <a:endParaRPr lang="zh-CN" altLang="en-US"/>
            </a:p>
          </p:txBody>
        </p:sp>
        <p:sp>
          <p:nvSpPr>
            <p:cNvPr id="68180" name="Line 1850"/>
            <p:cNvSpPr>
              <a:spLocks noChangeShapeType="1"/>
            </p:cNvSpPr>
            <p:nvPr/>
          </p:nvSpPr>
          <p:spPr bwMode="auto">
            <a:xfrm>
              <a:off x="5147" y="2049"/>
              <a:ext cx="1" cy="1"/>
            </a:xfrm>
            <a:prstGeom prst="line">
              <a:avLst/>
            </a:prstGeom>
            <a:noFill/>
            <a:ln w="36513">
              <a:solidFill>
                <a:srgbClr val="FF0000"/>
              </a:solidFill>
              <a:round/>
              <a:headEnd/>
              <a:tailEnd/>
            </a:ln>
          </p:spPr>
          <p:txBody>
            <a:bodyPr/>
            <a:lstStyle/>
            <a:p>
              <a:endParaRPr lang="zh-CN" altLang="en-US"/>
            </a:p>
          </p:txBody>
        </p:sp>
        <p:sp>
          <p:nvSpPr>
            <p:cNvPr id="68181" name="Line 1851"/>
            <p:cNvSpPr>
              <a:spLocks noChangeShapeType="1"/>
            </p:cNvSpPr>
            <p:nvPr/>
          </p:nvSpPr>
          <p:spPr bwMode="auto">
            <a:xfrm>
              <a:off x="5147" y="2049"/>
              <a:ext cx="1" cy="1"/>
            </a:xfrm>
            <a:prstGeom prst="line">
              <a:avLst/>
            </a:prstGeom>
            <a:noFill/>
            <a:ln w="36513">
              <a:solidFill>
                <a:srgbClr val="FF0000"/>
              </a:solidFill>
              <a:round/>
              <a:headEnd/>
              <a:tailEnd/>
            </a:ln>
          </p:spPr>
          <p:txBody>
            <a:bodyPr/>
            <a:lstStyle/>
            <a:p>
              <a:endParaRPr lang="zh-CN" altLang="en-US"/>
            </a:p>
          </p:txBody>
        </p:sp>
        <p:sp>
          <p:nvSpPr>
            <p:cNvPr id="68182" name="Line 1852"/>
            <p:cNvSpPr>
              <a:spLocks noChangeShapeType="1"/>
            </p:cNvSpPr>
            <p:nvPr/>
          </p:nvSpPr>
          <p:spPr bwMode="auto">
            <a:xfrm>
              <a:off x="5147" y="2049"/>
              <a:ext cx="1" cy="1"/>
            </a:xfrm>
            <a:prstGeom prst="line">
              <a:avLst/>
            </a:prstGeom>
            <a:noFill/>
            <a:ln w="36513">
              <a:solidFill>
                <a:srgbClr val="FF0000"/>
              </a:solidFill>
              <a:round/>
              <a:headEnd/>
              <a:tailEnd/>
            </a:ln>
          </p:spPr>
          <p:txBody>
            <a:bodyPr/>
            <a:lstStyle/>
            <a:p>
              <a:endParaRPr lang="zh-CN" altLang="en-US"/>
            </a:p>
          </p:txBody>
        </p:sp>
        <p:sp>
          <p:nvSpPr>
            <p:cNvPr id="68183" name="Freeform 1853"/>
            <p:cNvSpPr>
              <a:spLocks/>
            </p:cNvSpPr>
            <p:nvPr/>
          </p:nvSpPr>
          <p:spPr bwMode="auto">
            <a:xfrm>
              <a:off x="5147" y="2049"/>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6513">
              <a:solidFill>
                <a:srgbClr val="FF0000"/>
              </a:solidFill>
              <a:prstDash val="solid"/>
              <a:round/>
              <a:headEnd/>
              <a:tailEnd/>
            </a:ln>
          </p:spPr>
          <p:txBody>
            <a:bodyPr/>
            <a:lstStyle/>
            <a:p>
              <a:endParaRPr lang="zh-CN" altLang="en-US"/>
            </a:p>
          </p:txBody>
        </p:sp>
        <p:sp>
          <p:nvSpPr>
            <p:cNvPr id="68184" name="Line 1854"/>
            <p:cNvSpPr>
              <a:spLocks noChangeShapeType="1"/>
            </p:cNvSpPr>
            <p:nvPr/>
          </p:nvSpPr>
          <p:spPr bwMode="auto">
            <a:xfrm>
              <a:off x="5155" y="2049"/>
              <a:ext cx="1" cy="1"/>
            </a:xfrm>
            <a:prstGeom prst="line">
              <a:avLst/>
            </a:prstGeom>
            <a:noFill/>
            <a:ln w="36513">
              <a:solidFill>
                <a:srgbClr val="FF0000"/>
              </a:solidFill>
              <a:round/>
              <a:headEnd/>
              <a:tailEnd/>
            </a:ln>
          </p:spPr>
          <p:txBody>
            <a:bodyPr/>
            <a:lstStyle/>
            <a:p>
              <a:endParaRPr lang="zh-CN" altLang="en-US"/>
            </a:p>
          </p:txBody>
        </p:sp>
        <p:sp>
          <p:nvSpPr>
            <p:cNvPr id="68185" name="Freeform 1855"/>
            <p:cNvSpPr>
              <a:spLocks/>
            </p:cNvSpPr>
            <p:nvPr/>
          </p:nvSpPr>
          <p:spPr bwMode="auto">
            <a:xfrm>
              <a:off x="5155" y="2041"/>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6513">
              <a:solidFill>
                <a:srgbClr val="FF0000"/>
              </a:solidFill>
              <a:prstDash val="solid"/>
              <a:round/>
              <a:headEnd/>
              <a:tailEnd/>
            </a:ln>
          </p:spPr>
          <p:txBody>
            <a:bodyPr/>
            <a:lstStyle/>
            <a:p>
              <a:endParaRPr lang="zh-CN" altLang="en-US"/>
            </a:p>
          </p:txBody>
        </p:sp>
        <p:sp>
          <p:nvSpPr>
            <p:cNvPr id="68186" name="Line 1856"/>
            <p:cNvSpPr>
              <a:spLocks noChangeShapeType="1"/>
            </p:cNvSpPr>
            <p:nvPr/>
          </p:nvSpPr>
          <p:spPr bwMode="auto">
            <a:xfrm>
              <a:off x="5155" y="2041"/>
              <a:ext cx="1" cy="1"/>
            </a:xfrm>
            <a:prstGeom prst="line">
              <a:avLst/>
            </a:prstGeom>
            <a:noFill/>
            <a:ln w="36513">
              <a:solidFill>
                <a:srgbClr val="FF0000"/>
              </a:solidFill>
              <a:round/>
              <a:headEnd/>
              <a:tailEnd/>
            </a:ln>
          </p:spPr>
          <p:txBody>
            <a:bodyPr/>
            <a:lstStyle/>
            <a:p>
              <a:endParaRPr lang="zh-CN" altLang="en-US"/>
            </a:p>
          </p:txBody>
        </p:sp>
        <p:sp>
          <p:nvSpPr>
            <p:cNvPr id="68187" name="Line 1857"/>
            <p:cNvSpPr>
              <a:spLocks noChangeShapeType="1"/>
            </p:cNvSpPr>
            <p:nvPr/>
          </p:nvSpPr>
          <p:spPr bwMode="auto">
            <a:xfrm>
              <a:off x="5155" y="2041"/>
              <a:ext cx="1" cy="1"/>
            </a:xfrm>
            <a:prstGeom prst="line">
              <a:avLst/>
            </a:prstGeom>
            <a:noFill/>
            <a:ln w="36513">
              <a:solidFill>
                <a:srgbClr val="FF0000"/>
              </a:solidFill>
              <a:round/>
              <a:headEnd/>
              <a:tailEnd/>
            </a:ln>
          </p:spPr>
          <p:txBody>
            <a:bodyPr/>
            <a:lstStyle/>
            <a:p>
              <a:endParaRPr lang="zh-CN" altLang="en-US"/>
            </a:p>
          </p:txBody>
        </p:sp>
        <p:sp>
          <p:nvSpPr>
            <p:cNvPr id="68188" name="Line 1858"/>
            <p:cNvSpPr>
              <a:spLocks noChangeShapeType="1"/>
            </p:cNvSpPr>
            <p:nvPr/>
          </p:nvSpPr>
          <p:spPr bwMode="auto">
            <a:xfrm>
              <a:off x="5155" y="2041"/>
              <a:ext cx="1" cy="1"/>
            </a:xfrm>
            <a:prstGeom prst="line">
              <a:avLst/>
            </a:prstGeom>
            <a:noFill/>
            <a:ln w="36513">
              <a:solidFill>
                <a:srgbClr val="FF0000"/>
              </a:solidFill>
              <a:round/>
              <a:headEnd/>
              <a:tailEnd/>
            </a:ln>
          </p:spPr>
          <p:txBody>
            <a:bodyPr/>
            <a:lstStyle/>
            <a:p>
              <a:endParaRPr lang="zh-CN" altLang="en-US"/>
            </a:p>
          </p:txBody>
        </p:sp>
        <p:sp>
          <p:nvSpPr>
            <p:cNvPr id="68189" name="Freeform 1859"/>
            <p:cNvSpPr>
              <a:spLocks/>
            </p:cNvSpPr>
            <p:nvPr/>
          </p:nvSpPr>
          <p:spPr bwMode="auto">
            <a:xfrm>
              <a:off x="5155" y="2041"/>
              <a:ext cx="7" cy="1"/>
            </a:xfrm>
            <a:custGeom>
              <a:avLst/>
              <a:gdLst>
                <a:gd name="T0" fmla="*/ 0 w 7"/>
                <a:gd name="T1" fmla="*/ 0 h 1"/>
                <a:gd name="T2" fmla="*/ 0 w 7"/>
                <a:gd name="T3" fmla="*/ 0 h 1"/>
                <a:gd name="T4" fmla="*/ 7 w 7"/>
                <a:gd name="T5" fmla="*/ 0 h 1"/>
                <a:gd name="T6" fmla="*/ 0 60000 65536"/>
                <a:gd name="T7" fmla="*/ 0 60000 65536"/>
                <a:gd name="T8" fmla="*/ 0 60000 65536"/>
                <a:gd name="T9" fmla="*/ 0 w 7"/>
                <a:gd name="T10" fmla="*/ 0 h 1"/>
                <a:gd name="T11" fmla="*/ 7 w 7"/>
                <a:gd name="T12" fmla="*/ 1 h 1"/>
              </a:gdLst>
              <a:ahLst/>
              <a:cxnLst>
                <a:cxn ang="T6">
                  <a:pos x="T0" y="T1"/>
                </a:cxn>
                <a:cxn ang="T7">
                  <a:pos x="T2" y="T3"/>
                </a:cxn>
                <a:cxn ang="T8">
                  <a:pos x="T4" y="T5"/>
                </a:cxn>
              </a:cxnLst>
              <a:rect l="T9" t="T10" r="T11" b="T12"/>
              <a:pathLst>
                <a:path w="7" h="1">
                  <a:moveTo>
                    <a:pt x="0" y="0"/>
                  </a:moveTo>
                  <a:lnTo>
                    <a:pt x="0" y="0"/>
                  </a:lnTo>
                  <a:lnTo>
                    <a:pt x="7" y="0"/>
                  </a:lnTo>
                </a:path>
              </a:pathLst>
            </a:custGeom>
            <a:noFill/>
            <a:ln w="36513">
              <a:solidFill>
                <a:srgbClr val="FF0000"/>
              </a:solidFill>
              <a:prstDash val="solid"/>
              <a:round/>
              <a:headEnd/>
              <a:tailEnd/>
            </a:ln>
          </p:spPr>
          <p:txBody>
            <a:bodyPr/>
            <a:lstStyle/>
            <a:p>
              <a:endParaRPr lang="zh-CN" altLang="en-US"/>
            </a:p>
          </p:txBody>
        </p:sp>
        <p:sp>
          <p:nvSpPr>
            <p:cNvPr id="68190" name="Line 1860"/>
            <p:cNvSpPr>
              <a:spLocks noChangeShapeType="1"/>
            </p:cNvSpPr>
            <p:nvPr/>
          </p:nvSpPr>
          <p:spPr bwMode="auto">
            <a:xfrm>
              <a:off x="5162" y="2041"/>
              <a:ext cx="1" cy="1"/>
            </a:xfrm>
            <a:prstGeom prst="line">
              <a:avLst/>
            </a:prstGeom>
            <a:noFill/>
            <a:ln w="36513">
              <a:solidFill>
                <a:srgbClr val="FF0000"/>
              </a:solidFill>
              <a:round/>
              <a:headEnd/>
              <a:tailEnd/>
            </a:ln>
          </p:spPr>
          <p:txBody>
            <a:bodyPr/>
            <a:lstStyle/>
            <a:p>
              <a:endParaRPr lang="zh-CN" altLang="en-US"/>
            </a:p>
          </p:txBody>
        </p:sp>
        <p:sp>
          <p:nvSpPr>
            <p:cNvPr id="68191" name="Line 1861"/>
            <p:cNvSpPr>
              <a:spLocks noChangeShapeType="1"/>
            </p:cNvSpPr>
            <p:nvPr/>
          </p:nvSpPr>
          <p:spPr bwMode="auto">
            <a:xfrm>
              <a:off x="5162" y="2041"/>
              <a:ext cx="1" cy="1"/>
            </a:xfrm>
            <a:prstGeom prst="line">
              <a:avLst/>
            </a:prstGeom>
            <a:noFill/>
            <a:ln w="36513">
              <a:solidFill>
                <a:srgbClr val="FF0000"/>
              </a:solidFill>
              <a:round/>
              <a:headEnd/>
              <a:tailEnd/>
            </a:ln>
          </p:spPr>
          <p:txBody>
            <a:bodyPr/>
            <a:lstStyle/>
            <a:p>
              <a:endParaRPr lang="zh-CN" altLang="en-US"/>
            </a:p>
          </p:txBody>
        </p:sp>
        <p:sp>
          <p:nvSpPr>
            <p:cNvPr id="68192" name="Line 1862"/>
            <p:cNvSpPr>
              <a:spLocks noChangeShapeType="1"/>
            </p:cNvSpPr>
            <p:nvPr/>
          </p:nvSpPr>
          <p:spPr bwMode="auto">
            <a:xfrm>
              <a:off x="5162" y="2041"/>
              <a:ext cx="1" cy="1"/>
            </a:xfrm>
            <a:prstGeom prst="line">
              <a:avLst/>
            </a:prstGeom>
            <a:noFill/>
            <a:ln w="36513">
              <a:solidFill>
                <a:srgbClr val="FF0000"/>
              </a:solidFill>
              <a:round/>
              <a:headEnd/>
              <a:tailEnd/>
            </a:ln>
          </p:spPr>
          <p:txBody>
            <a:bodyPr/>
            <a:lstStyle/>
            <a:p>
              <a:endParaRPr lang="zh-CN" altLang="en-US"/>
            </a:p>
          </p:txBody>
        </p:sp>
        <p:sp>
          <p:nvSpPr>
            <p:cNvPr id="68193" name="Line 1863"/>
            <p:cNvSpPr>
              <a:spLocks noChangeShapeType="1"/>
            </p:cNvSpPr>
            <p:nvPr/>
          </p:nvSpPr>
          <p:spPr bwMode="auto">
            <a:xfrm>
              <a:off x="5162" y="2041"/>
              <a:ext cx="1" cy="1"/>
            </a:xfrm>
            <a:prstGeom prst="line">
              <a:avLst/>
            </a:prstGeom>
            <a:noFill/>
            <a:ln w="36513">
              <a:solidFill>
                <a:srgbClr val="FF0000"/>
              </a:solidFill>
              <a:round/>
              <a:headEnd/>
              <a:tailEnd/>
            </a:ln>
          </p:spPr>
          <p:txBody>
            <a:bodyPr/>
            <a:lstStyle/>
            <a:p>
              <a:endParaRPr lang="zh-CN" altLang="en-US"/>
            </a:p>
          </p:txBody>
        </p:sp>
        <p:sp>
          <p:nvSpPr>
            <p:cNvPr id="68194" name="Freeform 1864"/>
            <p:cNvSpPr>
              <a:spLocks/>
            </p:cNvSpPr>
            <p:nvPr/>
          </p:nvSpPr>
          <p:spPr bwMode="auto">
            <a:xfrm>
              <a:off x="5162" y="2041"/>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6513">
              <a:solidFill>
                <a:srgbClr val="FF0000"/>
              </a:solidFill>
              <a:prstDash val="solid"/>
              <a:round/>
              <a:headEnd/>
              <a:tailEnd/>
            </a:ln>
          </p:spPr>
          <p:txBody>
            <a:bodyPr/>
            <a:lstStyle/>
            <a:p>
              <a:endParaRPr lang="zh-CN" altLang="en-US"/>
            </a:p>
          </p:txBody>
        </p:sp>
        <p:sp>
          <p:nvSpPr>
            <p:cNvPr id="68195" name="Line 1865"/>
            <p:cNvSpPr>
              <a:spLocks noChangeShapeType="1"/>
            </p:cNvSpPr>
            <p:nvPr/>
          </p:nvSpPr>
          <p:spPr bwMode="auto">
            <a:xfrm>
              <a:off x="5170" y="2041"/>
              <a:ext cx="1" cy="1"/>
            </a:xfrm>
            <a:prstGeom prst="line">
              <a:avLst/>
            </a:prstGeom>
            <a:noFill/>
            <a:ln w="36513">
              <a:solidFill>
                <a:srgbClr val="FF0000"/>
              </a:solidFill>
              <a:round/>
              <a:headEnd/>
              <a:tailEnd/>
            </a:ln>
          </p:spPr>
          <p:txBody>
            <a:bodyPr/>
            <a:lstStyle/>
            <a:p>
              <a:endParaRPr lang="zh-CN" altLang="en-US"/>
            </a:p>
          </p:txBody>
        </p:sp>
        <p:sp>
          <p:nvSpPr>
            <p:cNvPr id="68196" name="Line 1866"/>
            <p:cNvSpPr>
              <a:spLocks noChangeShapeType="1"/>
            </p:cNvSpPr>
            <p:nvPr/>
          </p:nvSpPr>
          <p:spPr bwMode="auto">
            <a:xfrm>
              <a:off x="5170" y="2041"/>
              <a:ext cx="1" cy="1"/>
            </a:xfrm>
            <a:prstGeom prst="line">
              <a:avLst/>
            </a:prstGeom>
            <a:noFill/>
            <a:ln w="36513">
              <a:solidFill>
                <a:srgbClr val="FF0000"/>
              </a:solidFill>
              <a:round/>
              <a:headEnd/>
              <a:tailEnd/>
            </a:ln>
          </p:spPr>
          <p:txBody>
            <a:bodyPr/>
            <a:lstStyle/>
            <a:p>
              <a:endParaRPr lang="zh-CN" altLang="en-US"/>
            </a:p>
          </p:txBody>
        </p:sp>
        <p:sp>
          <p:nvSpPr>
            <p:cNvPr id="68197" name="Line 1867"/>
            <p:cNvSpPr>
              <a:spLocks noChangeShapeType="1"/>
            </p:cNvSpPr>
            <p:nvPr/>
          </p:nvSpPr>
          <p:spPr bwMode="auto">
            <a:xfrm>
              <a:off x="5170" y="2041"/>
              <a:ext cx="1" cy="1"/>
            </a:xfrm>
            <a:prstGeom prst="line">
              <a:avLst/>
            </a:prstGeom>
            <a:noFill/>
            <a:ln w="36513">
              <a:solidFill>
                <a:srgbClr val="FF0000"/>
              </a:solidFill>
              <a:round/>
              <a:headEnd/>
              <a:tailEnd/>
            </a:ln>
          </p:spPr>
          <p:txBody>
            <a:bodyPr/>
            <a:lstStyle/>
            <a:p>
              <a:endParaRPr lang="zh-CN" altLang="en-US"/>
            </a:p>
          </p:txBody>
        </p:sp>
        <p:sp>
          <p:nvSpPr>
            <p:cNvPr id="68198" name="Line 1868"/>
            <p:cNvSpPr>
              <a:spLocks noChangeShapeType="1"/>
            </p:cNvSpPr>
            <p:nvPr/>
          </p:nvSpPr>
          <p:spPr bwMode="auto">
            <a:xfrm>
              <a:off x="5170" y="2041"/>
              <a:ext cx="1" cy="1"/>
            </a:xfrm>
            <a:prstGeom prst="line">
              <a:avLst/>
            </a:prstGeom>
            <a:noFill/>
            <a:ln w="36513">
              <a:solidFill>
                <a:srgbClr val="FF0000"/>
              </a:solidFill>
              <a:round/>
              <a:headEnd/>
              <a:tailEnd/>
            </a:ln>
          </p:spPr>
          <p:txBody>
            <a:bodyPr/>
            <a:lstStyle/>
            <a:p>
              <a:endParaRPr lang="zh-CN" altLang="en-US"/>
            </a:p>
          </p:txBody>
        </p:sp>
        <p:sp>
          <p:nvSpPr>
            <p:cNvPr id="68199" name="Freeform 1869"/>
            <p:cNvSpPr>
              <a:spLocks/>
            </p:cNvSpPr>
            <p:nvPr/>
          </p:nvSpPr>
          <p:spPr bwMode="auto">
            <a:xfrm>
              <a:off x="5170" y="2041"/>
              <a:ext cx="7" cy="1"/>
            </a:xfrm>
            <a:custGeom>
              <a:avLst/>
              <a:gdLst>
                <a:gd name="T0" fmla="*/ 0 w 7"/>
                <a:gd name="T1" fmla="*/ 0 h 1"/>
                <a:gd name="T2" fmla="*/ 0 w 7"/>
                <a:gd name="T3" fmla="*/ 0 h 1"/>
                <a:gd name="T4" fmla="*/ 7 w 7"/>
                <a:gd name="T5" fmla="*/ 0 h 1"/>
                <a:gd name="T6" fmla="*/ 0 60000 65536"/>
                <a:gd name="T7" fmla="*/ 0 60000 65536"/>
                <a:gd name="T8" fmla="*/ 0 60000 65536"/>
                <a:gd name="T9" fmla="*/ 0 w 7"/>
                <a:gd name="T10" fmla="*/ 0 h 1"/>
                <a:gd name="T11" fmla="*/ 7 w 7"/>
                <a:gd name="T12" fmla="*/ 1 h 1"/>
              </a:gdLst>
              <a:ahLst/>
              <a:cxnLst>
                <a:cxn ang="T6">
                  <a:pos x="T0" y="T1"/>
                </a:cxn>
                <a:cxn ang="T7">
                  <a:pos x="T2" y="T3"/>
                </a:cxn>
                <a:cxn ang="T8">
                  <a:pos x="T4" y="T5"/>
                </a:cxn>
              </a:cxnLst>
              <a:rect l="T9" t="T10" r="T11" b="T12"/>
              <a:pathLst>
                <a:path w="7" h="1">
                  <a:moveTo>
                    <a:pt x="0" y="0"/>
                  </a:moveTo>
                  <a:lnTo>
                    <a:pt x="0" y="0"/>
                  </a:lnTo>
                  <a:lnTo>
                    <a:pt x="7" y="0"/>
                  </a:lnTo>
                </a:path>
              </a:pathLst>
            </a:custGeom>
            <a:noFill/>
            <a:ln w="36513">
              <a:solidFill>
                <a:srgbClr val="FF0000"/>
              </a:solidFill>
              <a:prstDash val="solid"/>
              <a:round/>
              <a:headEnd/>
              <a:tailEnd/>
            </a:ln>
          </p:spPr>
          <p:txBody>
            <a:bodyPr/>
            <a:lstStyle/>
            <a:p>
              <a:endParaRPr lang="zh-CN" altLang="en-US"/>
            </a:p>
          </p:txBody>
        </p:sp>
        <p:sp>
          <p:nvSpPr>
            <p:cNvPr id="68200" name="Line 1870"/>
            <p:cNvSpPr>
              <a:spLocks noChangeShapeType="1"/>
            </p:cNvSpPr>
            <p:nvPr/>
          </p:nvSpPr>
          <p:spPr bwMode="auto">
            <a:xfrm>
              <a:off x="5177" y="2041"/>
              <a:ext cx="1" cy="1"/>
            </a:xfrm>
            <a:prstGeom prst="line">
              <a:avLst/>
            </a:prstGeom>
            <a:noFill/>
            <a:ln w="36513">
              <a:solidFill>
                <a:srgbClr val="FF0000"/>
              </a:solidFill>
              <a:round/>
              <a:headEnd/>
              <a:tailEnd/>
            </a:ln>
          </p:spPr>
          <p:txBody>
            <a:bodyPr/>
            <a:lstStyle/>
            <a:p>
              <a:endParaRPr lang="zh-CN" altLang="en-US"/>
            </a:p>
          </p:txBody>
        </p:sp>
        <p:sp>
          <p:nvSpPr>
            <p:cNvPr id="68201" name="Line 1871"/>
            <p:cNvSpPr>
              <a:spLocks noChangeShapeType="1"/>
            </p:cNvSpPr>
            <p:nvPr/>
          </p:nvSpPr>
          <p:spPr bwMode="auto">
            <a:xfrm>
              <a:off x="5177" y="2041"/>
              <a:ext cx="1" cy="1"/>
            </a:xfrm>
            <a:prstGeom prst="line">
              <a:avLst/>
            </a:prstGeom>
            <a:noFill/>
            <a:ln w="36513">
              <a:solidFill>
                <a:srgbClr val="FF0000"/>
              </a:solidFill>
              <a:round/>
              <a:headEnd/>
              <a:tailEnd/>
            </a:ln>
          </p:spPr>
          <p:txBody>
            <a:bodyPr/>
            <a:lstStyle/>
            <a:p>
              <a:endParaRPr lang="zh-CN" altLang="en-US"/>
            </a:p>
          </p:txBody>
        </p:sp>
        <p:sp>
          <p:nvSpPr>
            <p:cNvPr id="68202" name="Line 1872"/>
            <p:cNvSpPr>
              <a:spLocks noChangeShapeType="1"/>
            </p:cNvSpPr>
            <p:nvPr/>
          </p:nvSpPr>
          <p:spPr bwMode="auto">
            <a:xfrm>
              <a:off x="5177" y="2041"/>
              <a:ext cx="1" cy="1"/>
            </a:xfrm>
            <a:prstGeom prst="line">
              <a:avLst/>
            </a:prstGeom>
            <a:noFill/>
            <a:ln w="36513">
              <a:solidFill>
                <a:srgbClr val="FF0000"/>
              </a:solidFill>
              <a:round/>
              <a:headEnd/>
              <a:tailEnd/>
            </a:ln>
          </p:spPr>
          <p:txBody>
            <a:bodyPr/>
            <a:lstStyle/>
            <a:p>
              <a:endParaRPr lang="zh-CN" altLang="en-US"/>
            </a:p>
          </p:txBody>
        </p:sp>
        <p:sp>
          <p:nvSpPr>
            <p:cNvPr id="68203" name="Line 1873"/>
            <p:cNvSpPr>
              <a:spLocks noChangeShapeType="1"/>
            </p:cNvSpPr>
            <p:nvPr/>
          </p:nvSpPr>
          <p:spPr bwMode="auto">
            <a:xfrm>
              <a:off x="5177" y="2041"/>
              <a:ext cx="1" cy="1"/>
            </a:xfrm>
            <a:prstGeom prst="line">
              <a:avLst/>
            </a:prstGeom>
            <a:noFill/>
            <a:ln w="36513">
              <a:solidFill>
                <a:srgbClr val="FF0000"/>
              </a:solidFill>
              <a:round/>
              <a:headEnd/>
              <a:tailEnd/>
            </a:ln>
          </p:spPr>
          <p:txBody>
            <a:bodyPr/>
            <a:lstStyle/>
            <a:p>
              <a:endParaRPr lang="zh-CN" altLang="en-US"/>
            </a:p>
          </p:txBody>
        </p:sp>
        <p:sp>
          <p:nvSpPr>
            <p:cNvPr id="68204" name="Line 1874"/>
            <p:cNvSpPr>
              <a:spLocks noChangeShapeType="1"/>
            </p:cNvSpPr>
            <p:nvPr/>
          </p:nvSpPr>
          <p:spPr bwMode="auto">
            <a:xfrm>
              <a:off x="5177" y="2041"/>
              <a:ext cx="1" cy="1"/>
            </a:xfrm>
            <a:prstGeom prst="line">
              <a:avLst/>
            </a:prstGeom>
            <a:noFill/>
            <a:ln w="36513">
              <a:solidFill>
                <a:srgbClr val="FF0000"/>
              </a:solidFill>
              <a:round/>
              <a:headEnd/>
              <a:tailEnd/>
            </a:ln>
          </p:spPr>
          <p:txBody>
            <a:bodyPr/>
            <a:lstStyle/>
            <a:p>
              <a:endParaRPr lang="zh-CN" altLang="en-US"/>
            </a:p>
          </p:txBody>
        </p:sp>
        <p:sp>
          <p:nvSpPr>
            <p:cNvPr id="68205" name="Freeform 1875"/>
            <p:cNvSpPr>
              <a:spLocks/>
            </p:cNvSpPr>
            <p:nvPr/>
          </p:nvSpPr>
          <p:spPr bwMode="auto">
            <a:xfrm>
              <a:off x="5177" y="2041"/>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6513">
              <a:solidFill>
                <a:srgbClr val="FF0000"/>
              </a:solidFill>
              <a:prstDash val="solid"/>
              <a:round/>
              <a:headEnd/>
              <a:tailEnd/>
            </a:ln>
          </p:spPr>
          <p:txBody>
            <a:bodyPr/>
            <a:lstStyle/>
            <a:p>
              <a:endParaRPr lang="zh-CN" altLang="en-US"/>
            </a:p>
          </p:txBody>
        </p:sp>
        <p:sp>
          <p:nvSpPr>
            <p:cNvPr id="68206" name="Line 1876"/>
            <p:cNvSpPr>
              <a:spLocks noChangeShapeType="1"/>
            </p:cNvSpPr>
            <p:nvPr/>
          </p:nvSpPr>
          <p:spPr bwMode="auto">
            <a:xfrm>
              <a:off x="5185" y="2041"/>
              <a:ext cx="1" cy="1"/>
            </a:xfrm>
            <a:prstGeom prst="line">
              <a:avLst/>
            </a:prstGeom>
            <a:noFill/>
            <a:ln w="36513">
              <a:solidFill>
                <a:srgbClr val="FF0000"/>
              </a:solidFill>
              <a:round/>
              <a:headEnd/>
              <a:tailEnd/>
            </a:ln>
          </p:spPr>
          <p:txBody>
            <a:bodyPr/>
            <a:lstStyle/>
            <a:p>
              <a:endParaRPr lang="zh-CN" altLang="en-US"/>
            </a:p>
          </p:txBody>
        </p:sp>
        <p:sp>
          <p:nvSpPr>
            <p:cNvPr id="68207" name="Line 1877"/>
            <p:cNvSpPr>
              <a:spLocks noChangeShapeType="1"/>
            </p:cNvSpPr>
            <p:nvPr/>
          </p:nvSpPr>
          <p:spPr bwMode="auto">
            <a:xfrm>
              <a:off x="5185" y="2041"/>
              <a:ext cx="1" cy="1"/>
            </a:xfrm>
            <a:prstGeom prst="line">
              <a:avLst/>
            </a:prstGeom>
            <a:noFill/>
            <a:ln w="36513">
              <a:solidFill>
                <a:srgbClr val="FF0000"/>
              </a:solidFill>
              <a:round/>
              <a:headEnd/>
              <a:tailEnd/>
            </a:ln>
          </p:spPr>
          <p:txBody>
            <a:bodyPr/>
            <a:lstStyle/>
            <a:p>
              <a:endParaRPr lang="zh-CN" altLang="en-US"/>
            </a:p>
          </p:txBody>
        </p:sp>
        <p:sp>
          <p:nvSpPr>
            <p:cNvPr id="68208" name="Line 1878"/>
            <p:cNvSpPr>
              <a:spLocks noChangeShapeType="1"/>
            </p:cNvSpPr>
            <p:nvPr/>
          </p:nvSpPr>
          <p:spPr bwMode="auto">
            <a:xfrm>
              <a:off x="5185" y="2041"/>
              <a:ext cx="1" cy="1"/>
            </a:xfrm>
            <a:prstGeom prst="line">
              <a:avLst/>
            </a:prstGeom>
            <a:noFill/>
            <a:ln w="36513">
              <a:solidFill>
                <a:srgbClr val="FF0000"/>
              </a:solidFill>
              <a:round/>
              <a:headEnd/>
              <a:tailEnd/>
            </a:ln>
          </p:spPr>
          <p:txBody>
            <a:bodyPr/>
            <a:lstStyle/>
            <a:p>
              <a:endParaRPr lang="zh-CN" altLang="en-US"/>
            </a:p>
          </p:txBody>
        </p:sp>
        <p:sp>
          <p:nvSpPr>
            <p:cNvPr id="68209" name="Line 1879"/>
            <p:cNvSpPr>
              <a:spLocks noChangeShapeType="1"/>
            </p:cNvSpPr>
            <p:nvPr/>
          </p:nvSpPr>
          <p:spPr bwMode="auto">
            <a:xfrm>
              <a:off x="5185" y="2041"/>
              <a:ext cx="1" cy="1"/>
            </a:xfrm>
            <a:prstGeom prst="line">
              <a:avLst/>
            </a:prstGeom>
            <a:noFill/>
            <a:ln w="36513">
              <a:solidFill>
                <a:srgbClr val="FF0000"/>
              </a:solidFill>
              <a:round/>
              <a:headEnd/>
              <a:tailEnd/>
            </a:ln>
          </p:spPr>
          <p:txBody>
            <a:bodyPr/>
            <a:lstStyle/>
            <a:p>
              <a:endParaRPr lang="zh-CN" altLang="en-US"/>
            </a:p>
          </p:txBody>
        </p:sp>
        <p:sp>
          <p:nvSpPr>
            <p:cNvPr id="68210" name="Freeform 1880"/>
            <p:cNvSpPr>
              <a:spLocks/>
            </p:cNvSpPr>
            <p:nvPr/>
          </p:nvSpPr>
          <p:spPr bwMode="auto">
            <a:xfrm>
              <a:off x="5185" y="2041"/>
              <a:ext cx="7" cy="1"/>
            </a:xfrm>
            <a:custGeom>
              <a:avLst/>
              <a:gdLst>
                <a:gd name="T0" fmla="*/ 0 w 7"/>
                <a:gd name="T1" fmla="*/ 0 h 1"/>
                <a:gd name="T2" fmla="*/ 0 w 7"/>
                <a:gd name="T3" fmla="*/ 0 h 1"/>
                <a:gd name="T4" fmla="*/ 7 w 7"/>
                <a:gd name="T5" fmla="*/ 0 h 1"/>
                <a:gd name="T6" fmla="*/ 0 60000 65536"/>
                <a:gd name="T7" fmla="*/ 0 60000 65536"/>
                <a:gd name="T8" fmla="*/ 0 60000 65536"/>
                <a:gd name="T9" fmla="*/ 0 w 7"/>
                <a:gd name="T10" fmla="*/ 0 h 1"/>
                <a:gd name="T11" fmla="*/ 7 w 7"/>
                <a:gd name="T12" fmla="*/ 1 h 1"/>
              </a:gdLst>
              <a:ahLst/>
              <a:cxnLst>
                <a:cxn ang="T6">
                  <a:pos x="T0" y="T1"/>
                </a:cxn>
                <a:cxn ang="T7">
                  <a:pos x="T2" y="T3"/>
                </a:cxn>
                <a:cxn ang="T8">
                  <a:pos x="T4" y="T5"/>
                </a:cxn>
              </a:cxnLst>
              <a:rect l="T9" t="T10" r="T11" b="T12"/>
              <a:pathLst>
                <a:path w="7" h="1">
                  <a:moveTo>
                    <a:pt x="0" y="0"/>
                  </a:moveTo>
                  <a:lnTo>
                    <a:pt x="0" y="0"/>
                  </a:lnTo>
                  <a:lnTo>
                    <a:pt x="7" y="0"/>
                  </a:lnTo>
                </a:path>
              </a:pathLst>
            </a:custGeom>
            <a:noFill/>
            <a:ln w="36513">
              <a:solidFill>
                <a:srgbClr val="FF0000"/>
              </a:solidFill>
              <a:prstDash val="solid"/>
              <a:round/>
              <a:headEnd/>
              <a:tailEnd/>
            </a:ln>
          </p:spPr>
          <p:txBody>
            <a:bodyPr/>
            <a:lstStyle/>
            <a:p>
              <a:endParaRPr lang="zh-CN" altLang="en-US"/>
            </a:p>
          </p:txBody>
        </p:sp>
        <p:sp>
          <p:nvSpPr>
            <p:cNvPr id="68211" name="Line 1881"/>
            <p:cNvSpPr>
              <a:spLocks noChangeShapeType="1"/>
            </p:cNvSpPr>
            <p:nvPr/>
          </p:nvSpPr>
          <p:spPr bwMode="auto">
            <a:xfrm>
              <a:off x="5192" y="2041"/>
              <a:ext cx="1" cy="1"/>
            </a:xfrm>
            <a:prstGeom prst="line">
              <a:avLst/>
            </a:prstGeom>
            <a:noFill/>
            <a:ln w="36513">
              <a:solidFill>
                <a:srgbClr val="FF0000"/>
              </a:solidFill>
              <a:round/>
              <a:headEnd/>
              <a:tailEnd/>
            </a:ln>
          </p:spPr>
          <p:txBody>
            <a:bodyPr/>
            <a:lstStyle/>
            <a:p>
              <a:endParaRPr lang="zh-CN" altLang="en-US"/>
            </a:p>
          </p:txBody>
        </p:sp>
        <p:sp>
          <p:nvSpPr>
            <p:cNvPr id="68212" name="Line 1882"/>
            <p:cNvSpPr>
              <a:spLocks noChangeShapeType="1"/>
            </p:cNvSpPr>
            <p:nvPr/>
          </p:nvSpPr>
          <p:spPr bwMode="auto">
            <a:xfrm>
              <a:off x="5192" y="2041"/>
              <a:ext cx="1" cy="1"/>
            </a:xfrm>
            <a:prstGeom prst="line">
              <a:avLst/>
            </a:prstGeom>
            <a:noFill/>
            <a:ln w="36513">
              <a:solidFill>
                <a:srgbClr val="FF0000"/>
              </a:solidFill>
              <a:round/>
              <a:headEnd/>
              <a:tailEnd/>
            </a:ln>
          </p:spPr>
          <p:txBody>
            <a:bodyPr/>
            <a:lstStyle/>
            <a:p>
              <a:endParaRPr lang="zh-CN" altLang="en-US"/>
            </a:p>
          </p:txBody>
        </p:sp>
        <p:sp>
          <p:nvSpPr>
            <p:cNvPr id="68213" name="Line 1883"/>
            <p:cNvSpPr>
              <a:spLocks noChangeShapeType="1"/>
            </p:cNvSpPr>
            <p:nvPr/>
          </p:nvSpPr>
          <p:spPr bwMode="auto">
            <a:xfrm>
              <a:off x="5192" y="2041"/>
              <a:ext cx="1" cy="1"/>
            </a:xfrm>
            <a:prstGeom prst="line">
              <a:avLst/>
            </a:prstGeom>
            <a:noFill/>
            <a:ln w="36513">
              <a:solidFill>
                <a:srgbClr val="FF0000"/>
              </a:solidFill>
              <a:round/>
              <a:headEnd/>
              <a:tailEnd/>
            </a:ln>
          </p:spPr>
          <p:txBody>
            <a:bodyPr/>
            <a:lstStyle/>
            <a:p>
              <a:endParaRPr lang="zh-CN" altLang="en-US"/>
            </a:p>
          </p:txBody>
        </p:sp>
        <p:sp>
          <p:nvSpPr>
            <p:cNvPr id="68214" name="Line 1884"/>
            <p:cNvSpPr>
              <a:spLocks noChangeShapeType="1"/>
            </p:cNvSpPr>
            <p:nvPr/>
          </p:nvSpPr>
          <p:spPr bwMode="auto">
            <a:xfrm>
              <a:off x="5192" y="2041"/>
              <a:ext cx="1" cy="1"/>
            </a:xfrm>
            <a:prstGeom prst="line">
              <a:avLst/>
            </a:prstGeom>
            <a:noFill/>
            <a:ln w="36513">
              <a:solidFill>
                <a:srgbClr val="FF0000"/>
              </a:solidFill>
              <a:round/>
              <a:headEnd/>
              <a:tailEnd/>
            </a:ln>
          </p:spPr>
          <p:txBody>
            <a:bodyPr/>
            <a:lstStyle/>
            <a:p>
              <a:endParaRPr lang="zh-CN" altLang="en-US"/>
            </a:p>
          </p:txBody>
        </p:sp>
        <p:sp>
          <p:nvSpPr>
            <p:cNvPr id="68215" name="Freeform 1885"/>
            <p:cNvSpPr>
              <a:spLocks/>
            </p:cNvSpPr>
            <p:nvPr/>
          </p:nvSpPr>
          <p:spPr bwMode="auto">
            <a:xfrm>
              <a:off x="5192" y="2041"/>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6513">
              <a:solidFill>
                <a:srgbClr val="FF0000"/>
              </a:solidFill>
              <a:prstDash val="solid"/>
              <a:round/>
              <a:headEnd/>
              <a:tailEnd/>
            </a:ln>
          </p:spPr>
          <p:txBody>
            <a:bodyPr/>
            <a:lstStyle/>
            <a:p>
              <a:endParaRPr lang="zh-CN" altLang="en-US"/>
            </a:p>
          </p:txBody>
        </p:sp>
        <p:sp>
          <p:nvSpPr>
            <p:cNvPr id="68216" name="Line 1886"/>
            <p:cNvSpPr>
              <a:spLocks noChangeShapeType="1"/>
            </p:cNvSpPr>
            <p:nvPr/>
          </p:nvSpPr>
          <p:spPr bwMode="auto">
            <a:xfrm>
              <a:off x="5200" y="2041"/>
              <a:ext cx="1" cy="1"/>
            </a:xfrm>
            <a:prstGeom prst="line">
              <a:avLst/>
            </a:prstGeom>
            <a:noFill/>
            <a:ln w="36513">
              <a:solidFill>
                <a:srgbClr val="FF0000"/>
              </a:solidFill>
              <a:round/>
              <a:headEnd/>
              <a:tailEnd/>
            </a:ln>
          </p:spPr>
          <p:txBody>
            <a:bodyPr/>
            <a:lstStyle/>
            <a:p>
              <a:endParaRPr lang="zh-CN" altLang="en-US"/>
            </a:p>
          </p:txBody>
        </p:sp>
        <p:sp>
          <p:nvSpPr>
            <p:cNvPr id="68217" name="Line 1887"/>
            <p:cNvSpPr>
              <a:spLocks noChangeShapeType="1"/>
            </p:cNvSpPr>
            <p:nvPr/>
          </p:nvSpPr>
          <p:spPr bwMode="auto">
            <a:xfrm>
              <a:off x="5200" y="2041"/>
              <a:ext cx="1" cy="1"/>
            </a:xfrm>
            <a:prstGeom prst="line">
              <a:avLst/>
            </a:prstGeom>
            <a:noFill/>
            <a:ln w="36513">
              <a:solidFill>
                <a:srgbClr val="FF0000"/>
              </a:solidFill>
              <a:round/>
              <a:headEnd/>
              <a:tailEnd/>
            </a:ln>
          </p:spPr>
          <p:txBody>
            <a:bodyPr/>
            <a:lstStyle/>
            <a:p>
              <a:endParaRPr lang="zh-CN" altLang="en-US"/>
            </a:p>
          </p:txBody>
        </p:sp>
        <p:sp>
          <p:nvSpPr>
            <p:cNvPr id="68218" name="Line 1888"/>
            <p:cNvSpPr>
              <a:spLocks noChangeShapeType="1"/>
            </p:cNvSpPr>
            <p:nvPr/>
          </p:nvSpPr>
          <p:spPr bwMode="auto">
            <a:xfrm>
              <a:off x="5200" y="2041"/>
              <a:ext cx="1" cy="1"/>
            </a:xfrm>
            <a:prstGeom prst="line">
              <a:avLst/>
            </a:prstGeom>
            <a:noFill/>
            <a:ln w="36513">
              <a:solidFill>
                <a:srgbClr val="FF0000"/>
              </a:solidFill>
              <a:round/>
              <a:headEnd/>
              <a:tailEnd/>
            </a:ln>
          </p:spPr>
          <p:txBody>
            <a:bodyPr/>
            <a:lstStyle/>
            <a:p>
              <a:endParaRPr lang="zh-CN" altLang="en-US"/>
            </a:p>
          </p:txBody>
        </p:sp>
        <p:sp>
          <p:nvSpPr>
            <p:cNvPr id="68219" name="Line 1889"/>
            <p:cNvSpPr>
              <a:spLocks noChangeShapeType="1"/>
            </p:cNvSpPr>
            <p:nvPr/>
          </p:nvSpPr>
          <p:spPr bwMode="auto">
            <a:xfrm>
              <a:off x="5200" y="2041"/>
              <a:ext cx="1" cy="1"/>
            </a:xfrm>
            <a:prstGeom prst="line">
              <a:avLst/>
            </a:prstGeom>
            <a:noFill/>
            <a:ln w="36513">
              <a:solidFill>
                <a:srgbClr val="FF0000"/>
              </a:solidFill>
              <a:round/>
              <a:headEnd/>
              <a:tailEnd/>
            </a:ln>
          </p:spPr>
          <p:txBody>
            <a:bodyPr/>
            <a:lstStyle/>
            <a:p>
              <a:endParaRPr lang="zh-CN" altLang="en-US"/>
            </a:p>
          </p:txBody>
        </p:sp>
        <p:sp>
          <p:nvSpPr>
            <p:cNvPr id="68220" name="Line 1890"/>
            <p:cNvSpPr>
              <a:spLocks noChangeShapeType="1"/>
            </p:cNvSpPr>
            <p:nvPr/>
          </p:nvSpPr>
          <p:spPr bwMode="auto">
            <a:xfrm>
              <a:off x="5200" y="2041"/>
              <a:ext cx="1" cy="1"/>
            </a:xfrm>
            <a:prstGeom prst="line">
              <a:avLst/>
            </a:prstGeom>
            <a:noFill/>
            <a:ln w="36513">
              <a:solidFill>
                <a:srgbClr val="FF0000"/>
              </a:solidFill>
              <a:round/>
              <a:headEnd/>
              <a:tailEnd/>
            </a:ln>
          </p:spPr>
          <p:txBody>
            <a:bodyPr/>
            <a:lstStyle/>
            <a:p>
              <a:endParaRPr lang="zh-CN" altLang="en-US"/>
            </a:p>
          </p:txBody>
        </p:sp>
        <p:sp>
          <p:nvSpPr>
            <p:cNvPr id="68221" name="Freeform 1891"/>
            <p:cNvSpPr>
              <a:spLocks/>
            </p:cNvSpPr>
            <p:nvPr/>
          </p:nvSpPr>
          <p:spPr bwMode="auto">
            <a:xfrm>
              <a:off x="5200" y="2041"/>
              <a:ext cx="7" cy="1"/>
            </a:xfrm>
            <a:custGeom>
              <a:avLst/>
              <a:gdLst>
                <a:gd name="T0" fmla="*/ 0 w 7"/>
                <a:gd name="T1" fmla="*/ 0 h 1"/>
                <a:gd name="T2" fmla="*/ 0 w 7"/>
                <a:gd name="T3" fmla="*/ 0 h 1"/>
                <a:gd name="T4" fmla="*/ 7 w 7"/>
                <a:gd name="T5" fmla="*/ 0 h 1"/>
                <a:gd name="T6" fmla="*/ 0 60000 65536"/>
                <a:gd name="T7" fmla="*/ 0 60000 65536"/>
                <a:gd name="T8" fmla="*/ 0 60000 65536"/>
                <a:gd name="T9" fmla="*/ 0 w 7"/>
                <a:gd name="T10" fmla="*/ 0 h 1"/>
                <a:gd name="T11" fmla="*/ 7 w 7"/>
                <a:gd name="T12" fmla="*/ 1 h 1"/>
              </a:gdLst>
              <a:ahLst/>
              <a:cxnLst>
                <a:cxn ang="T6">
                  <a:pos x="T0" y="T1"/>
                </a:cxn>
                <a:cxn ang="T7">
                  <a:pos x="T2" y="T3"/>
                </a:cxn>
                <a:cxn ang="T8">
                  <a:pos x="T4" y="T5"/>
                </a:cxn>
              </a:cxnLst>
              <a:rect l="T9" t="T10" r="T11" b="T12"/>
              <a:pathLst>
                <a:path w="7" h="1">
                  <a:moveTo>
                    <a:pt x="0" y="0"/>
                  </a:moveTo>
                  <a:lnTo>
                    <a:pt x="0" y="0"/>
                  </a:lnTo>
                  <a:lnTo>
                    <a:pt x="7" y="0"/>
                  </a:lnTo>
                </a:path>
              </a:pathLst>
            </a:custGeom>
            <a:noFill/>
            <a:ln w="36513">
              <a:solidFill>
                <a:srgbClr val="FF0000"/>
              </a:solidFill>
              <a:prstDash val="solid"/>
              <a:round/>
              <a:headEnd/>
              <a:tailEnd/>
            </a:ln>
          </p:spPr>
          <p:txBody>
            <a:bodyPr/>
            <a:lstStyle/>
            <a:p>
              <a:endParaRPr lang="zh-CN" altLang="en-US"/>
            </a:p>
          </p:txBody>
        </p:sp>
        <p:sp>
          <p:nvSpPr>
            <p:cNvPr id="68222" name="Line 1892"/>
            <p:cNvSpPr>
              <a:spLocks noChangeShapeType="1"/>
            </p:cNvSpPr>
            <p:nvPr/>
          </p:nvSpPr>
          <p:spPr bwMode="auto">
            <a:xfrm>
              <a:off x="5207" y="2041"/>
              <a:ext cx="1" cy="1"/>
            </a:xfrm>
            <a:prstGeom prst="line">
              <a:avLst/>
            </a:prstGeom>
            <a:noFill/>
            <a:ln w="36513">
              <a:solidFill>
                <a:srgbClr val="FF0000"/>
              </a:solidFill>
              <a:round/>
              <a:headEnd/>
              <a:tailEnd/>
            </a:ln>
          </p:spPr>
          <p:txBody>
            <a:bodyPr/>
            <a:lstStyle/>
            <a:p>
              <a:endParaRPr lang="zh-CN" altLang="en-US"/>
            </a:p>
          </p:txBody>
        </p:sp>
        <p:sp>
          <p:nvSpPr>
            <p:cNvPr id="68223" name="Line 1893"/>
            <p:cNvSpPr>
              <a:spLocks noChangeShapeType="1"/>
            </p:cNvSpPr>
            <p:nvPr/>
          </p:nvSpPr>
          <p:spPr bwMode="auto">
            <a:xfrm>
              <a:off x="5207" y="2041"/>
              <a:ext cx="1" cy="1"/>
            </a:xfrm>
            <a:prstGeom prst="line">
              <a:avLst/>
            </a:prstGeom>
            <a:noFill/>
            <a:ln w="36513">
              <a:solidFill>
                <a:srgbClr val="FF0000"/>
              </a:solidFill>
              <a:round/>
              <a:headEnd/>
              <a:tailEnd/>
            </a:ln>
          </p:spPr>
          <p:txBody>
            <a:bodyPr/>
            <a:lstStyle/>
            <a:p>
              <a:endParaRPr lang="zh-CN" altLang="en-US"/>
            </a:p>
          </p:txBody>
        </p:sp>
        <p:sp>
          <p:nvSpPr>
            <p:cNvPr id="68224" name="Line 1894"/>
            <p:cNvSpPr>
              <a:spLocks noChangeShapeType="1"/>
            </p:cNvSpPr>
            <p:nvPr/>
          </p:nvSpPr>
          <p:spPr bwMode="auto">
            <a:xfrm>
              <a:off x="5207" y="2041"/>
              <a:ext cx="1" cy="1"/>
            </a:xfrm>
            <a:prstGeom prst="line">
              <a:avLst/>
            </a:prstGeom>
            <a:noFill/>
            <a:ln w="36513">
              <a:solidFill>
                <a:srgbClr val="FF0000"/>
              </a:solidFill>
              <a:round/>
              <a:headEnd/>
              <a:tailEnd/>
            </a:ln>
          </p:spPr>
          <p:txBody>
            <a:bodyPr/>
            <a:lstStyle/>
            <a:p>
              <a:endParaRPr lang="zh-CN" altLang="en-US"/>
            </a:p>
          </p:txBody>
        </p:sp>
        <p:sp>
          <p:nvSpPr>
            <p:cNvPr id="68225" name="Line 1895"/>
            <p:cNvSpPr>
              <a:spLocks noChangeShapeType="1"/>
            </p:cNvSpPr>
            <p:nvPr/>
          </p:nvSpPr>
          <p:spPr bwMode="auto">
            <a:xfrm>
              <a:off x="5207" y="2041"/>
              <a:ext cx="1" cy="1"/>
            </a:xfrm>
            <a:prstGeom prst="line">
              <a:avLst/>
            </a:prstGeom>
            <a:noFill/>
            <a:ln w="36513">
              <a:solidFill>
                <a:srgbClr val="FF0000"/>
              </a:solidFill>
              <a:round/>
              <a:headEnd/>
              <a:tailEnd/>
            </a:ln>
          </p:spPr>
          <p:txBody>
            <a:bodyPr/>
            <a:lstStyle/>
            <a:p>
              <a:endParaRPr lang="zh-CN" altLang="en-US"/>
            </a:p>
          </p:txBody>
        </p:sp>
        <p:sp>
          <p:nvSpPr>
            <p:cNvPr id="68226" name="Freeform 1896"/>
            <p:cNvSpPr>
              <a:spLocks/>
            </p:cNvSpPr>
            <p:nvPr/>
          </p:nvSpPr>
          <p:spPr bwMode="auto">
            <a:xfrm>
              <a:off x="5207" y="2041"/>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6513">
              <a:solidFill>
                <a:srgbClr val="FF0000"/>
              </a:solidFill>
              <a:prstDash val="solid"/>
              <a:round/>
              <a:headEnd/>
              <a:tailEnd/>
            </a:ln>
          </p:spPr>
          <p:txBody>
            <a:bodyPr/>
            <a:lstStyle/>
            <a:p>
              <a:endParaRPr lang="zh-CN" altLang="en-US"/>
            </a:p>
          </p:txBody>
        </p:sp>
        <p:sp>
          <p:nvSpPr>
            <p:cNvPr id="68227" name="Line 1897"/>
            <p:cNvSpPr>
              <a:spLocks noChangeShapeType="1"/>
            </p:cNvSpPr>
            <p:nvPr/>
          </p:nvSpPr>
          <p:spPr bwMode="auto">
            <a:xfrm>
              <a:off x="5215" y="2041"/>
              <a:ext cx="1" cy="1"/>
            </a:xfrm>
            <a:prstGeom prst="line">
              <a:avLst/>
            </a:prstGeom>
            <a:noFill/>
            <a:ln w="36513">
              <a:solidFill>
                <a:srgbClr val="FF0000"/>
              </a:solidFill>
              <a:round/>
              <a:headEnd/>
              <a:tailEnd/>
            </a:ln>
          </p:spPr>
          <p:txBody>
            <a:bodyPr/>
            <a:lstStyle/>
            <a:p>
              <a:endParaRPr lang="zh-CN" altLang="en-US"/>
            </a:p>
          </p:txBody>
        </p:sp>
        <p:sp>
          <p:nvSpPr>
            <p:cNvPr id="68228" name="Line 1898"/>
            <p:cNvSpPr>
              <a:spLocks noChangeShapeType="1"/>
            </p:cNvSpPr>
            <p:nvPr/>
          </p:nvSpPr>
          <p:spPr bwMode="auto">
            <a:xfrm>
              <a:off x="5215" y="2041"/>
              <a:ext cx="1" cy="1"/>
            </a:xfrm>
            <a:prstGeom prst="line">
              <a:avLst/>
            </a:prstGeom>
            <a:noFill/>
            <a:ln w="36513">
              <a:solidFill>
                <a:srgbClr val="FF0000"/>
              </a:solidFill>
              <a:round/>
              <a:headEnd/>
              <a:tailEnd/>
            </a:ln>
          </p:spPr>
          <p:txBody>
            <a:bodyPr/>
            <a:lstStyle/>
            <a:p>
              <a:endParaRPr lang="zh-CN" altLang="en-US"/>
            </a:p>
          </p:txBody>
        </p:sp>
        <p:sp>
          <p:nvSpPr>
            <p:cNvPr id="68229" name="Line 1899"/>
            <p:cNvSpPr>
              <a:spLocks noChangeShapeType="1"/>
            </p:cNvSpPr>
            <p:nvPr/>
          </p:nvSpPr>
          <p:spPr bwMode="auto">
            <a:xfrm>
              <a:off x="5215" y="2041"/>
              <a:ext cx="1" cy="1"/>
            </a:xfrm>
            <a:prstGeom prst="line">
              <a:avLst/>
            </a:prstGeom>
            <a:noFill/>
            <a:ln w="36513">
              <a:solidFill>
                <a:srgbClr val="FF0000"/>
              </a:solidFill>
              <a:round/>
              <a:headEnd/>
              <a:tailEnd/>
            </a:ln>
          </p:spPr>
          <p:txBody>
            <a:bodyPr/>
            <a:lstStyle/>
            <a:p>
              <a:endParaRPr lang="zh-CN" altLang="en-US"/>
            </a:p>
          </p:txBody>
        </p:sp>
        <p:sp>
          <p:nvSpPr>
            <p:cNvPr id="68230" name="Line 1900"/>
            <p:cNvSpPr>
              <a:spLocks noChangeShapeType="1"/>
            </p:cNvSpPr>
            <p:nvPr/>
          </p:nvSpPr>
          <p:spPr bwMode="auto">
            <a:xfrm>
              <a:off x="5215" y="2041"/>
              <a:ext cx="1" cy="1"/>
            </a:xfrm>
            <a:prstGeom prst="line">
              <a:avLst/>
            </a:prstGeom>
            <a:noFill/>
            <a:ln w="36513">
              <a:solidFill>
                <a:srgbClr val="FF0000"/>
              </a:solidFill>
              <a:round/>
              <a:headEnd/>
              <a:tailEnd/>
            </a:ln>
          </p:spPr>
          <p:txBody>
            <a:bodyPr/>
            <a:lstStyle/>
            <a:p>
              <a:endParaRPr lang="zh-CN" altLang="en-US"/>
            </a:p>
          </p:txBody>
        </p:sp>
        <p:sp>
          <p:nvSpPr>
            <p:cNvPr id="68231" name="Freeform 1901"/>
            <p:cNvSpPr>
              <a:spLocks/>
            </p:cNvSpPr>
            <p:nvPr/>
          </p:nvSpPr>
          <p:spPr bwMode="auto">
            <a:xfrm>
              <a:off x="5215" y="2041"/>
              <a:ext cx="7" cy="1"/>
            </a:xfrm>
            <a:custGeom>
              <a:avLst/>
              <a:gdLst>
                <a:gd name="T0" fmla="*/ 0 w 7"/>
                <a:gd name="T1" fmla="*/ 0 h 1"/>
                <a:gd name="T2" fmla="*/ 0 w 7"/>
                <a:gd name="T3" fmla="*/ 0 h 1"/>
                <a:gd name="T4" fmla="*/ 7 w 7"/>
                <a:gd name="T5" fmla="*/ 0 h 1"/>
                <a:gd name="T6" fmla="*/ 0 60000 65536"/>
                <a:gd name="T7" fmla="*/ 0 60000 65536"/>
                <a:gd name="T8" fmla="*/ 0 60000 65536"/>
                <a:gd name="T9" fmla="*/ 0 w 7"/>
                <a:gd name="T10" fmla="*/ 0 h 1"/>
                <a:gd name="T11" fmla="*/ 7 w 7"/>
                <a:gd name="T12" fmla="*/ 1 h 1"/>
              </a:gdLst>
              <a:ahLst/>
              <a:cxnLst>
                <a:cxn ang="T6">
                  <a:pos x="T0" y="T1"/>
                </a:cxn>
                <a:cxn ang="T7">
                  <a:pos x="T2" y="T3"/>
                </a:cxn>
                <a:cxn ang="T8">
                  <a:pos x="T4" y="T5"/>
                </a:cxn>
              </a:cxnLst>
              <a:rect l="T9" t="T10" r="T11" b="T12"/>
              <a:pathLst>
                <a:path w="7" h="1">
                  <a:moveTo>
                    <a:pt x="0" y="0"/>
                  </a:moveTo>
                  <a:lnTo>
                    <a:pt x="0" y="0"/>
                  </a:lnTo>
                  <a:lnTo>
                    <a:pt x="7" y="0"/>
                  </a:lnTo>
                </a:path>
              </a:pathLst>
            </a:custGeom>
            <a:noFill/>
            <a:ln w="36513">
              <a:solidFill>
                <a:srgbClr val="FF0000"/>
              </a:solidFill>
              <a:prstDash val="solid"/>
              <a:round/>
              <a:headEnd/>
              <a:tailEnd/>
            </a:ln>
          </p:spPr>
          <p:txBody>
            <a:bodyPr/>
            <a:lstStyle/>
            <a:p>
              <a:endParaRPr lang="zh-CN" altLang="en-US"/>
            </a:p>
          </p:txBody>
        </p:sp>
        <p:sp>
          <p:nvSpPr>
            <p:cNvPr id="68232" name="Line 1902"/>
            <p:cNvSpPr>
              <a:spLocks noChangeShapeType="1"/>
            </p:cNvSpPr>
            <p:nvPr/>
          </p:nvSpPr>
          <p:spPr bwMode="auto">
            <a:xfrm>
              <a:off x="5222" y="2041"/>
              <a:ext cx="1" cy="1"/>
            </a:xfrm>
            <a:prstGeom prst="line">
              <a:avLst/>
            </a:prstGeom>
            <a:noFill/>
            <a:ln w="36513">
              <a:solidFill>
                <a:srgbClr val="FF0000"/>
              </a:solidFill>
              <a:round/>
              <a:headEnd/>
              <a:tailEnd/>
            </a:ln>
          </p:spPr>
          <p:txBody>
            <a:bodyPr/>
            <a:lstStyle/>
            <a:p>
              <a:endParaRPr lang="zh-CN" altLang="en-US"/>
            </a:p>
          </p:txBody>
        </p:sp>
        <p:sp>
          <p:nvSpPr>
            <p:cNvPr id="68233" name="Line 1903"/>
            <p:cNvSpPr>
              <a:spLocks noChangeShapeType="1"/>
            </p:cNvSpPr>
            <p:nvPr/>
          </p:nvSpPr>
          <p:spPr bwMode="auto">
            <a:xfrm>
              <a:off x="5222" y="2041"/>
              <a:ext cx="1" cy="1"/>
            </a:xfrm>
            <a:prstGeom prst="line">
              <a:avLst/>
            </a:prstGeom>
            <a:noFill/>
            <a:ln w="36513">
              <a:solidFill>
                <a:srgbClr val="FF0000"/>
              </a:solidFill>
              <a:round/>
              <a:headEnd/>
              <a:tailEnd/>
            </a:ln>
          </p:spPr>
          <p:txBody>
            <a:bodyPr/>
            <a:lstStyle/>
            <a:p>
              <a:endParaRPr lang="zh-CN" altLang="en-US"/>
            </a:p>
          </p:txBody>
        </p:sp>
        <p:sp>
          <p:nvSpPr>
            <p:cNvPr id="68234" name="Line 1904"/>
            <p:cNvSpPr>
              <a:spLocks noChangeShapeType="1"/>
            </p:cNvSpPr>
            <p:nvPr/>
          </p:nvSpPr>
          <p:spPr bwMode="auto">
            <a:xfrm>
              <a:off x="5222" y="2041"/>
              <a:ext cx="1" cy="1"/>
            </a:xfrm>
            <a:prstGeom prst="line">
              <a:avLst/>
            </a:prstGeom>
            <a:noFill/>
            <a:ln w="36513">
              <a:solidFill>
                <a:srgbClr val="FF0000"/>
              </a:solidFill>
              <a:round/>
              <a:headEnd/>
              <a:tailEnd/>
            </a:ln>
          </p:spPr>
          <p:txBody>
            <a:bodyPr/>
            <a:lstStyle/>
            <a:p>
              <a:endParaRPr lang="zh-CN" altLang="en-US"/>
            </a:p>
          </p:txBody>
        </p:sp>
        <p:sp>
          <p:nvSpPr>
            <p:cNvPr id="68235" name="Line 1905"/>
            <p:cNvSpPr>
              <a:spLocks noChangeShapeType="1"/>
            </p:cNvSpPr>
            <p:nvPr/>
          </p:nvSpPr>
          <p:spPr bwMode="auto">
            <a:xfrm>
              <a:off x="5222" y="2041"/>
              <a:ext cx="1" cy="1"/>
            </a:xfrm>
            <a:prstGeom prst="line">
              <a:avLst/>
            </a:prstGeom>
            <a:noFill/>
            <a:ln w="36513">
              <a:solidFill>
                <a:srgbClr val="FF0000"/>
              </a:solidFill>
              <a:round/>
              <a:headEnd/>
              <a:tailEnd/>
            </a:ln>
          </p:spPr>
          <p:txBody>
            <a:bodyPr/>
            <a:lstStyle/>
            <a:p>
              <a:endParaRPr lang="zh-CN" altLang="en-US"/>
            </a:p>
          </p:txBody>
        </p:sp>
        <p:sp>
          <p:nvSpPr>
            <p:cNvPr id="68236" name="Line 1906"/>
            <p:cNvSpPr>
              <a:spLocks noChangeShapeType="1"/>
            </p:cNvSpPr>
            <p:nvPr/>
          </p:nvSpPr>
          <p:spPr bwMode="auto">
            <a:xfrm>
              <a:off x="5222" y="2041"/>
              <a:ext cx="1" cy="1"/>
            </a:xfrm>
            <a:prstGeom prst="line">
              <a:avLst/>
            </a:prstGeom>
            <a:noFill/>
            <a:ln w="36513">
              <a:solidFill>
                <a:srgbClr val="FF0000"/>
              </a:solidFill>
              <a:round/>
              <a:headEnd/>
              <a:tailEnd/>
            </a:ln>
          </p:spPr>
          <p:txBody>
            <a:bodyPr/>
            <a:lstStyle/>
            <a:p>
              <a:endParaRPr lang="zh-CN" altLang="en-US"/>
            </a:p>
          </p:txBody>
        </p:sp>
        <p:sp>
          <p:nvSpPr>
            <p:cNvPr id="68237" name="Freeform 1907"/>
            <p:cNvSpPr>
              <a:spLocks/>
            </p:cNvSpPr>
            <p:nvPr/>
          </p:nvSpPr>
          <p:spPr bwMode="auto">
            <a:xfrm>
              <a:off x="5222" y="2041"/>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6513">
              <a:solidFill>
                <a:srgbClr val="FF0000"/>
              </a:solidFill>
              <a:prstDash val="solid"/>
              <a:round/>
              <a:headEnd/>
              <a:tailEnd/>
            </a:ln>
          </p:spPr>
          <p:txBody>
            <a:bodyPr/>
            <a:lstStyle/>
            <a:p>
              <a:endParaRPr lang="zh-CN" altLang="en-US"/>
            </a:p>
          </p:txBody>
        </p:sp>
        <p:sp>
          <p:nvSpPr>
            <p:cNvPr id="68238" name="Line 1908"/>
            <p:cNvSpPr>
              <a:spLocks noChangeShapeType="1"/>
            </p:cNvSpPr>
            <p:nvPr/>
          </p:nvSpPr>
          <p:spPr bwMode="auto">
            <a:xfrm>
              <a:off x="5230" y="2041"/>
              <a:ext cx="1" cy="1"/>
            </a:xfrm>
            <a:prstGeom prst="line">
              <a:avLst/>
            </a:prstGeom>
            <a:noFill/>
            <a:ln w="36513">
              <a:solidFill>
                <a:srgbClr val="FF0000"/>
              </a:solidFill>
              <a:round/>
              <a:headEnd/>
              <a:tailEnd/>
            </a:ln>
          </p:spPr>
          <p:txBody>
            <a:bodyPr/>
            <a:lstStyle/>
            <a:p>
              <a:endParaRPr lang="zh-CN" altLang="en-US"/>
            </a:p>
          </p:txBody>
        </p:sp>
        <p:sp>
          <p:nvSpPr>
            <p:cNvPr id="68239" name="Line 1909"/>
            <p:cNvSpPr>
              <a:spLocks noChangeShapeType="1"/>
            </p:cNvSpPr>
            <p:nvPr/>
          </p:nvSpPr>
          <p:spPr bwMode="auto">
            <a:xfrm>
              <a:off x="5230" y="2041"/>
              <a:ext cx="1" cy="1"/>
            </a:xfrm>
            <a:prstGeom prst="line">
              <a:avLst/>
            </a:prstGeom>
            <a:noFill/>
            <a:ln w="36513">
              <a:solidFill>
                <a:srgbClr val="FF0000"/>
              </a:solidFill>
              <a:round/>
              <a:headEnd/>
              <a:tailEnd/>
            </a:ln>
          </p:spPr>
          <p:txBody>
            <a:bodyPr/>
            <a:lstStyle/>
            <a:p>
              <a:endParaRPr lang="zh-CN" altLang="en-US"/>
            </a:p>
          </p:txBody>
        </p:sp>
        <p:sp>
          <p:nvSpPr>
            <p:cNvPr id="68240" name="Line 1910"/>
            <p:cNvSpPr>
              <a:spLocks noChangeShapeType="1"/>
            </p:cNvSpPr>
            <p:nvPr/>
          </p:nvSpPr>
          <p:spPr bwMode="auto">
            <a:xfrm>
              <a:off x="5230" y="2041"/>
              <a:ext cx="1" cy="1"/>
            </a:xfrm>
            <a:prstGeom prst="line">
              <a:avLst/>
            </a:prstGeom>
            <a:noFill/>
            <a:ln w="36513">
              <a:solidFill>
                <a:srgbClr val="FF0000"/>
              </a:solidFill>
              <a:round/>
              <a:headEnd/>
              <a:tailEnd/>
            </a:ln>
          </p:spPr>
          <p:txBody>
            <a:bodyPr/>
            <a:lstStyle/>
            <a:p>
              <a:endParaRPr lang="zh-CN" altLang="en-US"/>
            </a:p>
          </p:txBody>
        </p:sp>
        <p:sp>
          <p:nvSpPr>
            <p:cNvPr id="68241" name="Line 1911"/>
            <p:cNvSpPr>
              <a:spLocks noChangeShapeType="1"/>
            </p:cNvSpPr>
            <p:nvPr/>
          </p:nvSpPr>
          <p:spPr bwMode="auto">
            <a:xfrm>
              <a:off x="5230" y="2041"/>
              <a:ext cx="1" cy="1"/>
            </a:xfrm>
            <a:prstGeom prst="line">
              <a:avLst/>
            </a:prstGeom>
            <a:noFill/>
            <a:ln w="36513">
              <a:solidFill>
                <a:srgbClr val="FF0000"/>
              </a:solidFill>
              <a:round/>
              <a:headEnd/>
              <a:tailEnd/>
            </a:ln>
          </p:spPr>
          <p:txBody>
            <a:bodyPr/>
            <a:lstStyle/>
            <a:p>
              <a:endParaRPr lang="zh-CN" altLang="en-US"/>
            </a:p>
          </p:txBody>
        </p:sp>
        <p:sp>
          <p:nvSpPr>
            <p:cNvPr id="68242" name="Freeform 1912"/>
            <p:cNvSpPr>
              <a:spLocks/>
            </p:cNvSpPr>
            <p:nvPr/>
          </p:nvSpPr>
          <p:spPr bwMode="auto">
            <a:xfrm>
              <a:off x="5230" y="2041"/>
              <a:ext cx="7" cy="1"/>
            </a:xfrm>
            <a:custGeom>
              <a:avLst/>
              <a:gdLst>
                <a:gd name="T0" fmla="*/ 0 w 7"/>
                <a:gd name="T1" fmla="*/ 0 h 1"/>
                <a:gd name="T2" fmla="*/ 0 w 7"/>
                <a:gd name="T3" fmla="*/ 0 h 1"/>
                <a:gd name="T4" fmla="*/ 7 w 7"/>
                <a:gd name="T5" fmla="*/ 0 h 1"/>
                <a:gd name="T6" fmla="*/ 0 60000 65536"/>
                <a:gd name="T7" fmla="*/ 0 60000 65536"/>
                <a:gd name="T8" fmla="*/ 0 60000 65536"/>
                <a:gd name="T9" fmla="*/ 0 w 7"/>
                <a:gd name="T10" fmla="*/ 0 h 1"/>
                <a:gd name="T11" fmla="*/ 7 w 7"/>
                <a:gd name="T12" fmla="*/ 1 h 1"/>
              </a:gdLst>
              <a:ahLst/>
              <a:cxnLst>
                <a:cxn ang="T6">
                  <a:pos x="T0" y="T1"/>
                </a:cxn>
                <a:cxn ang="T7">
                  <a:pos x="T2" y="T3"/>
                </a:cxn>
                <a:cxn ang="T8">
                  <a:pos x="T4" y="T5"/>
                </a:cxn>
              </a:cxnLst>
              <a:rect l="T9" t="T10" r="T11" b="T12"/>
              <a:pathLst>
                <a:path w="7" h="1">
                  <a:moveTo>
                    <a:pt x="0" y="0"/>
                  </a:moveTo>
                  <a:lnTo>
                    <a:pt x="0" y="0"/>
                  </a:lnTo>
                  <a:lnTo>
                    <a:pt x="7" y="0"/>
                  </a:lnTo>
                </a:path>
              </a:pathLst>
            </a:custGeom>
            <a:noFill/>
            <a:ln w="36513">
              <a:solidFill>
                <a:srgbClr val="FF0000"/>
              </a:solidFill>
              <a:prstDash val="solid"/>
              <a:round/>
              <a:headEnd/>
              <a:tailEnd/>
            </a:ln>
          </p:spPr>
          <p:txBody>
            <a:bodyPr/>
            <a:lstStyle/>
            <a:p>
              <a:endParaRPr lang="zh-CN" altLang="en-US"/>
            </a:p>
          </p:txBody>
        </p:sp>
        <p:sp>
          <p:nvSpPr>
            <p:cNvPr id="68243" name="Line 1913"/>
            <p:cNvSpPr>
              <a:spLocks noChangeShapeType="1"/>
            </p:cNvSpPr>
            <p:nvPr/>
          </p:nvSpPr>
          <p:spPr bwMode="auto">
            <a:xfrm>
              <a:off x="5237" y="2041"/>
              <a:ext cx="1" cy="1"/>
            </a:xfrm>
            <a:prstGeom prst="line">
              <a:avLst/>
            </a:prstGeom>
            <a:noFill/>
            <a:ln w="36513">
              <a:solidFill>
                <a:srgbClr val="FF0000"/>
              </a:solidFill>
              <a:round/>
              <a:headEnd/>
              <a:tailEnd/>
            </a:ln>
          </p:spPr>
          <p:txBody>
            <a:bodyPr/>
            <a:lstStyle/>
            <a:p>
              <a:endParaRPr lang="zh-CN" altLang="en-US"/>
            </a:p>
          </p:txBody>
        </p:sp>
        <p:sp>
          <p:nvSpPr>
            <p:cNvPr id="68244" name="Line 1914"/>
            <p:cNvSpPr>
              <a:spLocks noChangeShapeType="1"/>
            </p:cNvSpPr>
            <p:nvPr/>
          </p:nvSpPr>
          <p:spPr bwMode="auto">
            <a:xfrm>
              <a:off x="5237" y="2041"/>
              <a:ext cx="1" cy="1"/>
            </a:xfrm>
            <a:prstGeom prst="line">
              <a:avLst/>
            </a:prstGeom>
            <a:noFill/>
            <a:ln w="36513">
              <a:solidFill>
                <a:srgbClr val="FF0000"/>
              </a:solidFill>
              <a:round/>
              <a:headEnd/>
              <a:tailEnd/>
            </a:ln>
          </p:spPr>
          <p:txBody>
            <a:bodyPr/>
            <a:lstStyle/>
            <a:p>
              <a:endParaRPr lang="zh-CN" altLang="en-US"/>
            </a:p>
          </p:txBody>
        </p:sp>
        <p:sp>
          <p:nvSpPr>
            <p:cNvPr id="68245" name="Line 1915"/>
            <p:cNvSpPr>
              <a:spLocks noChangeShapeType="1"/>
            </p:cNvSpPr>
            <p:nvPr/>
          </p:nvSpPr>
          <p:spPr bwMode="auto">
            <a:xfrm>
              <a:off x="5237" y="2041"/>
              <a:ext cx="1" cy="1"/>
            </a:xfrm>
            <a:prstGeom prst="line">
              <a:avLst/>
            </a:prstGeom>
            <a:noFill/>
            <a:ln w="36513">
              <a:solidFill>
                <a:srgbClr val="FF0000"/>
              </a:solidFill>
              <a:round/>
              <a:headEnd/>
              <a:tailEnd/>
            </a:ln>
          </p:spPr>
          <p:txBody>
            <a:bodyPr/>
            <a:lstStyle/>
            <a:p>
              <a:endParaRPr lang="zh-CN" altLang="en-US"/>
            </a:p>
          </p:txBody>
        </p:sp>
        <p:sp>
          <p:nvSpPr>
            <p:cNvPr id="68246" name="Line 1916"/>
            <p:cNvSpPr>
              <a:spLocks noChangeShapeType="1"/>
            </p:cNvSpPr>
            <p:nvPr/>
          </p:nvSpPr>
          <p:spPr bwMode="auto">
            <a:xfrm>
              <a:off x="5237" y="2041"/>
              <a:ext cx="1" cy="1"/>
            </a:xfrm>
            <a:prstGeom prst="line">
              <a:avLst/>
            </a:prstGeom>
            <a:noFill/>
            <a:ln w="36513">
              <a:solidFill>
                <a:srgbClr val="FF0000"/>
              </a:solidFill>
              <a:round/>
              <a:headEnd/>
              <a:tailEnd/>
            </a:ln>
          </p:spPr>
          <p:txBody>
            <a:bodyPr/>
            <a:lstStyle/>
            <a:p>
              <a:endParaRPr lang="zh-CN" altLang="en-US"/>
            </a:p>
          </p:txBody>
        </p:sp>
        <p:sp>
          <p:nvSpPr>
            <p:cNvPr id="68247" name="Freeform 1917"/>
            <p:cNvSpPr>
              <a:spLocks/>
            </p:cNvSpPr>
            <p:nvPr/>
          </p:nvSpPr>
          <p:spPr bwMode="auto">
            <a:xfrm>
              <a:off x="5237" y="2033"/>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6513">
              <a:solidFill>
                <a:srgbClr val="FF0000"/>
              </a:solidFill>
              <a:prstDash val="solid"/>
              <a:round/>
              <a:headEnd/>
              <a:tailEnd/>
            </a:ln>
          </p:spPr>
          <p:txBody>
            <a:bodyPr/>
            <a:lstStyle/>
            <a:p>
              <a:endParaRPr lang="zh-CN" altLang="en-US"/>
            </a:p>
          </p:txBody>
        </p:sp>
        <p:sp>
          <p:nvSpPr>
            <p:cNvPr id="68248" name="Freeform 1918"/>
            <p:cNvSpPr>
              <a:spLocks/>
            </p:cNvSpPr>
            <p:nvPr/>
          </p:nvSpPr>
          <p:spPr bwMode="auto">
            <a:xfrm>
              <a:off x="5237" y="2033"/>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6513">
              <a:solidFill>
                <a:srgbClr val="FF0000"/>
              </a:solidFill>
              <a:prstDash val="solid"/>
              <a:round/>
              <a:headEnd/>
              <a:tailEnd/>
            </a:ln>
          </p:spPr>
          <p:txBody>
            <a:bodyPr/>
            <a:lstStyle/>
            <a:p>
              <a:endParaRPr lang="zh-CN" altLang="en-US"/>
            </a:p>
          </p:txBody>
        </p:sp>
        <p:sp>
          <p:nvSpPr>
            <p:cNvPr id="68249" name="Line 1919"/>
            <p:cNvSpPr>
              <a:spLocks noChangeShapeType="1"/>
            </p:cNvSpPr>
            <p:nvPr/>
          </p:nvSpPr>
          <p:spPr bwMode="auto">
            <a:xfrm>
              <a:off x="5245" y="2033"/>
              <a:ext cx="1" cy="1"/>
            </a:xfrm>
            <a:prstGeom prst="line">
              <a:avLst/>
            </a:prstGeom>
            <a:noFill/>
            <a:ln w="36513">
              <a:solidFill>
                <a:srgbClr val="FF0000"/>
              </a:solidFill>
              <a:round/>
              <a:headEnd/>
              <a:tailEnd/>
            </a:ln>
          </p:spPr>
          <p:txBody>
            <a:bodyPr/>
            <a:lstStyle/>
            <a:p>
              <a:endParaRPr lang="zh-CN" altLang="en-US"/>
            </a:p>
          </p:txBody>
        </p:sp>
        <p:sp>
          <p:nvSpPr>
            <p:cNvPr id="68250" name="Line 1920"/>
            <p:cNvSpPr>
              <a:spLocks noChangeShapeType="1"/>
            </p:cNvSpPr>
            <p:nvPr/>
          </p:nvSpPr>
          <p:spPr bwMode="auto">
            <a:xfrm>
              <a:off x="5245" y="2033"/>
              <a:ext cx="1" cy="1"/>
            </a:xfrm>
            <a:prstGeom prst="line">
              <a:avLst/>
            </a:prstGeom>
            <a:noFill/>
            <a:ln w="36513">
              <a:solidFill>
                <a:srgbClr val="FF0000"/>
              </a:solidFill>
              <a:round/>
              <a:headEnd/>
              <a:tailEnd/>
            </a:ln>
          </p:spPr>
          <p:txBody>
            <a:bodyPr/>
            <a:lstStyle/>
            <a:p>
              <a:endParaRPr lang="zh-CN" altLang="en-US"/>
            </a:p>
          </p:txBody>
        </p:sp>
        <p:sp>
          <p:nvSpPr>
            <p:cNvPr id="68251" name="Line 1921"/>
            <p:cNvSpPr>
              <a:spLocks noChangeShapeType="1"/>
            </p:cNvSpPr>
            <p:nvPr/>
          </p:nvSpPr>
          <p:spPr bwMode="auto">
            <a:xfrm>
              <a:off x="5245" y="2033"/>
              <a:ext cx="1" cy="1"/>
            </a:xfrm>
            <a:prstGeom prst="line">
              <a:avLst/>
            </a:prstGeom>
            <a:noFill/>
            <a:ln w="36513">
              <a:solidFill>
                <a:srgbClr val="FF0000"/>
              </a:solidFill>
              <a:round/>
              <a:headEnd/>
              <a:tailEnd/>
            </a:ln>
          </p:spPr>
          <p:txBody>
            <a:bodyPr/>
            <a:lstStyle/>
            <a:p>
              <a:endParaRPr lang="zh-CN" altLang="en-US"/>
            </a:p>
          </p:txBody>
        </p:sp>
        <p:sp>
          <p:nvSpPr>
            <p:cNvPr id="68252" name="Line 1922"/>
            <p:cNvSpPr>
              <a:spLocks noChangeShapeType="1"/>
            </p:cNvSpPr>
            <p:nvPr/>
          </p:nvSpPr>
          <p:spPr bwMode="auto">
            <a:xfrm>
              <a:off x="5245" y="2033"/>
              <a:ext cx="1" cy="1"/>
            </a:xfrm>
            <a:prstGeom prst="line">
              <a:avLst/>
            </a:prstGeom>
            <a:noFill/>
            <a:ln w="36513">
              <a:solidFill>
                <a:srgbClr val="FF0000"/>
              </a:solidFill>
              <a:round/>
              <a:headEnd/>
              <a:tailEnd/>
            </a:ln>
          </p:spPr>
          <p:txBody>
            <a:bodyPr/>
            <a:lstStyle/>
            <a:p>
              <a:endParaRPr lang="zh-CN" altLang="en-US"/>
            </a:p>
          </p:txBody>
        </p:sp>
        <p:sp>
          <p:nvSpPr>
            <p:cNvPr id="68253" name="Freeform 1923"/>
            <p:cNvSpPr>
              <a:spLocks/>
            </p:cNvSpPr>
            <p:nvPr/>
          </p:nvSpPr>
          <p:spPr bwMode="auto">
            <a:xfrm>
              <a:off x="5245" y="2033"/>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6513">
              <a:solidFill>
                <a:srgbClr val="FF0000"/>
              </a:solidFill>
              <a:prstDash val="solid"/>
              <a:round/>
              <a:headEnd/>
              <a:tailEnd/>
            </a:ln>
          </p:spPr>
          <p:txBody>
            <a:bodyPr/>
            <a:lstStyle/>
            <a:p>
              <a:endParaRPr lang="zh-CN" altLang="en-US"/>
            </a:p>
          </p:txBody>
        </p:sp>
        <p:sp>
          <p:nvSpPr>
            <p:cNvPr id="68254" name="Line 1924"/>
            <p:cNvSpPr>
              <a:spLocks noChangeShapeType="1"/>
            </p:cNvSpPr>
            <p:nvPr/>
          </p:nvSpPr>
          <p:spPr bwMode="auto">
            <a:xfrm>
              <a:off x="5253" y="2033"/>
              <a:ext cx="1" cy="1"/>
            </a:xfrm>
            <a:prstGeom prst="line">
              <a:avLst/>
            </a:prstGeom>
            <a:noFill/>
            <a:ln w="36513">
              <a:solidFill>
                <a:srgbClr val="FF0000"/>
              </a:solidFill>
              <a:round/>
              <a:headEnd/>
              <a:tailEnd/>
            </a:ln>
          </p:spPr>
          <p:txBody>
            <a:bodyPr/>
            <a:lstStyle/>
            <a:p>
              <a:endParaRPr lang="zh-CN" altLang="en-US"/>
            </a:p>
          </p:txBody>
        </p:sp>
        <p:sp>
          <p:nvSpPr>
            <p:cNvPr id="68255" name="Line 1925"/>
            <p:cNvSpPr>
              <a:spLocks noChangeShapeType="1"/>
            </p:cNvSpPr>
            <p:nvPr/>
          </p:nvSpPr>
          <p:spPr bwMode="auto">
            <a:xfrm>
              <a:off x="5253" y="2033"/>
              <a:ext cx="1" cy="1"/>
            </a:xfrm>
            <a:prstGeom prst="line">
              <a:avLst/>
            </a:prstGeom>
            <a:noFill/>
            <a:ln w="36513">
              <a:solidFill>
                <a:srgbClr val="FF0000"/>
              </a:solidFill>
              <a:round/>
              <a:headEnd/>
              <a:tailEnd/>
            </a:ln>
          </p:spPr>
          <p:txBody>
            <a:bodyPr/>
            <a:lstStyle/>
            <a:p>
              <a:endParaRPr lang="zh-CN" altLang="en-US"/>
            </a:p>
          </p:txBody>
        </p:sp>
        <p:sp>
          <p:nvSpPr>
            <p:cNvPr id="68256" name="Line 1926"/>
            <p:cNvSpPr>
              <a:spLocks noChangeShapeType="1"/>
            </p:cNvSpPr>
            <p:nvPr/>
          </p:nvSpPr>
          <p:spPr bwMode="auto">
            <a:xfrm>
              <a:off x="5253" y="2033"/>
              <a:ext cx="1" cy="1"/>
            </a:xfrm>
            <a:prstGeom prst="line">
              <a:avLst/>
            </a:prstGeom>
            <a:noFill/>
            <a:ln w="36513">
              <a:solidFill>
                <a:srgbClr val="FF0000"/>
              </a:solidFill>
              <a:round/>
              <a:headEnd/>
              <a:tailEnd/>
            </a:ln>
          </p:spPr>
          <p:txBody>
            <a:bodyPr/>
            <a:lstStyle/>
            <a:p>
              <a:endParaRPr lang="zh-CN" altLang="en-US"/>
            </a:p>
          </p:txBody>
        </p:sp>
        <p:sp>
          <p:nvSpPr>
            <p:cNvPr id="68257" name="Line 1927"/>
            <p:cNvSpPr>
              <a:spLocks noChangeShapeType="1"/>
            </p:cNvSpPr>
            <p:nvPr/>
          </p:nvSpPr>
          <p:spPr bwMode="auto">
            <a:xfrm>
              <a:off x="5253" y="2033"/>
              <a:ext cx="1" cy="1"/>
            </a:xfrm>
            <a:prstGeom prst="line">
              <a:avLst/>
            </a:prstGeom>
            <a:noFill/>
            <a:ln w="36513">
              <a:solidFill>
                <a:srgbClr val="FF0000"/>
              </a:solidFill>
              <a:round/>
              <a:headEnd/>
              <a:tailEnd/>
            </a:ln>
          </p:spPr>
          <p:txBody>
            <a:bodyPr/>
            <a:lstStyle/>
            <a:p>
              <a:endParaRPr lang="zh-CN" altLang="en-US"/>
            </a:p>
          </p:txBody>
        </p:sp>
        <p:sp>
          <p:nvSpPr>
            <p:cNvPr id="68258" name="Freeform 1928"/>
            <p:cNvSpPr>
              <a:spLocks/>
            </p:cNvSpPr>
            <p:nvPr/>
          </p:nvSpPr>
          <p:spPr bwMode="auto">
            <a:xfrm>
              <a:off x="5253" y="2033"/>
              <a:ext cx="7" cy="1"/>
            </a:xfrm>
            <a:custGeom>
              <a:avLst/>
              <a:gdLst>
                <a:gd name="T0" fmla="*/ 0 w 7"/>
                <a:gd name="T1" fmla="*/ 0 h 1"/>
                <a:gd name="T2" fmla="*/ 0 w 7"/>
                <a:gd name="T3" fmla="*/ 0 h 1"/>
                <a:gd name="T4" fmla="*/ 7 w 7"/>
                <a:gd name="T5" fmla="*/ 0 h 1"/>
                <a:gd name="T6" fmla="*/ 0 60000 65536"/>
                <a:gd name="T7" fmla="*/ 0 60000 65536"/>
                <a:gd name="T8" fmla="*/ 0 60000 65536"/>
                <a:gd name="T9" fmla="*/ 0 w 7"/>
                <a:gd name="T10" fmla="*/ 0 h 1"/>
                <a:gd name="T11" fmla="*/ 7 w 7"/>
                <a:gd name="T12" fmla="*/ 1 h 1"/>
              </a:gdLst>
              <a:ahLst/>
              <a:cxnLst>
                <a:cxn ang="T6">
                  <a:pos x="T0" y="T1"/>
                </a:cxn>
                <a:cxn ang="T7">
                  <a:pos x="T2" y="T3"/>
                </a:cxn>
                <a:cxn ang="T8">
                  <a:pos x="T4" y="T5"/>
                </a:cxn>
              </a:cxnLst>
              <a:rect l="T9" t="T10" r="T11" b="T12"/>
              <a:pathLst>
                <a:path w="7" h="1">
                  <a:moveTo>
                    <a:pt x="0" y="0"/>
                  </a:moveTo>
                  <a:lnTo>
                    <a:pt x="0" y="0"/>
                  </a:lnTo>
                  <a:lnTo>
                    <a:pt x="7" y="0"/>
                  </a:lnTo>
                </a:path>
              </a:pathLst>
            </a:custGeom>
            <a:noFill/>
            <a:ln w="36513">
              <a:solidFill>
                <a:srgbClr val="FF0000"/>
              </a:solidFill>
              <a:prstDash val="solid"/>
              <a:round/>
              <a:headEnd/>
              <a:tailEnd/>
            </a:ln>
          </p:spPr>
          <p:txBody>
            <a:bodyPr/>
            <a:lstStyle/>
            <a:p>
              <a:endParaRPr lang="zh-CN" altLang="en-US"/>
            </a:p>
          </p:txBody>
        </p:sp>
        <p:sp>
          <p:nvSpPr>
            <p:cNvPr id="68259" name="Line 1929"/>
            <p:cNvSpPr>
              <a:spLocks noChangeShapeType="1"/>
            </p:cNvSpPr>
            <p:nvPr/>
          </p:nvSpPr>
          <p:spPr bwMode="auto">
            <a:xfrm>
              <a:off x="5260" y="2033"/>
              <a:ext cx="1" cy="1"/>
            </a:xfrm>
            <a:prstGeom prst="line">
              <a:avLst/>
            </a:prstGeom>
            <a:noFill/>
            <a:ln w="36513">
              <a:solidFill>
                <a:srgbClr val="FF0000"/>
              </a:solidFill>
              <a:round/>
              <a:headEnd/>
              <a:tailEnd/>
            </a:ln>
          </p:spPr>
          <p:txBody>
            <a:bodyPr/>
            <a:lstStyle/>
            <a:p>
              <a:endParaRPr lang="zh-CN" altLang="en-US"/>
            </a:p>
          </p:txBody>
        </p:sp>
        <p:sp>
          <p:nvSpPr>
            <p:cNvPr id="68260" name="Line 1930"/>
            <p:cNvSpPr>
              <a:spLocks noChangeShapeType="1"/>
            </p:cNvSpPr>
            <p:nvPr/>
          </p:nvSpPr>
          <p:spPr bwMode="auto">
            <a:xfrm>
              <a:off x="5260" y="2033"/>
              <a:ext cx="1" cy="1"/>
            </a:xfrm>
            <a:prstGeom prst="line">
              <a:avLst/>
            </a:prstGeom>
            <a:noFill/>
            <a:ln w="36513">
              <a:solidFill>
                <a:srgbClr val="FF0000"/>
              </a:solidFill>
              <a:round/>
              <a:headEnd/>
              <a:tailEnd/>
            </a:ln>
          </p:spPr>
          <p:txBody>
            <a:bodyPr/>
            <a:lstStyle/>
            <a:p>
              <a:endParaRPr lang="zh-CN" altLang="en-US"/>
            </a:p>
          </p:txBody>
        </p:sp>
        <p:sp>
          <p:nvSpPr>
            <p:cNvPr id="68261" name="Line 1931"/>
            <p:cNvSpPr>
              <a:spLocks noChangeShapeType="1"/>
            </p:cNvSpPr>
            <p:nvPr/>
          </p:nvSpPr>
          <p:spPr bwMode="auto">
            <a:xfrm>
              <a:off x="5260" y="2033"/>
              <a:ext cx="1" cy="1"/>
            </a:xfrm>
            <a:prstGeom prst="line">
              <a:avLst/>
            </a:prstGeom>
            <a:noFill/>
            <a:ln w="36513">
              <a:solidFill>
                <a:srgbClr val="FF0000"/>
              </a:solidFill>
              <a:round/>
              <a:headEnd/>
              <a:tailEnd/>
            </a:ln>
          </p:spPr>
          <p:txBody>
            <a:bodyPr/>
            <a:lstStyle/>
            <a:p>
              <a:endParaRPr lang="zh-CN" altLang="en-US"/>
            </a:p>
          </p:txBody>
        </p:sp>
        <p:sp>
          <p:nvSpPr>
            <p:cNvPr id="68262" name="Line 1932"/>
            <p:cNvSpPr>
              <a:spLocks noChangeShapeType="1"/>
            </p:cNvSpPr>
            <p:nvPr/>
          </p:nvSpPr>
          <p:spPr bwMode="auto">
            <a:xfrm>
              <a:off x="5260" y="2033"/>
              <a:ext cx="1" cy="1"/>
            </a:xfrm>
            <a:prstGeom prst="line">
              <a:avLst/>
            </a:prstGeom>
            <a:noFill/>
            <a:ln w="36513">
              <a:solidFill>
                <a:srgbClr val="FF0000"/>
              </a:solidFill>
              <a:round/>
              <a:headEnd/>
              <a:tailEnd/>
            </a:ln>
          </p:spPr>
          <p:txBody>
            <a:bodyPr/>
            <a:lstStyle/>
            <a:p>
              <a:endParaRPr lang="zh-CN" altLang="en-US"/>
            </a:p>
          </p:txBody>
        </p:sp>
        <p:sp>
          <p:nvSpPr>
            <p:cNvPr id="68263" name="Line 1933"/>
            <p:cNvSpPr>
              <a:spLocks noChangeShapeType="1"/>
            </p:cNvSpPr>
            <p:nvPr/>
          </p:nvSpPr>
          <p:spPr bwMode="auto">
            <a:xfrm>
              <a:off x="5260" y="2033"/>
              <a:ext cx="1" cy="1"/>
            </a:xfrm>
            <a:prstGeom prst="line">
              <a:avLst/>
            </a:prstGeom>
            <a:noFill/>
            <a:ln w="36513">
              <a:solidFill>
                <a:srgbClr val="FF0000"/>
              </a:solidFill>
              <a:round/>
              <a:headEnd/>
              <a:tailEnd/>
            </a:ln>
          </p:spPr>
          <p:txBody>
            <a:bodyPr/>
            <a:lstStyle/>
            <a:p>
              <a:endParaRPr lang="zh-CN" altLang="en-US"/>
            </a:p>
          </p:txBody>
        </p:sp>
        <p:sp>
          <p:nvSpPr>
            <p:cNvPr id="68264" name="Freeform 1934"/>
            <p:cNvSpPr>
              <a:spLocks/>
            </p:cNvSpPr>
            <p:nvPr/>
          </p:nvSpPr>
          <p:spPr bwMode="auto">
            <a:xfrm>
              <a:off x="5260" y="2033"/>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6513">
              <a:solidFill>
                <a:srgbClr val="FF0000"/>
              </a:solidFill>
              <a:prstDash val="solid"/>
              <a:round/>
              <a:headEnd/>
              <a:tailEnd/>
            </a:ln>
          </p:spPr>
          <p:txBody>
            <a:bodyPr/>
            <a:lstStyle/>
            <a:p>
              <a:endParaRPr lang="zh-CN" altLang="en-US"/>
            </a:p>
          </p:txBody>
        </p:sp>
        <p:sp>
          <p:nvSpPr>
            <p:cNvPr id="68265" name="Line 1935"/>
            <p:cNvSpPr>
              <a:spLocks noChangeShapeType="1"/>
            </p:cNvSpPr>
            <p:nvPr/>
          </p:nvSpPr>
          <p:spPr bwMode="auto">
            <a:xfrm>
              <a:off x="5268" y="2033"/>
              <a:ext cx="1" cy="1"/>
            </a:xfrm>
            <a:prstGeom prst="line">
              <a:avLst/>
            </a:prstGeom>
            <a:noFill/>
            <a:ln w="36513">
              <a:solidFill>
                <a:srgbClr val="FF0000"/>
              </a:solidFill>
              <a:round/>
              <a:headEnd/>
              <a:tailEnd/>
            </a:ln>
          </p:spPr>
          <p:txBody>
            <a:bodyPr/>
            <a:lstStyle/>
            <a:p>
              <a:endParaRPr lang="zh-CN" altLang="en-US"/>
            </a:p>
          </p:txBody>
        </p:sp>
        <p:sp>
          <p:nvSpPr>
            <p:cNvPr id="68266" name="Line 1936"/>
            <p:cNvSpPr>
              <a:spLocks noChangeShapeType="1"/>
            </p:cNvSpPr>
            <p:nvPr/>
          </p:nvSpPr>
          <p:spPr bwMode="auto">
            <a:xfrm>
              <a:off x="5268" y="2033"/>
              <a:ext cx="1" cy="1"/>
            </a:xfrm>
            <a:prstGeom prst="line">
              <a:avLst/>
            </a:prstGeom>
            <a:noFill/>
            <a:ln w="36513">
              <a:solidFill>
                <a:srgbClr val="FF0000"/>
              </a:solidFill>
              <a:round/>
              <a:headEnd/>
              <a:tailEnd/>
            </a:ln>
          </p:spPr>
          <p:txBody>
            <a:bodyPr/>
            <a:lstStyle/>
            <a:p>
              <a:endParaRPr lang="zh-CN" altLang="en-US"/>
            </a:p>
          </p:txBody>
        </p:sp>
        <p:sp>
          <p:nvSpPr>
            <p:cNvPr id="68267" name="Line 1937"/>
            <p:cNvSpPr>
              <a:spLocks noChangeShapeType="1"/>
            </p:cNvSpPr>
            <p:nvPr/>
          </p:nvSpPr>
          <p:spPr bwMode="auto">
            <a:xfrm>
              <a:off x="5268" y="2033"/>
              <a:ext cx="1" cy="1"/>
            </a:xfrm>
            <a:prstGeom prst="line">
              <a:avLst/>
            </a:prstGeom>
            <a:noFill/>
            <a:ln w="36513">
              <a:solidFill>
                <a:srgbClr val="FF0000"/>
              </a:solidFill>
              <a:round/>
              <a:headEnd/>
              <a:tailEnd/>
            </a:ln>
          </p:spPr>
          <p:txBody>
            <a:bodyPr/>
            <a:lstStyle/>
            <a:p>
              <a:endParaRPr lang="zh-CN" altLang="en-US"/>
            </a:p>
          </p:txBody>
        </p:sp>
        <p:sp>
          <p:nvSpPr>
            <p:cNvPr id="68268" name="Line 1938"/>
            <p:cNvSpPr>
              <a:spLocks noChangeShapeType="1"/>
            </p:cNvSpPr>
            <p:nvPr/>
          </p:nvSpPr>
          <p:spPr bwMode="auto">
            <a:xfrm>
              <a:off x="5268" y="2033"/>
              <a:ext cx="1" cy="1"/>
            </a:xfrm>
            <a:prstGeom prst="line">
              <a:avLst/>
            </a:prstGeom>
            <a:noFill/>
            <a:ln w="36513">
              <a:solidFill>
                <a:srgbClr val="FF0000"/>
              </a:solidFill>
              <a:round/>
              <a:headEnd/>
              <a:tailEnd/>
            </a:ln>
          </p:spPr>
          <p:txBody>
            <a:bodyPr/>
            <a:lstStyle/>
            <a:p>
              <a:endParaRPr lang="zh-CN" altLang="en-US"/>
            </a:p>
          </p:txBody>
        </p:sp>
        <p:sp>
          <p:nvSpPr>
            <p:cNvPr id="68269" name="Freeform 1939"/>
            <p:cNvSpPr>
              <a:spLocks/>
            </p:cNvSpPr>
            <p:nvPr/>
          </p:nvSpPr>
          <p:spPr bwMode="auto">
            <a:xfrm>
              <a:off x="5268" y="2033"/>
              <a:ext cx="7" cy="1"/>
            </a:xfrm>
            <a:custGeom>
              <a:avLst/>
              <a:gdLst>
                <a:gd name="T0" fmla="*/ 0 w 7"/>
                <a:gd name="T1" fmla="*/ 0 h 1"/>
                <a:gd name="T2" fmla="*/ 0 w 7"/>
                <a:gd name="T3" fmla="*/ 0 h 1"/>
                <a:gd name="T4" fmla="*/ 7 w 7"/>
                <a:gd name="T5" fmla="*/ 0 h 1"/>
                <a:gd name="T6" fmla="*/ 0 60000 65536"/>
                <a:gd name="T7" fmla="*/ 0 60000 65536"/>
                <a:gd name="T8" fmla="*/ 0 60000 65536"/>
                <a:gd name="T9" fmla="*/ 0 w 7"/>
                <a:gd name="T10" fmla="*/ 0 h 1"/>
                <a:gd name="T11" fmla="*/ 7 w 7"/>
                <a:gd name="T12" fmla="*/ 1 h 1"/>
              </a:gdLst>
              <a:ahLst/>
              <a:cxnLst>
                <a:cxn ang="T6">
                  <a:pos x="T0" y="T1"/>
                </a:cxn>
                <a:cxn ang="T7">
                  <a:pos x="T2" y="T3"/>
                </a:cxn>
                <a:cxn ang="T8">
                  <a:pos x="T4" y="T5"/>
                </a:cxn>
              </a:cxnLst>
              <a:rect l="T9" t="T10" r="T11" b="T12"/>
              <a:pathLst>
                <a:path w="7" h="1">
                  <a:moveTo>
                    <a:pt x="0" y="0"/>
                  </a:moveTo>
                  <a:lnTo>
                    <a:pt x="0" y="0"/>
                  </a:lnTo>
                  <a:lnTo>
                    <a:pt x="7" y="0"/>
                  </a:lnTo>
                </a:path>
              </a:pathLst>
            </a:custGeom>
            <a:noFill/>
            <a:ln w="36513">
              <a:solidFill>
                <a:srgbClr val="FF0000"/>
              </a:solidFill>
              <a:prstDash val="solid"/>
              <a:round/>
              <a:headEnd/>
              <a:tailEnd/>
            </a:ln>
          </p:spPr>
          <p:txBody>
            <a:bodyPr/>
            <a:lstStyle/>
            <a:p>
              <a:endParaRPr lang="zh-CN" altLang="en-US"/>
            </a:p>
          </p:txBody>
        </p:sp>
        <p:sp>
          <p:nvSpPr>
            <p:cNvPr id="68270" name="Line 1940"/>
            <p:cNvSpPr>
              <a:spLocks noChangeShapeType="1"/>
            </p:cNvSpPr>
            <p:nvPr/>
          </p:nvSpPr>
          <p:spPr bwMode="auto">
            <a:xfrm>
              <a:off x="5275" y="2033"/>
              <a:ext cx="1" cy="1"/>
            </a:xfrm>
            <a:prstGeom prst="line">
              <a:avLst/>
            </a:prstGeom>
            <a:noFill/>
            <a:ln w="36513">
              <a:solidFill>
                <a:srgbClr val="FF0000"/>
              </a:solidFill>
              <a:round/>
              <a:headEnd/>
              <a:tailEnd/>
            </a:ln>
          </p:spPr>
          <p:txBody>
            <a:bodyPr/>
            <a:lstStyle/>
            <a:p>
              <a:endParaRPr lang="zh-CN" altLang="en-US"/>
            </a:p>
          </p:txBody>
        </p:sp>
        <p:sp>
          <p:nvSpPr>
            <p:cNvPr id="68271" name="Line 1941"/>
            <p:cNvSpPr>
              <a:spLocks noChangeShapeType="1"/>
            </p:cNvSpPr>
            <p:nvPr/>
          </p:nvSpPr>
          <p:spPr bwMode="auto">
            <a:xfrm>
              <a:off x="5275" y="2033"/>
              <a:ext cx="1" cy="1"/>
            </a:xfrm>
            <a:prstGeom prst="line">
              <a:avLst/>
            </a:prstGeom>
            <a:noFill/>
            <a:ln w="36513">
              <a:solidFill>
                <a:srgbClr val="FF0000"/>
              </a:solidFill>
              <a:round/>
              <a:headEnd/>
              <a:tailEnd/>
            </a:ln>
          </p:spPr>
          <p:txBody>
            <a:bodyPr/>
            <a:lstStyle/>
            <a:p>
              <a:endParaRPr lang="zh-CN" altLang="en-US"/>
            </a:p>
          </p:txBody>
        </p:sp>
        <p:sp>
          <p:nvSpPr>
            <p:cNvPr id="68272" name="Line 1942"/>
            <p:cNvSpPr>
              <a:spLocks noChangeShapeType="1"/>
            </p:cNvSpPr>
            <p:nvPr/>
          </p:nvSpPr>
          <p:spPr bwMode="auto">
            <a:xfrm>
              <a:off x="5275" y="2033"/>
              <a:ext cx="1" cy="1"/>
            </a:xfrm>
            <a:prstGeom prst="line">
              <a:avLst/>
            </a:prstGeom>
            <a:noFill/>
            <a:ln w="36513">
              <a:solidFill>
                <a:srgbClr val="FF0000"/>
              </a:solidFill>
              <a:round/>
              <a:headEnd/>
              <a:tailEnd/>
            </a:ln>
          </p:spPr>
          <p:txBody>
            <a:bodyPr/>
            <a:lstStyle/>
            <a:p>
              <a:endParaRPr lang="zh-CN" altLang="en-US"/>
            </a:p>
          </p:txBody>
        </p:sp>
        <p:sp>
          <p:nvSpPr>
            <p:cNvPr id="68273" name="Line 1943"/>
            <p:cNvSpPr>
              <a:spLocks noChangeShapeType="1"/>
            </p:cNvSpPr>
            <p:nvPr/>
          </p:nvSpPr>
          <p:spPr bwMode="auto">
            <a:xfrm>
              <a:off x="5275" y="2033"/>
              <a:ext cx="1" cy="1"/>
            </a:xfrm>
            <a:prstGeom prst="line">
              <a:avLst/>
            </a:prstGeom>
            <a:noFill/>
            <a:ln w="36513">
              <a:solidFill>
                <a:srgbClr val="FF0000"/>
              </a:solidFill>
              <a:round/>
              <a:headEnd/>
              <a:tailEnd/>
            </a:ln>
          </p:spPr>
          <p:txBody>
            <a:bodyPr/>
            <a:lstStyle/>
            <a:p>
              <a:endParaRPr lang="zh-CN" altLang="en-US"/>
            </a:p>
          </p:txBody>
        </p:sp>
        <p:sp>
          <p:nvSpPr>
            <p:cNvPr id="68274" name="Freeform 1944"/>
            <p:cNvSpPr>
              <a:spLocks/>
            </p:cNvSpPr>
            <p:nvPr/>
          </p:nvSpPr>
          <p:spPr bwMode="auto">
            <a:xfrm>
              <a:off x="5275" y="2033"/>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6513">
              <a:solidFill>
                <a:srgbClr val="FF0000"/>
              </a:solidFill>
              <a:prstDash val="solid"/>
              <a:round/>
              <a:headEnd/>
              <a:tailEnd/>
            </a:ln>
          </p:spPr>
          <p:txBody>
            <a:bodyPr/>
            <a:lstStyle/>
            <a:p>
              <a:endParaRPr lang="zh-CN" altLang="en-US"/>
            </a:p>
          </p:txBody>
        </p:sp>
        <p:sp>
          <p:nvSpPr>
            <p:cNvPr id="68275" name="Line 1945"/>
            <p:cNvSpPr>
              <a:spLocks noChangeShapeType="1"/>
            </p:cNvSpPr>
            <p:nvPr/>
          </p:nvSpPr>
          <p:spPr bwMode="auto">
            <a:xfrm>
              <a:off x="5283" y="2033"/>
              <a:ext cx="1" cy="1"/>
            </a:xfrm>
            <a:prstGeom prst="line">
              <a:avLst/>
            </a:prstGeom>
            <a:noFill/>
            <a:ln w="36513">
              <a:solidFill>
                <a:srgbClr val="FF0000"/>
              </a:solidFill>
              <a:round/>
              <a:headEnd/>
              <a:tailEnd/>
            </a:ln>
          </p:spPr>
          <p:txBody>
            <a:bodyPr/>
            <a:lstStyle/>
            <a:p>
              <a:endParaRPr lang="zh-CN" altLang="en-US"/>
            </a:p>
          </p:txBody>
        </p:sp>
        <p:sp>
          <p:nvSpPr>
            <p:cNvPr id="68276" name="Line 1946"/>
            <p:cNvSpPr>
              <a:spLocks noChangeShapeType="1"/>
            </p:cNvSpPr>
            <p:nvPr/>
          </p:nvSpPr>
          <p:spPr bwMode="auto">
            <a:xfrm>
              <a:off x="5283" y="2033"/>
              <a:ext cx="1" cy="1"/>
            </a:xfrm>
            <a:prstGeom prst="line">
              <a:avLst/>
            </a:prstGeom>
            <a:noFill/>
            <a:ln w="36513">
              <a:solidFill>
                <a:srgbClr val="FF0000"/>
              </a:solidFill>
              <a:round/>
              <a:headEnd/>
              <a:tailEnd/>
            </a:ln>
          </p:spPr>
          <p:txBody>
            <a:bodyPr/>
            <a:lstStyle/>
            <a:p>
              <a:endParaRPr lang="zh-CN" altLang="en-US"/>
            </a:p>
          </p:txBody>
        </p:sp>
        <p:sp>
          <p:nvSpPr>
            <p:cNvPr id="68277" name="Line 1947"/>
            <p:cNvSpPr>
              <a:spLocks noChangeShapeType="1"/>
            </p:cNvSpPr>
            <p:nvPr/>
          </p:nvSpPr>
          <p:spPr bwMode="auto">
            <a:xfrm>
              <a:off x="5283" y="2033"/>
              <a:ext cx="1" cy="1"/>
            </a:xfrm>
            <a:prstGeom prst="line">
              <a:avLst/>
            </a:prstGeom>
            <a:noFill/>
            <a:ln w="36513">
              <a:solidFill>
                <a:srgbClr val="FF0000"/>
              </a:solidFill>
              <a:round/>
              <a:headEnd/>
              <a:tailEnd/>
            </a:ln>
          </p:spPr>
          <p:txBody>
            <a:bodyPr/>
            <a:lstStyle/>
            <a:p>
              <a:endParaRPr lang="zh-CN" altLang="en-US"/>
            </a:p>
          </p:txBody>
        </p:sp>
        <p:sp>
          <p:nvSpPr>
            <p:cNvPr id="68278" name="Line 1948"/>
            <p:cNvSpPr>
              <a:spLocks noChangeShapeType="1"/>
            </p:cNvSpPr>
            <p:nvPr/>
          </p:nvSpPr>
          <p:spPr bwMode="auto">
            <a:xfrm>
              <a:off x="5283" y="2033"/>
              <a:ext cx="1" cy="1"/>
            </a:xfrm>
            <a:prstGeom prst="line">
              <a:avLst/>
            </a:prstGeom>
            <a:noFill/>
            <a:ln w="36513">
              <a:solidFill>
                <a:srgbClr val="FF0000"/>
              </a:solidFill>
              <a:round/>
              <a:headEnd/>
              <a:tailEnd/>
            </a:ln>
          </p:spPr>
          <p:txBody>
            <a:bodyPr/>
            <a:lstStyle/>
            <a:p>
              <a:endParaRPr lang="zh-CN" altLang="en-US"/>
            </a:p>
          </p:txBody>
        </p:sp>
        <p:sp>
          <p:nvSpPr>
            <p:cNvPr id="68279" name="Line 1949"/>
            <p:cNvSpPr>
              <a:spLocks noChangeShapeType="1"/>
            </p:cNvSpPr>
            <p:nvPr/>
          </p:nvSpPr>
          <p:spPr bwMode="auto">
            <a:xfrm>
              <a:off x="5283" y="2033"/>
              <a:ext cx="1" cy="1"/>
            </a:xfrm>
            <a:prstGeom prst="line">
              <a:avLst/>
            </a:prstGeom>
            <a:noFill/>
            <a:ln w="36513">
              <a:solidFill>
                <a:srgbClr val="FF0000"/>
              </a:solidFill>
              <a:round/>
              <a:headEnd/>
              <a:tailEnd/>
            </a:ln>
          </p:spPr>
          <p:txBody>
            <a:bodyPr/>
            <a:lstStyle/>
            <a:p>
              <a:endParaRPr lang="zh-CN" altLang="en-US"/>
            </a:p>
          </p:txBody>
        </p:sp>
        <p:sp>
          <p:nvSpPr>
            <p:cNvPr id="68280" name="Freeform 1950"/>
            <p:cNvSpPr>
              <a:spLocks/>
            </p:cNvSpPr>
            <p:nvPr/>
          </p:nvSpPr>
          <p:spPr bwMode="auto">
            <a:xfrm>
              <a:off x="5283" y="2033"/>
              <a:ext cx="7" cy="1"/>
            </a:xfrm>
            <a:custGeom>
              <a:avLst/>
              <a:gdLst>
                <a:gd name="T0" fmla="*/ 0 w 7"/>
                <a:gd name="T1" fmla="*/ 0 h 1"/>
                <a:gd name="T2" fmla="*/ 0 w 7"/>
                <a:gd name="T3" fmla="*/ 0 h 1"/>
                <a:gd name="T4" fmla="*/ 7 w 7"/>
                <a:gd name="T5" fmla="*/ 0 h 1"/>
                <a:gd name="T6" fmla="*/ 0 60000 65536"/>
                <a:gd name="T7" fmla="*/ 0 60000 65536"/>
                <a:gd name="T8" fmla="*/ 0 60000 65536"/>
                <a:gd name="T9" fmla="*/ 0 w 7"/>
                <a:gd name="T10" fmla="*/ 0 h 1"/>
                <a:gd name="T11" fmla="*/ 7 w 7"/>
                <a:gd name="T12" fmla="*/ 1 h 1"/>
              </a:gdLst>
              <a:ahLst/>
              <a:cxnLst>
                <a:cxn ang="T6">
                  <a:pos x="T0" y="T1"/>
                </a:cxn>
                <a:cxn ang="T7">
                  <a:pos x="T2" y="T3"/>
                </a:cxn>
                <a:cxn ang="T8">
                  <a:pos x="T4" y="T5"/>
                </a:cxn>
              </a:cxnLst>
              <a:rect l="T9" t="T10" r="T11" b="T12"/>
              <a:pathLst>
                <a:path w="7" h="1">
                  <a:moveTo>
                    <a:pt x="0" y="0"/>
                  </a:moveTo>
                  <a:lnTo>
                    <a:pt x="0" y="0"/>
                  </a:lnTo>
                  <a:lnTo>
                    <a:pt x="7" y="0"/>
                  </a:lnTo>
                </a:path>
              </a:pathLst>
            </a:custGeom>
            <a:noFill/>
            <a:ln w="36513">
              <a:solidFill>
                <a:srgbClr val="FF0000"/>
              </a:solidFill>
              <a:prstDash val="solid"/>
              <a:round/>
              <a:headEnd/>
              <a:tailEnd/>
            </a:ln>
          </p:spPr>
          <p:txBody>
            <a:bodyPr/>
            <a:lstStyle/>
            <a:p>
              <a:endParaRPr lang="zh-CN" altLang="en-US"/>
            </a:p>
          </p:txBody>
        </p:sp>
        <p:sp>
          <p:nvSpPr>
            <p:cNvPr id="68281" name="Line 1951"/>
            <p:cNvSpPr>
              <a:spLocks noChangeShapeType="1"/>
            </p:cNvSpPr>
            <p:nvPr/>
          </p:nvSpPr>
          <p:spPr bwMode="auto">
            <a:xfrm>
              <a:off x="5290" y="2033"/>
              <a:ext cx="1" cy="1"/>
            </a:xfrm>
            <a:prstGeom prst="line">
              <a:avLst/>
            </a:prstGeom>
            <a:noFill/>
            <a:ln w="36513">
              <a:solidFill>
                <a:srgbClr val="FF0000"/>
              </a:solidFill>
              <a:round/>
              <a:headEnd/>
              <a:tailEnd/>
            </a:ln>
          </p:spPr>
          <p:txBody>
            <a:bodyPr/>
            <a:lstStyle/>
            <a:p>
              <a:endParaRPr lang="zh-CN" altLang="en-US"/>
            </a:p>
          </p:txBody>
        </p:sp>
        <p:sp>
          <p:nvSpPr>
            <p:cNvPr id="68282" name="Line 1952"/>
            <p:cNvSpPr>
              <a:spLocks noChangeShapeType="1"/>
            </p:cNvSpPr>
            <p:nvPr/>
          </p:nvSpPr>
          <p:spPr bwMode="auto">
            <a:xfrm>
              <a:off x="5290" y="2033"/>
              <a:ext cx="1" cy="1"/>
            </a:xfrm>
            <a:prstGeom prst="line">
              <a:avLst/>
            </a:prstGeom>
            <a:noFill/>
            <a:ln w="36513">
              <a:solidFill>
                <a:srgbClr val="FF0000"/>
              </a:solidFill>
              <a:round/>
              <a:headEnd/>
              <a:tailEnd/>
            </a:ln>
          </p:spPr>
          <p:txBody>
            <a:bodyPr/>
            <a:lstStyle/>
            <a:p>
              <a:endParaRPr lang="zh-CN" altLang="en-US"/>
            </a:p>
          </p:txBody>
        </p:sp>
        <p:sp>
          <p:nvSpPr>
            <p:cNvPr id="68283" name="Line 1953"/>
            <p:cNvSpPr>
              <a:spLocks noChangeShapeType="1"/>
            </p:cNvSpPr>
            <p:nvPr/>
          </p:nvSpPr>
          <p:spPr bwMode="auto">
            <a:xfrm>
              <a:off x="5290" y="2033"/>
              <a:ext cx="1" cy="1"/>
            </a:xfrm>
            <a:prstGeom prst="line">
              <a:avLst/>
            </a:prstGeom>
            <a:noFill/>
            <a:ln w="36513">
              <a:solidFill>
                <a:srgbClr val="FF0000"/>
              </a:solidFill>
              <a:round/>
              <a:headEnd/>
              <a:tailEnd/>
            </a:ln>
          </p:spPr>
          <p:txBody>
            <a:bodyPr/>
            <a:lstStyle/>
            <a:p>
              <a:endParaRPr lang="zh-CN" altLang="en-US"/>
            </a:p>
          </p:txBody>
        </p:sp>
        <p:sp>
          <p:nvSpPr>
            <p:cNvPr id="68284" name="Line 1954"/>
            <p:cNvSpPr>
              <a:spLocks noChangeShapeType="1"/>
            </p:cNvSpPr>
            <p:nvPr/>
          </p:nvSpPr>
          <p:spPr bwMode="auto">
            <a:xfrm>
              <a:off x="5290" y="2033"/>
              <a:ext cx="1" cy="1"/>
            </a:xfrm>
            <a:prstGeom prst="line">
              <a:avLst/>
            </a:prstGeom>
            <a:noFill/>
            <a:ln w="36513">
              <a:solidFill>
                <a:srgbClr val="FF0000"/>
              </a:solidFill>
              <a:round/>
              <a:headEnd/>
              <a:tailEnd/>
            </a:ln>
          </p:spPr>
          <p:txBody>
            <a:bodyPr/>
            <a:lstStyle/>
            <a:p>
              <a:endParaRPr lang="zh-CN" altLang="en-US"/>
            </a:p>
          </p:txBody>
        </p:sp>
        <p:sp>
          <p:nvSpPr>
            <p:cNvPr id="68285" name="Freeform 1955"/>
            <p:cNvSpPr>
              <a:spLocks/>
            </p:cNvSpPr>
            <p:nvPr/>
          </p:nvSpPr>
          <p:spPr bwMode="auto">
            <a:xfrm>
              <a:off x="5290" y="2033"/>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6513">
              <a:solidFill>
                <a:srgbClr val="FF0000"/>
              </a:solidFill>
              <a:prstDash val="solid"/>
              <a:round/>
              <a:headEnd/>
              <a:tailEnd/>
            </a:ln>
          </p:spPr>
          <p:txBody>
            <a:bodyPr/>
            <a:lstStyle/>
            <a:p>
              <a:endParaRPr lang="zh-CN" altLang="en-US"/>
            </a:p>
          </p:txBody>
        </p:sp>
        <p:sp>
          <p:nvSpPr>
            <p:cNvPr id="68286" name="Line 1956"/>
            <p:cNvSpPr>
              <a:spLocks noChangeShapeType="1"/>
            </p:cNvSpPr>
            <p:nvPr/>
          </p:nvSpPr>
          <p:spPr bwMode="auto">
            <a:xfrm>
              <a:off x="5298" y="2033"/>
              <a:ext cx="1" cy="1"/>
            </a:xfrm>
            <a:prstGeom prst="line">
              <a:avLst/>
            </a:prstGeom>
            <a:noFill/>
            <a:ln w="36513">
              <a:solidFill>
                <a:srgbClr val="FF0000"/>
              </a:solidFill>
              <a:round/>
              <a:headEnd/>
              <a:tailEnd/>
            </a:ln>
          </p:spPr>
          <p:txBody>
            <a:bodyPr/>
            <a:lstStyle/>
            <a:p>
              <a:endParaRPr lang="zh-CN" altLang="en-US"/>
            </a:p>
          </p:txBody>
        </p:sp>
        <p:sp>
          <p:nvSpPr>
            <p:cNvPr id="68287" name="Line 1957"/>
            <p:cNvSpPr>
              <a:spLocks noChangeShapeType="1"/>
            </p:cNvSpPr>
            <p:nvPr/>
          </p:nvSpPr>
          <p:spPr bwMode="auto">
            <a:xfrm>
              <a:off x="5298" y="2033"/>
              <a:ext cx="1" cy="1"/>
            </a:xfrm>
            <a:prstGeom prst="line">
              <a:avLst/>
            </a:prstGeom>
            <a:noFill/>
            <a:ln w="36513">
              <a:solidFill>
                <a:srgbClr val="FF0000"/>
              </a:solidFill>
              <a:round/>
              <a:headEnd/>
              <a:tailEnd/>
            </a:ln>
          </p:spPr>
          <p:txBody>
            <a:bodyPr/>
            <a:lstStyle/>
            <a:p>
              <a:endParaRPr lang="zh-CN" altLang="en-US"/>
            </a:p>
          </p:txBody>
        </p:sp>
        <p:sp>
          <p:nvSpPr>
            <p:cNvPr id="68288" name="Line 1958"/>
            <p:cNvSpPr>
              <a:spLocks noChangeShapeType="1"/>
            </p:cNvSpPr>
            <p:nvPr/>
          </p:nvSpPr>
          <p:spPr bwMode="auto">
            <a:xfrm>
              <a:off x="5298" y="2033"/>
              <a:ext cx="1" cy="1"/>
            </a:xfrm>
            <a:prstGeom prst="line">
              <a:avLst/>
            </a:prstGeom>
            <a:noFill/>
            <a:ln w="36513">
              <a:solidFill>
                <a:srgbClr val="FF0000"/>
              </a:solidFill>
              <a:round/>
              <a:headEnd/>
              <a:tailEnd/>
            </a:ln>
          </p:spPr>
          <p:txBody>
            <a:bodyPr/>
            <a:lstStyle/>
            <a:p>
              <a:endParaRPr lang="zh-CN" altLang="en-US"/>
            </a:p>
          </p:txBody>
        </p:sp>
        <p:sp>
          <p:nvSpPr>
            <p:cNvPr id="68289" name="Line 1959"/>
            <p:cNvSpPr>
              <a:spLocks noChangeShapeType="1"/>
            </p:cNvSpPr>
            <p:nvPr/>
          </p:nvSpPr>
          <p:spPr bwMode="auto">
            <a:xfrm>
              <a:off x="5298" y="2033"/>
              <a:ext cx="1" cy="1"/>
            </a:xfrm>
            <a:prstGeom prst="line">
              <a:avLst/>
            </a:prstGeom>
            <a:noFill/>
            <a:ln w="36513">
              <a:solidFill>
                <a:srgbClr val="FF0000"/>
              </a:solidFill>
              <a:round/>
              <a:headEnd/>
              <a:tailEnd/>
            </a:ln>
          </p:spPr>
          <p:txBody>
            <a:bodyPr/>
            <a:lstStyle/>
            <a:p>
              <a:endParaRPr lang="zh-CN" altLang="en-US"/>
            </a:p>
          </p:txBody>
        </p:sp>
      </p:grpSp>
      <p:grpSp>
        <p:nvGrpSpPr>
          <p:cNvPr id="11" name="Group 1960"/>
          <p:cNvGrpSpPr>
            <a:grpSpLocks/>
          </p:cNvGrpSpPr>
          <p:nvPr/>
        </p:nvGrpSpPr>
        <p:grpSpPr bwMode="auto">
          <a:xfrm>
            <a:off x="11432117" y="3190875"/>
            <a:ext cx="607483" cy="38100"/>
            <a:chOff x="5298" y="2010"/>
            <a:chExt cx="287" cy="24"/>
          </a:xfrm>
        </p:grpSpPr>
        <p:sp>
          <p:nvSpPr>
            <p:cNvPr id="67890" name="Freeform 1961"/>
            <p:cNvSpPr>
              <a:spLocks/>
            </p:cNvSpPr>
            <p:nvPr/>
          </p:nvSpPr>
          <p:spPr bwMode="auto">
            <a:xfrm>
              <a:off x="5298" y="2033"/>
              <a:ext cx="7" cy="1"/>
            </a:xfrm>
            <a:custGeom>
              <a:avLst/>
              <a:gdLst>
                <a:gd name="T0" fmla="*/ 0 w 7"/>
                <a:gd name="T1" fmla="*/ 0 h 1"/>
                <a:gd name="T2" fmla="*/ 0 w 7"/>
                <a:gd name="T3" fmla="*/ 0 h 1"/>
                <a:gd name="T4" fmla="*/ 7 w 7"/>
                <a:gd name="T5" fmla="*/ 0 h 1"/>
                <a:gd name="T6" fmla="*/ 0 60000 65536"/>
                <a:gd name="T7" fmla="*/ 0 60000 65536"/>
                <a:gd name="T8" fmla="*/ 0 60000 65536"/>
                <a:gd name="T9" fmla="*/ 0 w 7"/>
                <a:gd name="T10" fmla="*/ 0 h 1"/>
                <a:gd name="T11" fmla="*/ 7 w 7"/>
                <a:gd name="T12" fmla="*/ 1 h 1"/>
              </a:gdLst>
              <a:ahLst/>
              <a:cxnLst>
                <a:cxn ang="T6">
                  <a:pos x="T0" y="T1"/>
                </a:cxn>
                <a:cxn ang="T7">
                  <a:pos x="T2" y="T3"/>
                </a:cxn>
                <a:cxn ang="T8">
                  <a:pos x="T4" y="T5"/>
                </a:cxn>
              </a:cxnLst>
              <a:rect l="T9" t="T10" r="T11" b="T12"/>
              <a:pathLst>
                <a:path w="7" h="1">
                  <a:moveTo>
                    <a:pt x="0" y="0"/>
                  </a:moveTo>
                  <a:lnTo>
                    <a:pt x="0" y="0"/>
                  </a:lnTo>
                  <a:lnTo>
                    <a:pt x="7" y="0"/>
                  </a:lnTo>
                </a:path>
              </a:pathLst>
            </a:custGeom>
            <a:noFill/>
            <a:ln w="36513">
              <a:solidFill>
                <a:srgbClr val="FF0000"/>
              </a:solidFill>
              <a:prstDash val="solid"/>
              <a:round/>
              <a:headEnd/>
              <a:tailEnd/>
            </a:ln>
          </p:spPr>
          <p:txBody>
            <a:bodyPr/>
            <a:lstStyle/>
            <a:p>
              <a:endParaRPr lang="zh-CN" altLang="en-US"/>
            </a:p>
          </p:txBody>
        </p:sp>
        <p:sp>
          <p:nvSpPr>
            <p:cNvPr id="67891" name="Line 1962"/>
            <p:cNvSpPr>
              <a:spLocks noChangeShapeType="1"/>
            </p:cNvSpPr>
            <p:nvPr/>
          </p:nvSpPr>
          <p:spPr bwMode="auto">
            <a:xfrm>
              <a:off x="5305" y="2033"/>
              <a:ext cx="1" cy="1"/>
            </a:xfrm>
            <a:prstGeom prst="line">
              <a:avLst/>
            </a:prstGeom>
            <a:noFill/>
            <a:ln w="36513">
              <a:solidFill>
                <a:srgbClr val="FF0000"/>
              </a:solidFill>
              <a:round/>
              <a:headEnd/>
              <a:tailEnd/>
            </a:ln>
          </p:spPr>
          <p:txBody>
            <a:bodyPr/>
            <a:lstStyle/>
            <a:p>
              <a:endParaRPr lang="zh-CN" altLang="en-US"/>
            </a:p>
          </p:txBody>
        </p:sp>
        <p:sp>
          <p:nvSpPr>
            <p:cNvPr id="67892" name="Line 1963"/>
            <p:cNvSpPr>
              <a:spLocks noChangeShapeType="1"/>
            </p:cNvSpPr>
            <p:nvPr/>
          </p:nvSpPr>
          <p:spPr bwMode="auto">
            <a:xfrm>
              <a:off x="5305" y="2033"/>
              <a:ext cx="1" cy="1"/>
            </a:xfrm>
            <a:prstGeom prst="line">
              <a:avLst/>
            </a:prstGeom>
            <a:noFill/>
            <a:ln w="36513">
              <a:solidFill>
                <a:srgbClr val="FF0000"/>
              </a:solidFill>
              <a:round/>
              <a:headEnd/>
              <a:tailEnd/>
            </a:ln>
          </p:spPr>
          <p:txBody>
            <a:bodyPr/>
            <a:lstStyle/>
            <a:p>
              <a:endParaRPr lang="zh-CN" altLang="en-US"/>
            </a:p>
          </p:txBody>
        </p:sp>
        <p:sp>
          <p:nvSpPr>
            <p:cNvPr id="67893" name="Line 1964"/>
            <p:cNvSpPr>
              <a:spLocks noChangeShapeType="1"/>
            </p:cNvSpPr>
            <p:nvPr/>
          </p:nvSpPr>
          <p:spPr bwMode="auto">
            <a:xfrm>
              <a:off x="5305" y="2033"/>
              <a:ext cx="1" cy="1"/>
            </a:xfrm>
            <a:prstGeom prst="line">
              <a:avLst/>
            </a:prstGeom>
            <a:noFill/>
            <a:ln w="36513">
              <a:solidFill>
                <a:srgbClr val="FF0000"/>
              </a:solidFill>
              <a:round/>
              <a:headEnd/>
              <a:tailEnd/>
            </a:ln>
          </p:spPr>
          <p:txBody>
            <a:bodyPr/>
            <a:lstStyle/>
            <a:p>
              <a:endParaRPr lang="zh-CN" altLang="en-US"/>
            </a:p>
          </p:txBody>
        </p:sp>
        <p:sp>
          <p:nvSpPr>
            <p:cNvPr id="67894" name="Line 1965"/>
            <p:cNvSpPr>
              <a:spLocks noChangeShapeType="1"/>
            </p:cNvSpPr>
            <p:nvPr/>
          </p:nvSpPr>
          <p:spPr bwMode="auto">
            <a:xfrm>
              <a:off x="5305" y="2033"/>
              <a:ext cx="1" cy="1"/>
            </a:xfrm>
            <a:prstGeom prst="line">
              <a:avLst/>
            </a:prstGeom>
            <a:noFill/>
            <a:ln w="36513">
              <a:solidFill>
                <a:srgbClr val="FF0000"/>
              </a:solidFill>
              <a:round/>
              <a:headEnd/>
              <a:tailEnd/>
            </a:ln>
          </p:spPr>
          <p:txBody>
            <a:bodyPr/>
            <a:lstStyle/>
            <a:p>
              <a:endParaRPr lang="zh-CN" altLang="en-US"/>
            </a:p>
          </p:txBody>
        </p:sp>
        <p:sp>
          <p:nvSpPr>
            <p:cNvPr id="67895" name="Line 1966"/>
            <p:cNvSpPr>
              <a:spLocks noChangeShapeType="1"/>
            </p:cNvSpPr>
            <p:nvPr/>
          </p:nvSpPr>
          <p:spPr bwMode="auto">
            <a:xfrm>
              <a:off x="5305" y="2033"/>
              <a:ext cx="1" cy="1"/>
            </a:xfrm>
            <a:prstGeom prst="line">
              <a:avLst/>
            </a:prstGeom>
            <a:noFill/>
            <a:ln w="36513">
              <a:solidFill>
                <a:srgbClr val="FF0000"/>
              </a:solidFill>
              <a:round/>
              <a:headEnd/>
              <a:tailEnd/>
            </a:ln>
          </p:spPr>
          <p:txBody>
            <a:bodyPr/>
            <a:lstStyle/>
            <a:p>
              <a:endParaRPr lang="zh-CN" altLang="en-US"/>
            </a:p>
          </p:txBody>
        </p:sp>
        <p:sp>
          <p:nvSpPr>
            <p:cNvPr id="67896" name="Freeform 1967"/>
            <p:cNvSpPr>
              <a:spLocks/>
            </p:cNvSpPr>
            <p:nvPr/>
          </p:nvSpPr>
          <p:spPr bwMode="auto">
            <a:xfrm>
              <a:off x="5305" y="2033"/>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6513">
              <a:solidFill>
                <a:srgbClr val="FF0000"/>
              </a:solidFill>
              <a:prstDash val="solid"/>
              <a:round/>
              <a:headEnd/>
              <a:tailEnd/>
            </a:ln>
          </p:spPr>
          <p:txBody>
            <a:bodyPr/>
            <a:lstStyle/>
            <a:p>
              <a:endParaRPr lang="zh-CN" altLang="en-US"/>
            </a:p>
          </p:txBody>
        </p:sp>
        <p:sp>
          <p:nvSpPr>
            <p:cNvPr id="67897" name="Line 1968"/>
            <p:cNvSpPr>
              <a:spLocks noChangeShapeType="1"/>
            </p:cNvSpPr>
            <p:nvPr/>
          </p:nvSpPr>
          <p:spPr bwMode="auto">
            <a:xfrm>
              <a:off x="5313" y="2033"/>
              <a:ext cx="1" cy="1"/>
            </a:xfrm>
            <a:prstGeom prst="line">
              <a:avLst/>
            </a:prstGeom>
            <a:noFill/>
            <a:ln w="36513">
              <a:solidFill>
                <a:srgbClr val="FF0000"/>
              </a:solidFill>
              <a:round/>
              <a:headEnd/>
              <a:tailEnd/>
            </a:ln>
          </p:spPr>
          <p:txBody>
            <a:bodyPr/>
            <a:lstStyle/>
            <a:p>
              <a:endParaRPr lang="zh-CN" altLang="en-US"/>
            </a:p>
          </p:txBody>
        </p:sp>
        <p:sp>
          <p:nvSpPr>
            <p:cNvPr id="67898" name="Line 1969"/>
            <p:cNvSpPr>
              <a:spLocks noChangeShapeType="1"/>
            </p:cNvSpPr>
            <p:nvPr/>
          </p:nvSpPr>
          <p:spPr bwMode="auto">
            <a:xfrm>
              <a:off x="5313" y="2033"/>
              <a:ext cx="1" cy="1"/>
            </a:xfrm>
            <a:prstGeom prst="line">
              <a:avLst/>
            </a:prstGeom>
            <a:noFill/>
            <a:ln w="36513">
              <a:solidFill>
                <a:srgbClr val="FF0000"/>
              </a:solidFill>
              <a:round/>
              <a:headEnd/>
              <a:tailEnd/>
            </a:ln>
          </p:spPr>
          <p:txBody>
            <a:bodyPr/>
            <a:lstStyle/>
            <a:p>
              <a:endParaRPr lang="zh-CN" altLang="en-US"/>
            </a:p>
          </p:txBody>
        </p:sp>
        <p:sp>
          <p:nvSpPr>
            <p:cNvPr id="67899" name="Line 1970"/>
            <p:cNvSpPr>
              <a:spLocks noChangeShapeType="1"/>
            </p:cNvSpPr>
            <p:nvPr/>
          </p:nvSpPr>
          <p:spPr bwMode="auto">
            <a:xfrm>
              <a:off x="5313" y="2033"/>
              <a:ext cx="1" cy="1"/>
            </a:xfrm>
            <a:prstGeom prst="line">
              <a:avLst/>
            </a:prstGeom>
            <a:noFill/>
            <a:ln w="36513">
              <a:solidFill>
                <a:srgbClr val="FF0000"/>
              </a:solidFill>
              <a:round/>
              <a:headEnd/>
              <a:tailEnd/>
            </a:ln>
          </p:spPr>
          <p:txBody>
            <a:bodyPr/>
            <a:lstStyle/>
            <a:p>
              <a:endParaRPr lang="zh-CN" altLang="en-US"/>
            </a:p>
          </p:txBody>
        </p:sp>
        <p:sp>
          <p:nvSpPr>
            <p:cNvPr id="67900" name="Line 1971"/>
            <p:cNvSpPr>
              <a:spLocks noChangeShapeType="1"/>
            </p:cNvSpPr>
            <p:nvPr/>
          </p:nvSpPr>
          <p:spPr bwMode="auto">
            <a:xfrm>
              <a:off x="5313" y="2033"/>
              <a:ext cx="1" cy="1"/>
            </a:xfrm>
            <a:prstGeom prst="line">
              <a:avLst/>
            </a:prstGeom>
            <a:noFill/>
            <a:ln w="36513">
              <a:solidFill>
                <a:srgbClr val="FF0000"/>
              </a:solidFill>
              <a:round/>
              <a:headEnd/>
              <a:tailEnd/>
            </a:ln>
          </p:spPr>
          <p:txBody>
            <a:bodyPr/>
            <a:lstStyle/>
            <a:p>
              <a:endParaRPr lang="zh-CN" altLang="en-US"/>
            </a:p>
          </p:txBody>
        </p:sp>
        <p:sp>
          <p:nvSpPr>
            <p:cNvPr id="67901" name="Freeform 1972"/>
            <p:cNvSpPr>
              <a:spLocks/>
            </p:cNvSpPr>
            <p:nvPr/>
          </p:nvSpPr>
          <p:spPr bwMode="auto">
            <a:xfrm>
              <a:off x="5313" y="2033"/>
              <a:ext cx="7" cy="1"/>
            </a:xfrm>
            <a:custGeom>
              <a:avLst/>
              <a:gdLst>
                <a:gd name="T0" fmla="*/ 0 w 7"/>
                <a:gd name="T1" fmla="*/ 0 h 1"/>
                <a:gd name="T2" fmla="*/ 0 w 7"/>
                <a:gd name="T3" fmla="*/ 0 h 1"/>
                <a:gd name="T4" fmla="*/ 7 w 7"/>
                <a:gd name="T5" fmla="*/ 0 h 1"/>
                <a:gd name="T6" fmla="*/ 0 60000 65536"/>
                <a:gd name="T7" fmla="*/ 0 60000 65536"/>
                <a:gd name="T8" fmla="*/ 0 60000 65536"/>
                <a:gd name="T9" fmla="*/ 0 w 7"/>
                <a:gd name="T10" fmla="*/ 0 h 1"/>
                <a:gd name="T11" fmla="*/ 7 w 7"/>
                <a:gd name="T12" fmla="*/ 1 h 1"/>
              </a:gdLst>
              <a:ahLst/>
              <a:cxnLst>
                <a:cxn ang="T6">
                  <a:pos x="T0" y="T1"/>
                </a:cxn>
                <a:cxn ang="T7">
                  <a:pos x="T2" y="T3"/>
                </a:cxn>
                <a:cxn ang="T8">
                  <a:pos x="T4" y="T5"/>
                </a:cxn>
              </a:cxnLst>
              <a:rect l="T9" t="T10" r="T11" b="T12"/>
              <a:pathLst>
                <a:path w="7" h="1">
                  <a:moveTo>
                    <a:pt x="0" y="0"/>
                  </a:moveTo>
                  <a:lnTo>
                    <a:pt x="0" y="0"/>
                  </a:lnTo>
                  <a:lnTo>
                    <a:pt x="7" y="0"/>
                  </a:lnTo>
                </a:path>
              </a:pathLst>
            </a:custGeom>
            <a:noFill/>
            <a:ln w="36513">
              <a:solidFill>
                <a:srgbClr val="FF0000"/>
              </a:solidFill>
              <a:prstDash val="solid"/>
              <a:round/>
              <a:headEnd/>
              <a:tailEnd/>
            </a:ln>
          </p:spPr>
          <p:txBody>
            <a:bodyPr/>
            <a:lstStyle/>
            <a:p>
              <a:endParaRPr lang="zh-CN" altLang="en-US"/>
            </a:p>
          </p:txBody>
        </p:sp>
        <p:sp>
          <p:nvSpPr>
            <p:cNvPr id="67902" name="Line 1973"/>
            <p:cNvSpPr>
              <a:spLocks noChangeShapeType="1"/>
            </p:cNvSpPr>
            <p:nvPr/>
          </p:nvSpPr>
          <p:spPr bwMode="auto">
            <a:xfrm>
              <a:off x="5320" y="2033"/>
              <a:ext cx="1" cy="1"/>
            </a:xfrm>
            <a:prstGeom prst="line">
              <a:avLst/>
            </a:prstGeom>
            <a:noFill/>
            <a:ln w="36513">
              <a:solidFill>
                <a:srgbClr val="FF0000"/>
              </a:solidFill>
              <a:round/>
              <a:headEnd/>
              <a:tailEnd/>
            </a:ln>
          </p:spPr>
          <p:txBody>
            <a:bodyPr/>
            <a:lstStyle/>
            <a:p>
              <a:endParaRPr lang="zh-CN" altLang="en-US"/>
            </a:p>
          </p:txBody>
        </p:sp>
        <p:sp>
          <p:nvSpPr>
            <p:cNvPr id="67903" name="Line 1974"/>
            <p:cNvSpPr>
              <a:spLocks noChangeShapeType="1"/>
            </p:cNvSpPr>
            <p:nvPr/>
          </p:nvSpPr>
          <p:spPr bwMode="auto">
            <a:xfrm>
              <a:off x="5320" y="2033"/>
              <a:ext cx="1" cy="1"/>
            </a:xfrm>
            <a:prstGeom prst="line">
              <a:avLst/>
            </a:prstGeom>
            <a:noFill/>
            <a:ln w="36513">
              <a:solidFill>
                <a:srgbClr val="FF0000"/>
              </a:solidFill>
              <a:round/>
              <a:headEnd/>
              <a:tailEnd/>
            </a:ln>
          </p:spPr>
          <p:txBody>
            <a:bodyPr/>
            <a:lstStyle/>
            <a:p>
              <a:endParaRPr lang="zh-CN" altLang="en-US"/>
            </a:p>
          </p:txBody>
        </p:sp>
        <p:sp>
          <p:nvSpPr>
            <p:cNvPr id="67904" name="Line 1975"/>
            <p:cNvSpPr>
              <a:spLocks noChangeShapeType="1"/>
            </p:cNvSpPr>
            <p:nvPr/>
          </p:nvSpPr>
          <p:spPr bwMode="auto">
            <a:xfrm>
              <a:off x="5320" y="2033"/>
              <a:ext cx="1" cy="1"/>
            </a:xfrm>
            <a:prstGeom prst="line">
              <a:avLst/>
            </a:prstGeom>
            <a:noFill/>
            <a:ln w="36513">
              <a:solidFill>
                <a:srgbClr val="FF0000"/>
              </a:solidFill>
              <a:round/>
              <a:headEnd/>
              <a:tailEnd/>
            </a:ln>
          </p:spPr>
          <p:txBody>
            <a:bodyPr/>
            <a:lstStyle/>
            <a:p>
              <a:endParaRPr lang="zh-CN" altLang="en-US"/>
            </a:p>
          </p:txBody>
        </p:sp>
        <p:sp>
          <p:nvSpPr>
            <p:cNvPr id="67905" name="Line 1976"/>
            <p:cNvSpPr>
              <a:spLocks noChangeShapeType="1"/>
            </p:cNvSpPr>
            <p:nvPr/>
          </p:nvSpPr>
          <p:spPr bwMode="auto">
            <a:xfrm>
              <a:off x="5320" y="2033"/>
              <a:ext cx="1" cy="1"/>
            </a:xfrm>
            <a:prstGeom prst="line">
              <a:avLst/>
            </a:prstGeom>
            <a:noFill/>
            <a:ln w="36513">
              <a:solidFill>
                <a:srgbClr val="FF0000"/>
              </a:solidFill>
              <a:round/>
              <a:headEnd/>
              <a:tailEnd/>
            </a:ln>
          </p:spPr>
          <p:txBody>
            <a:bodyPr/>
            <a:lstStyle/>
            <a:p>
              <a:endParaRPr lang="zh-CN" altLang="en-US"/>
            </a:p>
          </p:txBody>
        </p:sp>
        <p:sp>
          <p:nvSpPr>
            <p:cNvPr id="67906" name="Freeform 1977"/>
            <p:cNvSpPr>
              <a:spLocks/>
            </p:cNvSpPr>
            <p:nvPr/>
          </p:nvSpPr>
          <p:spPr bwMode="auto">
            <a:xfrm>
              <a:off x="5320" y="2033"/>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6513">
              <a:solidFill>
                <a:srgbClr val="FF0000"/>
              </a:solidFill>
              <a:prstDash val="solid"/>
              <a:round/>
              <a:headEnd/>
              <a:tailEnd/>
            </a:ln>
          </p:spPr>
          <p:txBody>
            <a:bodyPr/>
            <a:lstStyle/>
            <a:p>
              <a:endParaRPr lang="zh-CN" altLang="en-US"/>
            </a:p>
          </p:txBody>
        </p:sp>
        <p:sp>
          <p:nvSpPr>
            <p:cNvPr id="67907" name="Line 1978"/>
            <p:cNvSpPr>
              <a:spLocks noChangeShapeType="1"/>
            </p:cNvSpPr>
            <p:nvPr/>
          </p:nvSpPr>
          <p:spPr bwMode="auto">
            <a:xfrm>
              <a:off x="5328" y="2033"/>
              <a:ext cx="1" cy="1"/>
            </a:xfrm>
            <a:prstGeom prst="line">
              <a:avLst/>
            </a:prstGeom>
            <a:noFill/>
            <a:ln w="36513">
              <a:solidFill>
                <a:srgbClr val="FF0000"/>
              </a:solidFill>
              <a:round/>
              <a:headEnd/>
              <a:tailEnd/>
            </a:ln>
          </p:spPr>
          <p:txBody>
            <a:bodyPr/>
            <a:lstStyle/>
            <a:p>
              <a:endParaRPr lang="zh-CN" altLang="en-US"/>
            </a:p>
          </p:txBody>
        </p:sp>
        <p:sp>
          <p:nvSpPr>
            <p:cNvPr id="67908" name="Line 1979"/>
            <p:cNvSpPr>
              <a:spLocks noChangeShapeType="1"/>
            </p:cNvSpPr>
            <p:nvPr/>
          </p:nvSpPr>
          <p:spPr bwMode="auto">
            <a:xfrm>
              <a:off x="5328" y="2033"/>
              <a:ext cx="1" cy="1"/>
            </a:xfrm>
            <a:prstGeom prst="line">
              <a:avLst/>
            </a:prstGeom>
            <a:noFill/>
            <a:ln w="36513">
              <a:solidFill>
                <a:srgbClr val="FF0000"/>
              </a:solidFill>
              <a:round/>
              <a:headEnd/>
              <a:tailEnd/>
            </a:ln>
          </p:spPr>
          <p:txBody>
            <a:bodyPr/>
            <a:lstStyle/>
            <a:p>
              <a:endParaRPr lang="zh-CN" altLang="en-US"/>
            </a:p>
          </p:txBody>
        </p:sp>
        <p:sp>
          <p:nvSpPr>
            <p:cNvPr id="67909" name="Line 1980"/>
            <p:cNvSpPr>
              <a:spLocks noChangeShapeType="1"/>
            </p:cNvSpPr>
            <p:nvPr/>
          </p:nvSpPr>
          <p:spPr bwMode="auto">
            <a:xfrm>
              <a:off x="5328" y="2033"/>
              <a:ext cx="1" cy="1"/>
            </a:xfrm>
            <a:prstGeom prst="line">
              <a:avLst/>
            </a:prstGeom>
            <a:noFill/>
            <a:ln w="36513">
              <a:solidFill>
                <a:srgbClr val="FF0000"/>
              </a:solidFill>
              <a:round/>
              <a:headEnd/>
              <a:tailEnd/>
            </a:ln>
          </p:spPr>
          <p:txBody>
            <a:bodyPr/>
            <a:lstStyle/>
            <a:p>
              <a:endParaRPr lang="zh-CN" altLang="en-US"/>
            </a:p>
          </p:txBody>
        </p:sp>
        <p:sp>
          <p:nvSpPr>
            <p:cNvPr id="67910" name="Line 1981"/>
            <p:cNvSpPr>
              <a:spLocks noChangeShapeType="1"/>
            </p:cNvSpPr>
            <p:nvPr/>
          </p:nvSpPr>
          <p:spPr bwMode="auto">
            <a:xfrm>
              <a:off x="5328" y="2033"/>
              <a:ext cx="1" cy="1"/>
            </a:xfrm>
            <a:prstGeom prst="line">
              <a:avLst/>
            </a:prstGeom>
            <a:noFill/>
            <a:ln w="36513">
              <a:solidFill>
                <a:srgbClr val="FF0000"/>
              </a:solidFill>
              <a:round/>
              <a:headEnd/>
              <a:tailEnd/>
            </a:ln>
          </p:spPr>
          <p:txBody>
            <a:bodyPr/>
            <a:lstStyle/>
            <a:p>
              <a:endParaRPr lang="zh-CN" altLang="en-US"/>
            </a:p>
          </p:txBody>
        </p:sp>
        <p:sp>
          <p:nvSpPr>
            <p:cNvPr id="67911" name="Line 1982"/>
            <p:cNvSpPr>
              <a:spLocks noChangeShapeType="1"/>
            </p:cNvSpPr>
            <p:nvPr/>
          </p:nvSpPr>
          <p:spPr bwMode="auto">
            <a:xfrm>
              <a:off x="5328" y="2033"/>
              <a:ext cx="1" cy="1"/>
            </a:xfrm>
            <a:prstGeom prst="line">
              <a:avLst/>
            </a:prstGeom>
            <a:noFill/>
            <a:ln w="36513">
              <a:solidFill>
                <a:srgbClr val="FF0000"/>
              </a:solidFill>
              <a:round/>
              <a:headEnd/>
              <a:tailEnd/>
            </a:ln>
          </p:spPr>
          <p:txBody>
            <a:bodyPr/>
            <a:lstStyle/>
            <a:p>
              <a:endParaRPr lang="zh-CN" altLang="en-US"/>
            </a:p>
          </p:txBody>
        </p:sp>
        <p:sp>
          <p:nvSpPr>
            <p:cNvPr id="67912" name="Freeform 1983"/>
            <p:cNvSpPr>
              <a:spLocks/>
            </p:cNvSpPr>
            <p:nvPr/>
          </p:nvSpPr>
          <p:spPr bwMode="auto">
            <a:xfrm>
              <a:off x="5328" y="2026"/>
              <a:ext cx="7" cy="7"/>
            </a:xfrm>
            <a:custGeom>
              <a:avLst/>
              <a:gdLst>
                <a:gd name="T0" fmla="*/ 0 w 7"/>
                <a:gd name="T1" fmla="*/ 7 h 7"/>
                <a:gd name="T2" fmla="*/ 0 w 7"/>
                <a:gd name="T3" fmla="*/ 0 h 7"/>
                <a:gd name="T4" fmla="*/ 7 w 7"/>
                <a:gd name="T5" fmla="*/ 0 h 7"/>
                <a:gd name="T6" fmla="*/ 0 60000 65536"/>
                <a:gd name="T7" fmla="*/ 0 60000 65536"/>
                <a:gd name="T8" fmla="*/ 0 60000 65536"/>
                <a:gd name="T9" fmla="*/ 0 w 7"/>
                <a:gd name="T10" fmla="*/ 0 h 7"/>
                <a:gd name="T11" fmla="*/ 7 w 7"/>
                <a:gd name="T12" fmla="*/ 7 h 7"/>
              </a:gdLst>
              <a:ahLst/>
              <a:cxnLst>
                <a:cxn ang="T6">
                  <a:pos x="T0" y="T1"/>
                </a:cxn>
                <a:cxn ang="T7">
                  <a:pos x="T2" y="T3"/>
                </a:cxn>
                <a:cxn ang="T8">
                  <a:pos x="T4" y="T5"/>
                </a:cxn>
              </a:cxnLst>
              <a:rect l="T9" t="T10" r="T11" b="T12"/>
              <a:pathLst>
                <a:path w="7" h="7">
                  <a:moveTo>
                    <a:pt x="0" y="7"/>
                  </a:moveTo>
                  <a:lnTo>
                    <a:pt x="0" y="0"/>
                  </a:lnTo>
                  <a:lnTo>
                    <a:pt x="7" y="0"/>
                  </a:lnTo>
                </a:path>
              </a:pathLst>
            </a:custGeom>
            <a:noFill/>
            <a:ln w="36513">
              <a:solidFill>
                <a:srgbClr val="FF0000"/>
              </a:solidFill>
              <a:prstDash val="solid"/>
              <a:round/>
              <a:headEnd/>
              <a:tailEnd/>
            </a:ln>
          </p:spPr>
          <p:txBody>
            <a:bodyPr/>
            <a:lstStyle/>
            <a:p>
              <a:endParaRPr lang="zh-CN" altLang="en-US"/>
            </a:p>
          </p:txBody>
        </p:sp>
        <p:sp>
          <p:nvSpPr>
            <p:cNvPr id="67913" name="Line 1984"/>
            <p:cNvSpPr>
              <a:spLocks noChangeShapeType="1"/>
            </p:cNvSpPr>
            <p:nvPr/>
          </p:nvSpPr>
          <p:spPr bwMode="auto">
            <a:xfrm>
              <a:off x="5335" y="2026"/>
              <a:ext cx="1" cy="1"/>
            </a:xfrm>
            <a:prstGeom prst="line">
              <a:avLst/>
            </a:prstGeom>
            <a:noFill/>
            <a:ln w="36513">
              <a:solidFill>
                <a:srgbClr val="FF0000"/>
              </a:solidFill>
              <a:round/>
              <a:headEnd/>
              <a:tailEnd/>
            </a:ln>
          </p:spPr>
          <p:txBody>
            <a:bodyPr/>
            <a:lstStyle/>
            <a:p>
              <a:endParaRPr lang="zh-CN" altLang="en-US"/>
            </a:p>
          </p:txBody>
        </p:sp>
        <p:sp>
          <p:nvSpPr>
            <p:cNvPr id="67914" name="Line 1985"/>
            <p:cNvSpPr>
              <a:spLocks noChangeShapeType="1"/>
            </p:cNvSpPr>
            <p:nvPr/>
          </p:nvSpPr>
          <p:spPr bwMode="auto">
            <a:xfrm>
              <a:off x="5335" y="2026"/>
              <a:ext cx="1" cy="1"/>
            </a:xfrm>
            <a:prstGeom prst="line">
              <a:avLst/>
            </a:prstGeom>
            <a:noFill/>
            <a:ln w="36513">
              <a:solidFill>
                <a:srgbClr val="FF0000"/>
              </a:solidFill>
              <a:round/>
              <a:headEnd/>
              <a:tailEnd/>
            </a:ln>
          </p:spPr>
          <p:txBody>
            <a:bodyPr/>
            <a:lstStyle/>
            <a:p>
              <a:endParaRPr lang="zh-CN" altLang="en-US"/>
            </a:p>
          </p:txBody>
        </p:sp>
        <p:sp>
          <p:nvSpPr>
            <p:cNvPr id="67915" name="Line 1986"/>
            <p:cNvSpPr>
              <a:spLocks noChangeShapeType="1"/>
            </p:cNvSpPr>
            <p:nvPr/>
          </p:nvSpPr>
          <p:spPr bwMode="auto">
            <a:xfrm>
              <a:off x="5335" y="2026"/>
              <a:ext cx="1" cy="1"/>
            </a:xfrm>
            <a:prstGeom prst="line">
              <a:avLst/>
            </a:prstGeom>
            <a:noFill/>
            <a:ln w="36513">
              <a:solidFill>
                <a:srgbClr val="FF0000"/>
              </a:solidFill>
              <a:round/>
              <a:headEnd/>
              <a:tailEnd/>
            </a:ln>
          </p:spPr>
          <p:txBody>
            <a:bodyPr/>
            <a:lstStyle/>
            <a:p>
              <a:endParaRPr lang="zh-CN" altLang="en-US"/>
            </a:p>
          </p:txBody>
        </p:sp>
        <p:sp>
          <p:nvSpPr>
            <p:cNvPr id="67916" name="Line 1987"/>
            <p:cNvSpPr>
              <a:spLocks noChangeShapeType="1"/>
            </p:cNvSpPr>
            <p:nvPr/>
          </p:nvSpPr>
          <p:spPr bwMode="auto">
            <a:xfrm>
              <a:off x="5335" y="2026"/>
              <a:ext cx="1" cy="1"/>
            </a:xfrm>
            <a:prstGeom prst="line">
              <a:avLst/>
            </a:prstGeom>
            <a:noFill/>
            <a:ln w="36513">
              <a:solidFill>
                <a:srgbClr val="FF0000"/>
              </a:solidFill>
              <a:round/>
              <a:headEnd/>
              <a:tailEnd/>
            </a:ln>
          </p:spPr>
          <p:txBody>
            <a:bodyPr/>
            <a:lstStyle/>
            <a:p>
              <a:endParaRPr lang="zh-CN" altLang="en-US"/>
            </a:p>
          </p:txBody>
        </p:sp>
        <p:sp>
          <p:nvSpPr>
            <p:cNvPr id="67917" name="Freeform 1988"/>
            <p:cNvSpPr>
              <a:spLocks/>
            </p:cNvSpPr>
            <p:nvPr/>
          </p:nvSpPr>
          <p:spPr bwMode="auto">
            <a:xfrm>
              <a:off x="5335" y="2026"/>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6513">
              <a:solidFill>
                <a:srgbClr val="FF0000"/>
              </a:solidFill>
              <a:prstDash val="solid"/>
              <a:round/>
              <a:headEnd/>
              <a:tailEnd/>
            </a:ln>
          </p:spPr>
          <p:txBody>
            <a:bodyPr/>
            <a:lstStyle/>
            <a:p>
              <a:endParaRPr lang="zh-CN" altLang="en-US"/>
            </a:p>
          </p:txBody>
        </p:sp>
        <p:sp>
          <p:nvSpPr>
            <p:cNvPr id="67918" name="Line 1989"/>
            <p:cNvSpPr>
              <a:spLocks noChangeShapeType="1"/>
            </p:cNvSpPr>
            <p:nvPr/>
          </p:nvSpPr>
          <p:spPr bwMode="auto">
            <a:xfrm>
              <a:off x="5343" y="2026"/>
              <a:ext cx="1" cy="1"/>
            </a:xfrm>
            <a:prstGeom prst="line">
              <a:avLst/>
            </a:prstGeom>
            <a:noFill/>
            <a:ln w="36513">
              <a:solidFill>
                <a:srgbClr val="FF0000"/>
              </a:solidFill>
              <a:round/>
              <a:headEnd/>
              <a:tailEnd/>
            </a:ln>
          </p:spPr>
          <p:txBody>
            <a:bodyPr/>
            <a:lstStyle/>
            <a:p>
              <a:endParaRPr lang="zh-CN" altLang="en-US"/>
            </a:p>
          </p:txBody>
        </p:sp>
        <p:sp>
          <p:nvSpPr>
            <p:cNvPr id="67919" name="Line 1990"/>
            <p:cNvSpPr>
              <a:spLocks noChangeShapeType="1"/>
            </p:cNvSpPr>
            <p:nvPr/>
          </p:nvSpPr>
          <p:spPr bwMode="auto">
            <a:xfrm>
              <a:off x="5343" y="2026"/>
              <a:ext cx="1" cy="1"/>
            </a:xfrm>
            <a:prstGeom prst="line">
              <a:avLst/>
            </a:prstGeom>
            <a:noFill/>
            <a:ln w="36513">
              <a:solidFill>
                <a:srgbClr val="FF0000"/>
              </a:solidFill>
              <a:round/>
              <a:headEnd/>
              <a:tailEnd/>
            </a:ln>
          </p:spPr>
          <p:txBody>
            <a:bodyPr/>
            <a:lstStyle/>
            <a:p>
              <a:endParaRPr lang="zh-CN" altLang="en-US"/>
            </a:p>
          </p:txBody>
        </p:sp>
        <p:sp>
          <p:nvSpPr>
            <p:cNvPr id="67920" name="Line 1991"/>
            <p:cNvSpPr>
              <a:spLocks noChangeShapeType="1"/>
            </p:cNvSpPr>
            <p:nvPr/>
          </p:nvSpPr>
          <p:spPr bwMode="auto">
            <a:xfrm>
              <a:off x="5343" y="2026"/>
              <a:ext cx="1" cy="1"/>
            </a:xfrm>
            <a:prstGeom prst="line">
              <a:avLst/>
            </a:prstGeom>
            <a:noFill/>
            <a:ln w="36513">
              <a:solidFill>
                <a:srgbClr val="FF0000"/>
              </a:solidFill>
              <a:round/>
              <a:headEnd/>
              <a:tailEnd/>
            </a:ln>
          </p:spPr>
          <p:txBody>
            <a:bodyPr/>
            <a:lstStyle/>
            <a:p>
              <a:endParaRPr lang="zh-CN" altLang="en-US"/>
            </a:p>
          </p:txBody>
        </p:sp>
        <p:sp>
          <p:nvSpPr>
            <p:cNvPr id="67921" name="Line 1992"/>
            <p:cNvSpPr>
              <a:spLocks noChangeShapeType="1"/>
            </p:cNvSpPr>
            <p:nvPr/>
          </p:nvSpPr>
          <p:spPr bwMode="auto">
            <a:xfrm>
              <a:off x="5343" y="2026"/>
              <a:ext cx="1" cy="1"/>
            </a:xfrm>
            <a:prstGeom prst="line">
              <a:avLst/>
            </a:prstGeom>
            <a:noFill/>
            <a:ln w="36513">
              <a:solidFill>
                <a:srgbClr val="FF0000"/>
              </a:solidFill>
              <a:round/>
              <a:headEnd/>
              <a:tailEnd/>
            </a:ln>
          </p:spPr>
          <p:txBody>
            <a:bodyPr/>
            <a:lstStyle/>
            <a:p>
              <a:endParaRPr lang="zh-CN" altLang="en-US"/>
            </a:p>
          </p:txBody>
        </p:sp>
        <p:sp>
          <p:nvSpPr>
            <p:cNvPr id="67922" name="Freeform 1993"/>
            <p:cNvSpPr>
              <a:spLocks/>
            </p:cNvSpPr>
            <p:nvPr/>
          </p:nvSpPr>
          <p:spPr bwMode="auto">
            <a:xfrm>
              <a:off x="5343" y="2026"/>
              <a:ext cx="7" cy="1"/>
            </a:xfrm>
            <a:custGeom>
              <a:avLst/>
              <a:gdLst>
                <a:gd name="T0" fmla="*/ 0 w 7"/>
                <a:gd name="T1" fmla="*/ 0 h 1"/>
                <a:gd name="T2" fmla="*/ 0 w 7"/>
                <a:gd name="T3" fmla="*/ 0 h 1"/>
                <a:gd name="T4" fmla="*/ 7 w 7"/>
                <a:gd name="T5" fmla="*/ 0 h 1"/>
                <a:gd name="T6" fmla="*/ 0 60000 65536"/>
                <a:gd name="T7" fmla="*/ 0 60000 65536"/>
                <a:gd name="T8" fmla="*/ 0 60000 65536"/>
                <a:gd name="T9" fmla="*/ 0 w 7"/>
                <a:gd name="T10" fmla="*/ 0 h 1"/>
                <a:gd name="T11" fmla="*/ 7 w 7"/>
                <a:gd name="T12" fmla="*/ 1 h 1"/>
              </a:gdLst>
              <a:ahLst/>
              <a:cxnLst>
                <a:cxn ang="T6">
                  <a:pos x="T0" y="T1"/>
                </a:cxn>
                <a:cxn ang="T7">
                  <a:pos x="T2" y="T3"/>
                </a:cxn>
                <a:cxn ang="T8">
                  <a:pos x="T4" y="T5"/>
                </a:cxn>
              </a:cxnLst>
              <a:rect l="T9" t="T10" r="T11" b="T12"/>
              <a:pathLst>
                <a:path w="7" h="1">
                  <a:moveTo>
                    <a:pt x="0" y="0"/>
                  </a:moveTo>
                  <a:lnTo>
                    <a:pt x="0" y="0"/>
                  </a:lnTo>
                  <a:lnTo>
                    <a:pt x="7" y="0"/>
                  </a:lnTo>
                </a:path>
              </a:pathLst>
            </a:custGeom>
            <a:noFill/>
            <a:ln w="36513">
              <a:solidFill>
                <a:srgbClr val="FF0000"/>
              </a:solidFill>
              <a:prstDash val="solid"/>
              <a:round/>
              <a:headEnd/>
              <a:tailEnd/>
            </a:ln>
          </p:spPr>
          <p:txBody>
            <a:bodyPr/>
            <a:lstStyle/>
            <a:p>
              <a:endParaRPr lang="zh-CN" altLang="en-US"/>
            </a:p>
          </p:txBody>
        </p:sp>
        <p:sp>
          <p:nvSpPr>
            <p:cNvPr id="67923" name="Line 1994"/>
            <p:cNvSpPr>
              <a:spLocks noChangeShapeType="1"/>
            </p:cNvSpPr>
            <p:nvPr/>
          </p:nvSpPr>
          <p:spPr bwMode="auto">
            <a:xfrm>
              <a:off x="5350" y="2026"/>
              <a:ext cx="1" cy="1"/>
            </a:xfrm>
            <a:prstGeom prst="line">
              <a:avLst/>
            </a:prstGeom>
            <a:noFill/>
            <a:ln w="36513">
              <a:solidFill>
                <a:srgbClr val="FF0000"/>
              </a:solidFill>
              <a:round/>
              <a:headEnd/>
              <a:tailEnd/>
            </a:ln>
          </p:spPr>
          <p:txBody>
            <a:bodyPr/>
            <a:lstStyle/>
            <a:p>
              <a:endParaRPr lang="zh-CN" altLang="en-US"/>
            </a:p>
          </p:txBody>
        </p:sp>
        <p:sp>
          <p:nvSpPr>
            <p:cNvPr id="67924" name="Line 1995"/>
            <p:cNvSpPr>
              <a:spLocks noChangeShapeType="1"/>
            </p:cNvSpPr>
            <p:nvPr/>
          </p:nvSpPr>
          <p:spPr bwMode="auto">
            <a:xfrm>
              <a:off x="5350" y="2026"/>
              <a:ext cx="1" cy="1"/>
            </a:xfrm>
            <a:prstGeom prst="line">
              <a:avLst/>
            </a:prstGeom>
            <a:noFill/>
            <a:ln w="36513">
              <a:solidFill>
                <a:srgbClr val="FF0000"/>
              </a:solidFill>
              <a:round/>
              <a:headEnd/>
              <a:tailEnd/>
            </a:ln>
          </p:spPr>
          <p:txBody>
            <a:bodyPr/>
            <a:lstStyle/>
            <a:p>
              <a:endParaRPr lang="zh-CN" altLang="en-US"/>
            </a:p>
          </p:txBody>
        </p:sp>
        <p:sp>
          <p:nvSpPr>
            <p:cNvPr id="67925" name="Line 1996"/>
            <p:cNvSpPr>
              <a:spLocks noChangeShapeType="1"/>
            </p:cNvSpPr>
            <p:nvPr/>
          </p:nvSpPr>
          <p:spPr bwMode="auto">
            <a:xfrm>
              <a:off x="5350" y="2026"/>
              <a:ext cx="1" cy="1"/>
            </a:xfrm>
            <a:prstGeom prst="line">
              <a:avLst/>
            </a:prstGeom>
            <a:noFill/>
            <a:ln w="36513">
              <a:solidFill>
                <a:srgbClr val="FF0000"/>
              </a:solidFill>
              <a:round/>
              <a:headEnd/>
              <a:tailEnd/>
            </a:ln>
          </p:spPr>
          <p:txBody>
            <a:bodyPr/>
            <a:lstStyle/>
            <a:p>
              <a:endParaRPr lang="zh-CN" altLang="en-US"/>
            </a:p>
          </p:txBody>
        </p:sp>
        <p:sp>
          <p:nvSpPr>
            <p:cNvPr id="67926" name="Line 1997"/>
            <p:cNvSpPr>
              <a:spLocks noChangeShapeType="1"/>
            </p:cNvSpPr>
            <p:nvPr/>
          </p:nvSpPr>
          <p:spPr bwMode="auto">
            <a:xfrm>
              <a:off x="5350" y="2026"/>
              <a:ext cx="1" cy="1"/>
            </a:xfrm>
            <a:prstGeom prst="line">
              <a:avLst/>
            </a:prstGeom>
            <a:noFill/>
            <a:ln w="36513">
              <a:solidFill>
                <a:srgbClr val="FF0000"/>
              </a:solidFill>
              <a:round/>
              <a:headEnd/>
              <a:tailEnd/>
            </a:ln>
          </p:spPr>
          <p:txBody>
            <a:bodyPr/>
            <a:lstStyle/>
            <a:p>
              <a:endParaRPr lang="zh-CN" altLang="en-US"/>
            </a:p>
          </p:txBody>
        </p:sp>
        <p:sp>
          <p:nvSpPr>
            <p:cNvPr id="67927" name="Line 1998"/>
            <p:cNvSpPr>
              <a:spLocks noChangeShapeType="1"/>
            </p:cNvSpPr>
            <p:nvPr/>
          </p:nvSpPr>
          <p:spPr bwMode="auto">
            <a:xfrm>
              <a:off x="5350" y="2026"/>
              <a:ext cx="1" cy="1"/>
            </a:xfrm>
            <a:prstGeom prst="line">
              <a:avLst/>
            </a:prstGeom>
            <a:noFill/>
            <a:ln w="36513">
              <a:solidFill>
                <a:srgbClr val="FF0000"/>
              </a:solidFill>
              <a:round/>
              <a:headEnd/>
              <a:tailEnd/>
            </a:ln>
          </p:spPr>
          <p:txBody>
            <a:bodyPr/>
            <a:lstStyle/>
            <a:p>
              <a:endParaRPr lang="zh-CN" altLang="en-US"/>
            </a:p>
          </p:txBody>
        </p:sp>
        <p:sp>
          <p:nvSpPr>
            <p:cNvPr id="67928" name="Freeform 1999"/>
            <p:cNvSpPr>
              <a:spLocks/>
            </p:cNvSpPr>
            <p:nvPr/>
          </p:nvSpPr>
          <p:spPr bwMode="auto">
            <a:xfrm>
              <a:off x="5350" y="2026"/>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6513">
              <a:solidFill>
                <a:srgbClr val="FF0000"/>
              </a:solidFill>
              <a:prstDash val="solid"/>
              <a:round/>
              <a:headEnd/>
              <a:tailEnd/>
            </a:ln>
          </p:spPr>
          <p:txBody>
            <a:bodyPr/>
            <a:lstStyle/>
            <a:p>
              <a:endParaRPr lang="zh-CN" altLang="en-US"/>
            </a:p>
          </p:txBody>
        </p:sp>
        <p:sp>
          <p:nvSpPr>
            <p:cNvPr id="67929" name="Line 2000"/>
            <p:cNvSpPr>
              <a:spLocks noChangeShapeType="1"/>
            </p:cNvSpPr>
            <p:nvPr/>
          </p:nvSpPr>
          <p:spPr bwMode="auto">
            <a:xfrm>
              <a:off x="5358" y="2026"/>
              <a:ext cx="1" cy="1"/>
            </a:xfrm>
            <a:prstGeom prst="line">
              <a:avLst/>
            </a:prstGeom>
            <a:noFill/>
            <a:ln w="36513">
              <a:solidFill>
                <a:srgbClr val="FF0000"/>
              </a:solidFill>
              <a:round/>
              <a:headEnd/>
              <a:tailEnd/>
            </a:ln>
          </p:spPr>
          <p:txBody>
            <a:bodyPr/>
            <a:lstStyle/>
            <a:p>
              <a:endParaRPr lang="zh-CN" altLang="en-US"/>
            </a:p>
          </p:txBody>
        </p:sp>
        <p:sp>
          <p:nvSpPr>
            <p:cNvPr id="67930" name="Line 2001"/>
            <p:cNvSpPr>
              <a:spLocks noChangeShapeType="1"/>
            </p:cNvSpPr>
            <p:nvPr/>
          </p:nvSpPr>
          <p:spPr bwMode="auto">
            <a:xfrm>
              <a:off x="5358" y="2026"/>
              <a:ext cx="1" cy="1"/>
            </a:xfrm>
            <a:prstGeom prst="line">
              <a:avLst/>
            </a:prstGeom>
            <a:noFill/>
            <a:ln w="36513">
              <a:solidFill>
                <a:srgbClr val="FF0000"/>
              </a:solidFill>
              <a:round/>
              <a:headEnd/>
              <a:tailEnd/>
            </a:ln>
          </p:spPr>
          <p:txBody>
            <a:bodyPr/>
            <a:lstStyle/>
            <a:p>
              <a:endParaRPr lang="zh-CN" altLang="en-US"/>
            </a:p>
          </p:txBody>
        </p:sp>
        <p:sp>
          <p:nvSpPr>
            <p:cNvPr id="67931" name="Line 2002"/>
            <p:cNvSpPr>
              <a:spLocks noChangeShapeType="1"/>
            </p:cNvSpPr>
            <p:nvPr/>
          </p:nvSpPr>
          <p:spPr bwMode="auto">
            <a:xfrm>
              <a:off x="5358" y="2026"/>
              <a:ext cx="1" cy="1"/>
            </a:xfrm>
            <a:prstGeom prst="line">
              <a:avLst/>
            </a:prstGeom>
            <a:noFill/>
            <a:ln w="36513">
              <a:solidFill>
                <a:srgbClr val="FF0000"/>
              </a:solidFill>
              <a:round/>
              <a:headEnd/>
              <a:tailEnd/>
            </a:ln>
          </p:spPr>
          <p:txBody>
            <a:bodyPr/>
            <a:lstStyle/>
            <a:p>
              <a:endParaRPr lang="zh-CN" altLang="en-US"/>
            </a:p>
          </p:txBody>
        </p:sp>
        <p:sp>
          <p:nvSpPr>
            <p:cNvPr id="67932" name="Line 2003"/>
            <p:cNvSpPr>
              <a:spLocks noChangeShapeType="1"/>
            </p:cNvSpPr>
            <p:nvPr/>
          </p:nvSpPr>
          <p:spPr bwMode="auto">
            <a:xfrm>
              <a:off x="5358" y="2026"/>
              <a:ext cx="1" cy="1"/>
            </a:xfrm>
            <a:prstGeom prst="line">
              <a:avLst/>
            </a:prstGeom>
            <a:noFill/>
            <a:ln w="36513">
              <a:solidFill>
                <a:srgbClr val="FF0000"/>
              </a:solidFill>
              <a:round/>
              <a:headEnd/>
              <a:tailEnd/>
            </a:ln>
          </p:spPr>
          <p:txBody>
            <a:bodyPr/>
            <a:lstStyle/>
            <a:p>
              <a:endParaRPr lang="zh-CN" altLang="en-US"/>
            </a:p>
          </p:txBody>
        </p:sp>
        <p:sp>
          <p:nvSpPr>
            <p:cNvPr id="67933" name="Freeform 2004"/>
            <p:cNvSpPr>
              <a:spLocks/>
            </p:cNvSpPr>
            <p:nvPr/>
          </p:nvSpPr>
          <p:spPr bwMode="auto">
            <a:xfrm>
              <a:off x="5358" y="2026"/>
              <a:ext cx="7" cy="1"/>
            </a:xfrm>
            <a:custGeom>
              <a:avLst/>
              <a:gdLst>
                <a:gd name="T0" fmla="*/ 0 w 7"/>
                <a:gd name="T1" fmla="*/ 0 h 1"/>
                <a:gd name="T2" fmla="*/ 0 w 7"/>
                <a:gd name="T3" fmla="*/ 0 h 1"/>
                <a:gd name="T4" fmla="*/ 7 w 7"/>
                <a:gd name="T5" fmla="*/ 0 h 1"/>
                <a:gd name="T6" fmla="*/ 0 60000 65536"/>
                <a:gd name="T7" fmla="*/ 0 60000 65536"/>
                <a:gd name="T8" fmla="*/ 0 60000 65536"/>
                <a:gd name="T9" fmla="*/ 0 w 7"/>
                <a:gd name="T10" fmla="*/ 0 h 1"/>
                <a:gd name="T11" fmla="*/ 7 w 7"/>
                <a:gd name="T12" fmla="*/ 1 h 1"/>
              </a:gdLst>
              <a:ahLst/>
              <a:cxnLst>
                <a:cxn ang="T6">
                  <a:pos x="T0" y="T1"/>
                </a:cxn>
                <a:cxn ang="T7">
                  <a:pos x="T2" y="T3"/>
                </a:cxn>
                <a:cxn ang="T8">
                  <a:pos x="T4" y="T5"/>
                </a:cxn>
              </a:cxnLst>
              <a:rect l="T9" t="T10" r="T11" b="T12"/>
              <a:pathLst>
                <a:path w="7" h="1">
                  <a:moveTo>
                    <a:pt x="0" y="0"/>
                  </a:moveTo>
                  <a:lnTo>
                    <a:pt x="0" y="0"/>
                  </a:lnTo>
                  <a:lnTo>
                    <a:pt x="7" y="0"/>
                  </a:lnTo>
                </a:path>
              </a:pathLst>
            </a:custGeom>
            <a:noFill/>
            <a:ln w="36513">
              <a:solidFill>
                <a:srgbClr val="FF0000"/>
              </a:solidFill>
              <a:prstDash val="solid"/>
              <a:round/>
              <a:headEnd/>
              <a:tailEnd/>
            </a:ln>
          </p:spPr>
          <p:txBody>
            <a:bodyPr/>
            <a:lstStyle/>
            <a:p>
              <a:endParaRPr lang="zh-CN" altLang="en-US"/>
            </a:p>
          </p:txBody>
        </p:sp>
        <p:sp>
          <p:nvSpPr>
            <p:cNvPr id="67934" name="Line 2005"/>
            <p:cNvSpPr>
              <a:spLocks noChangeShapeType="1"/>
            </p:cNvSpPr>
            <p:nvPr/>
          </p:nvSpPr>
          <p:spPr bwMode="auto">
            <a:xfrm>
              <a:off x="5365" y="2026"/>
              <a:ext cx="1" cy="1"/>
            </a:xfrm>
            <a:prstGeom prst="line">
              <a:avLst/>
            </a:prstGeom>
            <a:noFill/>
            <a:ln w="36513">
              <a:solidFill>
                <a:srgbClr val="FF0000"/>
              </a:solidFill>
              <a:round/>
              <a:headEnd/>
              <a:tailEnd/>
            </a:ln>
          </p:spPr>
          <p:txBody>
            <a:bodyPr/>
            <a:lstStyle/>
            <a:p>
              <a:endParaRPr lang="zh-CN" altLang="en-US"/>
            </a:p>
          </p:txBody>
        </p:sp>
        <p:sp>
          <p:nvSpPr>
            <p:cNvPr id="67935" name="Line 2006"/>
            <p:cNvSpPr>
              <a:spLocks noChangeShapeType="1"/>
            </p:cNvSpPr>
            <p:nvPr/>
          </p:nvSpPr>
          <p:spPr bwMode="auto">
            <a:xfrm>
              <a:off x="5365" y="2026"/>
              <a:ext cx="1" cy="1"/>
            </a:xfrm>
            <a:prstGeom prst="line">
              <a:avLst/>
            </a:prstGeom>
            <a:noFill/>
            <a:ln w="36513">
              <a:solidFill>
                <a:srgbClr val="FF0000"/>
              </a:solidFill>
              <a:round/>
              <a:headEnd/>
              <a:tailEnd/>
            </a:ln>
          </p:spPr>
          <p:txBody>
            <a:bodyPr/>
            <a:lstStyle/>
            <a:p>
              <a:endParaRPr lang="zh-CN" altLang="en-US"/>
            </a:p>
          </p:txBody>
        </p:sp>
        <p:sp>
          <p:nvSpPr>
            <p:cNvPr id="67936" name="Line 2007"/>
            <p:cNvSpPr>
              <a:spLocks noChangeShapeType="1"/>
            </p:cNvSpPr>
            <p:nvPr/>
          </p:nvSpPr>
          <p:spPr bwMode="auto">
            <a:xfrm>
              <a:off x="5365" y="2026"/>
              <a:ext cx="1" cy="1"/>
            </a:xfrm>
            <a:prstGeom prst="line">
              <a:avLst/>
            </a:prstGeom>
            <a:noFill/>
            <a:ln w="36513">
              <a:solidFill>
                <a:srgbClr val="FF0000"/>
              </a:solidFill>
              <a:round/>
              <a:headEnd/>
              <a:tailEnd/>
            </a:ln>
          </p:spPr>
          <p:txBody>
            <a:bodyPr/>
            <a:lstStyle/>
            <a:p>
              <a:endParaRPr lang="zh-CN" altLang="en-US"/>
            </a:p>
          </p:txBody>
        </p:sp>
        <p:sp>
          <p:nvSpPr>
            <p:cNvPr id="67937" name="Line 2008"/>
            <p:cNvSpPr>
              <a:spLocks noChangeShapeType="1"/>
            </p:cNvSpPr>
            <p:nvPr/>
          </p:nvSpPr>
          <p:spPr bwMode="auto">
            <a:xfrm>
              <a:off x="5365" y="2026"/>
              <a:ext cx="1" cy="1"/>
            </a:xfrm>
            <a:prstGeom prst="line">
              <a:avLst/>
            </a:prstGeom>
            <a:noFill/>
            <a:ln w="36513">
              <a:solidFill>
                <a:srgbClr val="FF0000"/>
              </a:solidFill>
              <a:round/>
              <a:headEnd/>
              <a:tailEnd/>
            </a:ln>
          </p:spPr>
          <p:txBody>
            <a:bodyPr/>
            <a:lstStyle/>
            <a:p>
              <a:endParaRPr lang="zh-CN" altLang="en-US"/>
            </a:p>
          </p:txBody>
        </p:sp>
        <p:sp>
          <p:nvSpPr>
            <p:cNvPr id="67938" name="Freeform 2009"/>
            <p:cNvSpPr>
              <a:spLocks/>
            </p:cNvSpPr>
            <p:nvPr/>
          </p:nvSpPr>
          <p:spPr bwMode="auto">
            <a:xfrm>
              <a:off x="5365" y="2026"/>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6513">
              <a:solidFill>
                <a:srgbClr val="FF0000"/>
              </a:solidFill>
              <a:prstDash val="solid"/>
              <a:round/>
              <a:headEnd/>
              <a:tailEnd/>
            </a:ln>
          </p:spPr>
          <p:txBody>
            <a:bodyPr/>
            <a:lstStyle/>
            <a:p>
              <a:endParaRPr lang="zh-CN" altLang="en-US"/>
            </a:p>
          </p:txBody>
        </p:sp>
        <p:sp>
          <p:nvSpPr>
            <p:cNvPr id="67939" name="Line 2010"/>
            <p:cNvSpPr>
              <a:spLocks noChangeShapeType="1"/>
            </p:cNvSpPr>
            <p:nvPr/>
          </p:nvSpPr>
          <p:spPr bwMode="auto">
            <a:xfrm>
              <a:off x="5373" y="2026"/>
              <a:ext cx="1" cy="1"/>
            </a:xfrm>
            <a:prstGeom prst="line">
              <a:avLst/>
            </a:prstGeom>
            <a:noFill/>
            <a:ln w="36513">
              <a:solidFill>
                <a:srgbClr val="FF0000"/>
              </a:solidFill>
              <a:round/>
              <a:headEnd/>
              <a:tailEnd/>
            </a:ln>
          </p:spPr>
          <p:txBody>
            <a:bodyPr/>
            <a:lstStyle/>
            <a:p>
              <a:endParaRPr lang="zh-CN" altLang="en-US"/>
            </a:p>
          </p:txBody>
        </p:sp>
        <p:sp>
          <p:nvSpPr>
            <p:cNvPr id="67940" name="Line 2011"/>
            <p:cNvSpPr>
              <a:spLocks noChangeShapeType="1"/>
            </p:cNvSpPr>
            <p:nvPr/>
          </p:nvSpPr>
          <p:spPr bwMode="auto">
            <a:xfrm>
              <a:off x="5373" y="2026"/>
              <a:ext cx="1" cy="1"/>
            </a:xfrm>
            <a:prstGeom prst="line">
              <a:avLst/>
            </a:prstGeom>
            <a:noFill/>
            <a:ln w="36513">
              <a:solidFill>
                <a:srgbClr val="FF0000"/>
              </a:solidFill>
              <a:round/>
              <a:headEnd/>
              <a:tailEnd/>
            </a:ln>
          </p:spPr>
          <p:txBody>
            <a:bodyPr/>
            <a:lstStyle/>
            <a:p>
              <a:endParaRPr lang="zh-CN" altLang="en-US"/>
            </a:p>
          </p:txBody>
        </p:sp>
        <p:sp>
          <p:nvSpPr>
            <p:cNvPr id="67941" name="Line 2012"/>
            <p:cNvSpPr>
              <a:spLocks noChangeShapeType="1"/>
            </p:cNvSpPr>
            <p:nvPr/>
          </p:nvSpPr>
          <p:spPr bwMode="auto">
            <a:xfrm>
              <a:off x="5373" y="2026"/>
              <a:ext cx="1" cy="1"/>
            </a:xfrm>
            <a:prstGeom prst="line">
              <a:avLst/>
            </a:prstGeom>
            <a:noFill/>
            <a:ln w="36513">
              <a:solidFill>
                <a:srgbClr val="FF0000"/>
              </a:solidFill>
              <a:round/>
              <a:headEnd/>
              <a:tailEnd/>
            </a:ln>
          </p:spPr>
          <p:txBody>
            <a:bodyPr/>
            <a:lstStyle/>
            <a:p>
              <a:endParaRPr lang="zh-CN" altLang="en-US"/>
            </a:p>
          </p:txBody>
        </p:sp>
        <p:sp>
          <p:nvSpPr>
            <p:cNvPr id="67942" name="Line 2013"/>
            <p:cNvSpPr>
              <a:spLocks noChangeShapeType="1"/>
            </p:cNvSpPr>
            <p:nvPr/>
          </p:nvSpPr>
          <p:spPr bwMode="auto">
            <a:xfrm>
              <a:off x="5373" y="2026"/>
              <a:ext cx="1" cy="1"/>
            </a:xfrm>
            <a:prstGeom prst="line">
              <a:avLst/>
            </a:prstGeom>
            <a:noFill/>
            <a:ln w="36513">
              <a:solidFill>
                <a:srgbClr val="FF0000"/>
              </a:solidFill>
              <a:round/>
              <a:headEnd/>
              <a:tailEnd/>
            </a:ln>
          </p:spPr>
          <p:txBody>
            <a:bodyPr/>
            <a:lstStyle/>
            <a:p>
              <a:endParaRPr lang="zh-CN" altLang="en-US"/>
            </a:p>
          </p:txBody>
        </p:sp>
        <p:sp>
          <p:nvSpPr>
            <p:cNvPr id="67943" name="Line 2014"/>
            <p:cNvSpPr>
              <a:spLocks noChangeShapeType="1"/>
            </p:cNvSpPr>
            <p:nvPr/>
          </p:nvSpPr>
          <p:spPr bwMode="auto">
            <a:xfrm>
              <a:off x="5373" y="2026"/>
              <a:ext cx="1" cy="1"/>
            </a:xfrm>
            <a:prstGeom prst="line">
              <a:avLst/>
            </a:prstGeom>
            <a:noFill/>
            <a:ln w="36513">
              <a:solidFill>
                <a:srgbClr val="FF0000"/>
              </a:solidFill>
              <a:round/>
              <a:headEnd/>
              <a:tailEnd/>
            </a:ln>
          </p:spPr>
          <p:txBody>
            <a:bodyPr/>
            <a:lstStyle/>
            <a:p>
              <a:endParaRPr lang="zh-CN" altLang="en-US"/>
            </a:p>
          </p:txBody>
        </p:sp>
        <p:sp>
          <p:nvSpPr>
            <p:cNvPr id="67944" name="Freeform 2015"/>
            <p:cNvSpPr>
              <a:spLocks/>
            </p:cNvSpPr>
            <p:nvPr/>
          </p:nvSpPr>
          <p:spPr bwMode="auto">
            <a:xfrm>
              <a:off x="5373" y="2026"/>
              <a:ext cx="7" cy="1"/>
            </a:xfrm>
            <a:custGeom>
              <a:avLst/>
              <a:gdLst>
                <a:gd name="T0" fmla="*/ 0 w 7"/>
                <a:gd name="T1" fmla="*/ 0 h 1"/>
                <a:gd name="T2" fmla="*/ 0 w 7"/>
                <a:gd name="T3" fmla="*/ 0 h 1"/>
                <a:gd name="T4" fmla="*/ 7 w 7"/>
                <a:gd name="T5" fmla="*/ 0 h 1"/>
                <a:gd name="T6" fmla="*/ 0 60000 65536"/>
                <a:gd name="T7" fmla="*/ 0 60000 65536"/>
                <a:gd name="T8" fmla="*/ 0 60000 65536"/>
                <a:gd name="T9" fmla="*/ 0 w 7"/>
                <a:gd name="T10" fmla="*/ 0 h 1"/>
                <a:gd name="T11" fmla="*/ 7 w 7"/>
                <a:gd name="T12" fmla="*/ 1 h 1"/>
              </a:gdLst>
              <a:ahLst/>
              <a:cxnLst>
                <a:cxn ang="T6">
                  <a:pos x="T0" y="T1"/>
                </a:cxn>
                <a:cxn ang="T7">
                  <a:pos x="T2" y="T3"/>
                </a:cxn>
                <a:cxn ang="T8">
                  <a:pos x="T4" y="T5"/>
                </a:cxn>
              </a:cxnLst>
              <a:rect l="T9" t="T10" r="T11" b="T12"/>
              <a:pathLst>
                <a:path w="7" h="1">
                  <a:moveTo>
                    <a:pt x="0" y="0"/>
                  </a:moveTo>
                  <a:lnTo>
                    <a:pt x="0" y="0"/>
                  </a:lnTo>
                  <a:lnTo>
                    <a:pt x="7" y="0"/>
                  </a:lnTo>
                </a:path>
              </a:pathLst>
            </a:custGeom>
            <a:noFill/>
            <a:ln w="36513">
              <a:solidFill>
                <a:srgbClr val="FF0000"/>
              </a:solidFill>
              <a:prstDash val="solid"/>
              <a:round/>
              <a:headEnd/>
              <a:tailEnd/>
            </a:ln>
          </p:spPr>
          <p:txBody>
            <a:bodyPr/>
            <a:lstStyle/>
            <a:p>
              <a:endParaRPr lang="zh-CN" altLang="en-US"/>
            </a:p>
          </p:txBody>
        </p:sp>
        <p:sp>
          <p:nvSpPr>
            <p:cNvPr id="67945" name="Line 2016"/>
            <p:cNvSpPr>
              <a:spLocks noChangeShapeType="1"/>
            </p:cNvSpPr>
            <p:nvPr/>
          </p:nvSpPr>
          <p:spPr bwMode="auto">
            <a:xfrm>
              <a:off x="5380" y="2026"/>
              <a:ext cx="1" cy="1"/>
            </a:xfrm>
            <a:prstGeom prst="line">
              <a:avLst/>
            </a:prstGeom>
            <a:noFill/>
            <a:ln w="36513">
              <a:solidFill>
                <a:srgbClr val="FF0000"/>
              </a:solidFill>
              <a:round/>
              <a:headEnd/>
              <a:tailEnd/>
            </a:ln>
          </p:spPr>
          <p:txBody>
            <a:bodyPr/>
            <a:lstStyle/>
            <a:p>
              <a:endParaRPr lang="zh-CN" altLang="en-US"/>
            </a:p>
          </p:txBody>
        </p:sp>
        <p:sp>
          <p:nvSpPr>
            <p:cNvPr id="67946" name="Line 2017"/>
            <p:cNvSpPr>
              <a:spLocks noChangeShapeType="1"/>
            </p:cNvSpPr>
            <p:nvPr/>
          </p:nvSpPr>
          <p:spPr bwMode="auto">
            <a:xfrm>
              <a:off x="5380" y="2026"/>
              <a:ext cx="1" cy="1"/>
            </a:xfrm>
            <a:prstGeom prst="line">
              <a:avLst/>
            </a:prstGeom>
            <a:noFill/>
            <a:ln w="36513">
              <a:solidFill>
                <a:srgbClr val="FF0000"/>
              </a:solidFill>
              <a:round/>
              <a:headEnd/>
              <a:tailEnd/>
            </a:ln>
          </p:spPr>
          <p:txBody>
            <a:bodyPr/>
            <a:lstStyle/>
            <a:p>
              <a:endParaRPr lang="zh-CN" altLang="en-US"/>
            </a:p>
          </p:txBody>
        </p:sp>
        <p:sp>
          <p:nvSpPr>
            <p:cNvPr id="67947" name="Line 2018"/>
            <p:cNvSpPr>
              <a:spLocks noChangeShapeType="1"/>
            </p:cNvSpPr>
            <p:nvPr/>
          </p:nvSpPr>
          <p:spPr bwMode="auto">
            <a:xfrm>
              <a:off x="5380" y="2026"/>
              <a:ext cx="1" cy="1"/>
            </a:xfrm>
            <a:prstGeom prst="line">
              <a:avLst/>
            </a:prstGeom>
            <a:noFill/>
            <a:ln w="36513">
              <a:solidFill>
                <a:srgbClr val="FF0000"/>
              </a:solidFill>
              <a:round/>
              <a:headEnd/>
              <a:tailEnd/>
            </a:ln>
          </p:spPr>
          <p:txBody>
            <a:bodyPr/>
            <a:lstStyle/>
            <a:p>
              <a:endParaRPr lang="zh-CN" altLang="en-US"/>
            </a:p>
          </p:txBody>
        </p:sp>
        <p:sp>
          <p:nvSpPr>
            <p:cNvPr id="67948" name="Line 2019"/>
            <p:cNvSpPr>
              <a:spLocks noChangeShapeType="1"/>
            </p:cNvSpPr>
            <p:nvPr/>
          </p:nvSpPr>
          <p:spPr bwMode="auto">
            <a:xfrm>
              <a:off x="5380" y="2026"/>
              <a:ext cx="1" cy="1"/>
            </a:xfrm>
            <a:prstGeom prst="line">
              <a:avLst/>
            </a:prstGeom>
            <a:noFill/>
            <a:ln w="36513">
              <a:solidFill>
                <a:srgbClr val="FF0000"/>
              </a:solidFill>
              <a:round/>
              <a:headEnd/>
              <a:tailEnd/>
            </a:ln>
          </p:spPr>
          <p:txBody>
            <a:bodyPr/>
            <a:lstStyle/>
            <a:p>
              <a:endParaRPr lang="zh-CN" altLang="en-US"/>
            </a:p>
          </p:txBody>
        </p:sp>
        <p:sp>
          <p:nvSpPr>
            <p:cNvPr id="67949" name="Freeform 2020"/>
            <p:cNvSpPr>
              <a:spLocks/>
            </p:cNvSpPr>
            <p:nvPr/>
          </p:nvSpPr>
          <p:spPr bwMode="auto">
            <a:xfrm>
              <a:off x="5380" y="2026"/>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6513">
              <a:solidFill>
                <a:srgbClr val="FF0000"/>
              </a:solidFill>
              <a:prstDash val="solid"/>
              <a:round/>
              <a:headEnd/>
              <a:tailEnd/>
            </a:ln>
          </p:spPr>
          <p:txBody>
            <a:bodyPr/>
            <a:lstStyle/>
            <a:p>
              <a:endParaRPr lang="zh-CN" altLang="en-US"/>
            </a:p>
          </p:txBody>
        </p:sp>
        <p:sp>
          <p:nvSpPr>
            <p:cNvPr id="67950" name="Line 2021"/>
            <p:cNvSpPr>
              <a:spLocks noChangeShapeType="1"/>
            </p:cNvSpPr>
            <p:nvPr/>
          </p:nvSpPr>
          <p:spPr bwMode="auto">
            <a:xfrm>
              <a:off x="5388" y="2026"/>
              <a:ext cx="1" cy="1"/>
            </a:xfrm>
            <a:prstGeom prst="line">
              <a:avLst/>
            </a:prstGeom>
            <a:noFill/>
            <a:ln w="36513">
              <a:solidFill>
                <a:srgbClr val="FF0000"/>
              </a:solidFill>
              <a:round/>
              <a:headEnd/>
              <a:tailEnd/>
            </a:ln>
          </p:spPr>
          <p:txBody>
            <a:bodyPr/>
            <a:lstStyle/>
            <a:p>
              <a:endParaRPr lang="zh-CN" altLang="en-US"/>
            </a:p>
          </p:txBody>
        </p:sp>
        <p:sp>
          <p:nvSpPr>
            <p:cNvPr id="67951" name="Line 2022"/>
            <p:cNvSpPr>
              <a:spLocks noChangeShapeType="1"/>
            </p:cNvSpPr>
            <p:nvPr/>
          </p:nvSpPr>
          <p:spPr bwMode="auto">
            <a:xfrm>
              <a:off x="5388" y="2026"/>
              <a:ext cx="1" cy="1"/>
            </a:xfrm>
            <a:prstGeom prst="line">
              <a:avLst/>
            </a:prstGeom>
            <a:noFill/>
            <a:ln w="36513">
              <a:solidFill>
                <a:srgbClr val="FF0000"/>
              </a:solidFill>
              <a:round/>
              <a:headEnd/>
              <a:tailEnd/>
            </a:ln>
          </p:spPr>
          <p:txBody>
            <a:bodyPr/>
            <a:lstStyle/>
            <a:p>
              <a:endParaRPr lang="zh-CN" altLang="en-US"/>
            </a:p>
          </p:txBody>
        </p:sp>
        <p:sp>
          <p:nvSpPr>
            <p:cNvPr id="67952" name="Line 2023"/>
            <p:cNvSpPr>
              <a:spLocks noChangeShapeType="1"/>
            </p:cNvSpPr>
            <p:nvPr/>
          </p:nvSpPr>
          <p:spPr bwMode="auto">
            <a:xfrm>
              <a:off x="5388" y="2026"/>
              <a:ext cx="1" cy="1"/>
            </a:xfrm>
            <a:prstGeom prst="line">
              <a:avLst/>
            </a:prstGeom>
            <a:noFill/>
            <a:ln w="36513">
              <a:solidFill>
                <a:srgbClr val="FF0000"/>
              </a:solidFill>
              <a:round/>
              <a:headEnd/>
              <a:tailEnd/>
            </a:ln>
          </p:spPr>
          <p:txBody>
            <a:bodyPr/>
            <a:lstStyle/>
            <a:p>
              <a:endParaRPr lang="zh-CN" altLang="en-US"/>
            </a:p>
          </p:txBody>
        </p:sp>
        <p:sp>
          <p:nvSpPr>
            <p:cNvPr id="67953" name="Line 2024"/>
            <p:cNvSpPr>
              <a:spLocks noChangeShapeType="1"/>
            </p:cNvSpPr>
            <p:nvPr/>
          </p:nvSpPr>
          <p:spPr bwMode="auto">
            <a:xfrm>
              <a:off x="5388" y="2026"/>
              <a:ext cx="1" cy="1"/>
            </a:xfrm>
            <a:prstGeom prst="line">
              <a:avLst/>
            </a:prstGeom>
            <a:noFill/>
            <a:ln w="36513">
              <a:solidFill>
                <a:srgbClr val="FF0000"/>
              </a:solidFill>
              <a:round/>
              <a:headEnd/>
              <a:tailEnd/>
            </a:ln>
          </p:spPr>
          <p:txBody>
            <a:bodyPr/>
            <a:lstStyle/>
            <a:p>
              <a:endParaRPr lang="zh-CN" altLang="en-US"/>
            </a:p>
          </p:txBody>
        </p:sp>
        <p:sp>
          <p:nvSpPr>
            <p:cNvPr id="67954" name="Freeform 2025"/>
            <p:cNvSpPr>
              <a:spLocks/>
            </p:cNvSpPr>
            <p:nvPr/>
          </p:nvSpPr>
          <p:spPr bwMode="auto">
            <a:xfrm>
              <a:off x="5388" y="2026"/>
              <a:ext cx="7" cy="1"/>
            </a:xfrm>
            <a:custGeom>
              <a:avLst/>
              <a:gdLst>
                <a:gd name="T0" fmla="*/ 0 w 7"/>
                <a:gd name="T1" fmla="*/ 0 h 1"/>
                <a:gd name="T2" fmla="*/ 0 w 7"/>
                <a:gd name="T3" fmla="*/ 0 h 1"/>
                <a:gd name="T4" fmla="*/ 7 w 7"/>
                <a:gd name="T5" fmla="*/ 0 h 1"/>
                <a:gd name="T6" fmla="*/ 0 60000 65536"/>
                <a:gd name="T7" fmla="*/ 0 60000 65536"/>
                <a:gd name="T8" fmla="*/ 0 60000 65536"/>
                <a:gd name="T9" fmla="*/ 0 w 7"/>
                <a:gd name="T10" fmla="*/ 0 h 1"/>
                <a:gd name="T11" fmla="*/ 7 w 7"/>
                <a:gd name="T12" fmla="*/ 1 h 1"/>
              </a:gdLst>
              <a:ahLst/>
              <a:cxnLst>
                <a:cxn ang="T6">
                  <a:pos x="T0" y="T1"/>
                </a:cxn>
                <a:cxn ang="T7">
                  <a:pos x="T2" y="T3"/>
                </a:cxn>
                <a:cxn ang="T8">
                  <a:pos x="T4" y="T5"/>
                </a:cxn>
              </a:cxnLst>
              <a:rect l="T9" t="T10" r="T11" b="T12"/>
              <a:pathLst>
                <a:path w="7" h="1">
                  <a:moveTo>
                    <a:pt x="0" y="0"/>
                  </a:moveTo>
                  <a:lnTo>
                    <a:pt x="0" y="0"/>
                  </a:lnTo>
                  <a:lnTo>
                    <a:pt x="7" y="0"/>
                  </a:lnTo>
                </a:path>
              </a:pathLst>
            </a:custGeom>
            <a:noFill/>
            <a:ln w="36513">
              <a:solidFill>
                <a:srgbClr val="FF0000"/>
              </a:solidFill>
              <a:prstDash val="solid"/>
              <a:round/>
              <a:headEnd/>
              <a:tailEnd/>
            </a:ln>
          </p:spPr>
          <p:txBody>
            <a:bodyPr/>
            <a:lstStyle/>
            <a:p>
              <a:endParaRPr lang="zh-CN" altLang="en-US"/>
            </a:p>
          </p:txBody>
        </p:sp>
        <p:sp>
          <p:nvSpPr>
            <p:cNvPr id="67955" name="Line 2026"/>
            <p:cNvSpPr>
              <a:spLocks noChangeShapeType="1"/>
            </p:cNvSpPr>
            <p:nvPr/>
          </p:nvSpPr>
          <p:spPr bwMode="auto">
            <a:xfrm>
              <a:off x="5395" y="2026"/>
              <a:ext cx="1" cy="1"/>
            </a:xfrm>
            <a:prstGeom prst="line">
              <a:avLst/>
            </a:prstGeom>
            <a:noFill/>
            <a:ln w="36513">
              <a:solidFill>
                <a:srgbClr val="FF0000"/>
              </a:solidFill>
              <a:round/>
              <a:headEnd/>
              <a:tailEnd/>
            </a:ln>
          </p:spPr>
          <p:txBody>
            <a:bodyPr/>
            <a:lstStyle/>
            <a:p>
              <a:endParaRPr lang="zh-CN" altLang="en-US"/>
            </a:p>
          </p:txBody>
        </p:sp>
        <p:sp>
          <p:nvSpPr>
            <p:cNvPr id="67956" name="Line 2027"/>
            <p:cNvSpPr>
              <a:spLocks noChangeShapeType="1"/>
            </p:cNvSpPr>
            <p:nvPr/>
          </p:nvSpPr>
          <p:spPr bwMode="auto">
            <a:xfrm>
              <a:off x="5395" y="2026"/>
              <a:ext cx="1" cy="1"/>
            </a:xfrm>
            <a:prstGeom prst="line">
              <a:avLst/>
            </a:prstGeom>
            <a:noFill/>
            <a:ln w="36513">
              <a:solidFill>
                <a:srgbClr val="FF0000"/>
              </a:solidFill>
              <a:round/>
              <a:headEnd/>
              <a:tailEnd/>
            </a:ln>
          </p:spPr>
          <p:txBody>
            <a:bodyPr/>
            <a:lstStyle/>
            <a:p>
              <a:endParaRPr lang="zh-CN" altLang="en-US"/>
            </a:p>
          </p:txBody>
        </p:sp>
        <p:sp>
          <p:nvSpPr>
            <p:cNvPr id="67957" name="Line 2028"/>
            <p:cNvSpPr>
              <a:spLocks noChangeShapeType="1"/>
            </p:cNvSpPr>
            <p:nvPr/>
          </p:nvSpPr>
          <p:spPr bwMode="auto">
            <a:xfrm>
              <a:off x="5395" y="2026"/>
              <a:ext cx="1" cy="1"/>
            </a:xfrm>
            <a:prstGeom prst="line">
              <a:avLst/>
            </a:prstGeom>
            <a:noFill/>
            <a:ln w="36513">
              <a:solidFill>
                <a:srgbClr val="FF0000"/>
              </a:solidFill>
              <a:round/>
              <a:headEnd/>
              <a:tailEnd/>
            </a:ln>
          </p:spPr>
          <p:txBody>
            <a:bodyPr/>
            <a:lstStyle/>
            <a:p>
              <a:endParaRPr lang="zh-CN" altLang="en-US"/>
            </a:p>
          </p:txBody>
        </p:sp>
        <p:sp>
          <p:nvSpPr>
            <p:cNvPr id="67958" name="Line 2029"/>
            <p:cNvSpPr>
              <a:spLocks noChangeShapeType="1"/>
            </p:cNvSpPr>
            <p:nvPr/>
          </p:nvSpPr>
          <p:spPr bwMode="auto">
            <a:xfrm>
              <a:off x="5395" y="2026"/>
              <a:ext cx="1" cy="1"/>
            </a:xfrm>
            <a:prstGeom prst="line">
              <a:avLst/>
            </a:prstGeom>
            <a:noFill/>
            <a:ln w="36513">
              <a:solidFill>
                <a:srgbClr val="FF0000"/>
              </a:solidFill>
              <a:round/>
              <a:headEnd/>
              <a:tailEnd/>
            </a:ln>
          </p:spPr>
          <p:txBody>
            <a:bodyPr/>
            <a:lstStyle/>
            <a:p>
              <a:endParaRPr lang="zh-CN" altLang="en-US"/>
            </a:p>
          </p:txBody>
        </p:sp>
        <p:sp>
          <p:nvSpPr>
            <p:cNvPr id="67959" name="Line 2030"/>
            <p:cNvSpPr>
              <a:spLocks noChangeShapeType="1"/>
            </p:cNvSpPr>
            <p:nvPr/>
          </p:nvSpPr>
          <p:spPr bwMode="auto">
            <a:xfrm>
              <a:off x="5395" y="2026"/>
              <a:ext cx="1" cy="1"/>
            </a:xfrm>
            <a:prstGeom prst="line">
              <a:avLst/>
            </a:prstGeom>
            <a:noFill/>
            <a:ln w="36513">
              <a:solidFill>
                <a:srgbClr val="FF0000"/>
              </a:solidFill>
              <a:round/>
              <a:headEnd/>
              <a:tailEnd/>
            </a:ln>
          </p:spPr>
          <p:txBody>
            <a:bodyPr/>
            <a:lstStyle/>
            <a:p>
              <a:endParaRPr lang="zh-CN" altLang="en-US"/>
            </a:p>
          </p:txBody>
        </p:sp>
        <p:sp>
          <p:nvSpPr>
            <p:cNvPr id="67960" name="Freeform 2031"/>
            <p:cNvSpPr>
              <a:spLocks/>
            </p:cNvSpPr>
            <p:nvPr/>
          </p:nvSpPr>
          <p:spPr bwMode="auto">
            <a:xfrm>
              <a:off x="5395" y="2026"/>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6513">
              <a:solidFill>
                <a:srgbClr val="FF0000"/>
              </a:solidFill>
              <a:prstDash val="solid"/>
              <a:round/>
              <a:headEnd/>
              <a:tailEnd/>
            </a:ln>
          </p:spPr>
          <p:txBody>
            <a:bodyPr/>
            <a:lstStyle/>
            <a:p>
              <a:endParaRPr lang="zh-CN" altLang="en-US"/>
            </a:p>
          </p:txBody>
        </p:sp>
        <p:sp>
          <p:nvSpPr>
            <p:cNvPr id="67961" name="Line 2032"/>
            <p:cNvSpPr>
              <a:spLocks noChangeShapeType="1"/>
            </p:cNvSpPr>
            <p:nvPr/>
          </p:nvSpPr>
          <p:spPr bwMode="auto">
            <a:xfrm>
              <a:off x="5403" y="2026"/>
              <a:ext cx="1" cy="1"/>
            </a:xfrm>
            <a:prstGeom prst="line">
              <a:avLst/>
            </a:prstGeom>
            <a:noFill/>
            <a:ln w="36513">
              <a:solidFill>
                <a:srgbClr val="FF0000"/>
              </a:solidFill>
              <a:round/>
              <a:headEnd/>
              <a:tailEnd/>
            </a:ln>
          </p:spPr>
          <p:txBody>
            <a:bodyPr/>
            <a:lstStyle/>
            <a:p>
              <a:endParaRPr lang="zh-CN" altLang="en-US"/>
            </a:p>
          </p:txBody>
        </p:sp>
        <p:sp>
          <p:nvSpPr>
            <p:cNvPr id="67962" name="Line 2033"/>
            <p:cNvSpPr>
              <a:spLocks noChangeShapeType="1"/>
            </p:cNvSpPr>
            <p:nvPr/>
          </p:nvSpPr>
          <p:spPr bwMode="auto">
            <a:xfrm>
              <a:off x="5403" y="2026"/>
              <a:ext cx="1" cy="1"/>
            </a:xfrm>
            <a:prstGeom prst="line">
              <a:avLst/>
            </a:prstGeom>
            <a:noFill/>
            <a:ln w="36513">
              <a:solidFill>
                <a:srgbClr val="FF0000"/>
              </a:solidFill>
              <a:round/>
              <a:headEnd/>
              <a:tailEnd/>
            </a:ln>
          </p:spPr>
          <p:txBody>
            <a:bodyPr/>
            <a:lstStyle/>
            <a:p>
              <a:endParaRPr lang="zh-CN" altLang="en-US"/>
            </a:p>
          </p:txBody>
        </p:sp>
        <p:sp>
          <p:nvSpPr>
            <p:cNvPr id="67963" name="Line 2034"/>
            <p:cNvSpPr>
              <a:spLocks noChangeShapeType="1"/>
            </p:cNvSpPr>
            <p:nvPr/>
          </p:nvSpPr>
          <p:spPr bwMode="auto">
            <a:xfrm>
              <a:off x="5403" y="2026"/>
              <a:ext cx="1" cy="1"/>
            </a:xfrm>
            <a:prstGeom prst="line">
              <a:avLst/>
            </a:prstGeom>
            <a:noFill/>
            <a:ln w="36513">
              <a:solidFill>
                <a:srgbClr val="FF0000"/>
              </a:solidFill>
              <a:round/>
              <a:headEnd/>
              <a:tailEnd/>
            </a:ln>
          </p:spPr>
          <p:txBody>
            <a:bodyPr/>
            <a:lstStyle/>
            <a:p>
              <a:endParaRPr lang="zh-CN" altLang="en-US"/>
            </a:p>
          </p:txBody>
        </p:sp>
        <p:sp>
          <p:nvSpPr>
            <p:cNvPr id="67964" name="Line 2035"/>
            <p:cNvSpPr>
              <a:spLocks noChangeShapeType="1"/>
            </p:cNvSpPr>
            <p:nvPr/>
          </p:nvSpPr>
          <p:spPr bwMode="auto">
            <a:xfrm>
              <a:off x="5403" y="2026"/>
              <a:ext cx="1" cy="1"/>
            </a:xfrm>
            <a:prstGeom prst="line">
              <a:avLst/>
            </a:prstGeom>
            <a:noFill/>
            <a:ln w="36513">
              <a:solidFill>
                <a:srgbClr val="FF0000"/>
              </a:solidFill>
              <a:round/>
              <a:headEnd/>
              <a:tailEnd/>
            </a:ln>
          </p:spPr>
          <p:txBody>
            <a:bodyPr/>
            <a:lstStyle/>
            <a:p>
              <a:endParaRPr lang="zh-CN" altLang="en-US"/>
            </a:p>
          </p:txBody>
        </p:sp>
        <p:sp>
          <p:nvSpPr>
            <p:cNvPr id="67965" name="Freeform 2036"/>
            <p:cNvSpPr>
              <a:spLocks/>
            </p:cNvSpPr>
            <p:nvPr/>
          </p:nvSpPr>
          <p:spPr bwMode="auto">
            <a:xfrm>
              <a:off x="5403" y="2026"/>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6513">
              <a:solidFill>
                <a:srgbClr val="FF0000"/>
              </a:solidFill>
              <a:prstDash val="solid"/>
              <a:round/>
              <a:headEnd/>
              <a:tailEnd/>
            </a:ln>
          </p:spPr>
          <p:txBody>
            <a:bodyPr/>
            <a:lstStyle/>
            <a:p>
              <a:endParaRPr lang="zh-CN" altLang="en-US"/>
            </a:p>
          </p:txBody>
        </p:sp>
        <p:sp>
          <p:nvSpPr>
            <p:cNvPr id="67966" name="Line 2037"/>
            <p:cNvSpPr>
              <a:spLocks noChangeShapeType="1"/>
            </p:cNvSpPr>
            <p:nvPr/>
          </p:nvSpPr>
          <p:spPr bwMode="auto">
            <a:xfrm>
              <a:off x="5411" y="2026"/>
              <a:ext cx="1" cy="1"/>
            </a:xfrm>
            <a:prstGeom prst="line">
              <a:avLst/>
            </a:prstGeom>
            <a:noFill/>
            <a:ln w="36513">
              <a:solidFill>
                <a:srgbClr val="FF0000"/>
              </a:solidFill>
              <a:round/>
              <a:headEnd/>
              <a:tailEnd/>
            </a:ln>
          </p:spPr>
          <p:txBody>
            <a:bodyPr/>
            <a:lstStyle/>
            <a:p>
              <a:endParaRPr lang="zh-CN" altLang="en-US"/>
            </a:p>
          </p:txBody>
        </p:sp>
        <p:sp>
          <p:nvSpPr>
            <p:cNvPr id="67967" name="Line 2038"/>
            <p:cNvSpPr>
              <a:spLocks noChangeShapeType="1"/>
            </p:cNvSpPr>
            <p:nvPr/>
          </p:nvSpPr>
          <p:spPr bwMode="auto">
            <a:xfrm>
              <a:off x="5411" y="2026"/>
              <a:ext cx="1" cy="1"/>
            </a:xfrm>
            <a:prstGeom prst="line">
              <a:avLst/>
            </a:prstGeom>
            <a:noFill/>
            <a:ln w="36513">
              <a:solidFill>
                <a:srgbClr val="FF0000"/>
              </a:solidFill>
              <a:round/>
              <a:headEnd/>
              <a:tailEnd/>
            </a:ln>
          </p:spPr>
          <p:txBody>
            <a:bodyPr/>
            <a:lstStyle/>
            <a:p>
              <a:endParaRPr lang="zh-CN" altLang="en-US"/>
            </a:p>
          </p:txBody>
        </p:sp>
        <p:sp>
          <p:nvSpPr>
            <p:cNvPr id="67968" name="Line 2039"/>
            <p:cNvSpPr>
              <a:spLocks noChangeShapeType="1"/>
            </p:cNvSpPr>
            <p:nvPr/>
          </p:nvSpPr>
          <p:spPr bwMode="auto">
            <a:xfrm>
              <a:off x="5411" y="2026"/>
              <a:ext cx="1" cy="1"/>
            </a:xfrm>
            <a:prstGeom prst="line">
              <a:avLst/>
            </a:prstGeom>
            <a:noFill/>
            <a:ln w="36513">
              <a:solidFill>
                <a:srgbClr val="FF0000"/>
              </a:solidFill>
              <a:round/>
              <a:headEnd/>
              <a:tailEnd/>
            </a:ln>
          </p:spPr>
          <p:txBody>
            <a:bodyPr/>
            <a:lstStyle/>
            <a:p>
              <a:endParaRPr lang="zh-CN" altLang="en-US"/>
            </a:p>
          </p:txBody>
        </p:sp>
        <p:sp>
          <p:nvSpPr>
            <p:cNvPr id="67969" name="Line 2040"/>
            <p:cNvSpPr>
              <a:spLocks noChangeShapeType="1"/>
            </p:cNvSpPr>
            <p:nvPr/>
          </p:nvSpPr>
          <p:spPr bwMode="auto">
            <a:xfrm>
              <a:off x="5411" y="2026"/>
              <a:ext cx="1" cy="1"/>
            </a:xfrm>
            <a:prstGeom prst="line">
              <a:avLst/>
            </a:prstGeom>
            <a:noFill/>
            <a:ln w="36513">
              <a:solidFill>
                <a:srgbClr val="FF0000"/>
              </a:solidFill>
              <a:round/>
              <a:headEnd/>
              <a:tailEnd/>
            </a:ln>
          </p:spPr>
          <p:txBody>
            <a:bodyPr/>
            <a:lstStyle/>
            <a:p>
              <a:endParaRPr lang="zh-CN" altLang="en-US"/>
            </a:p>
          </p:txBody>
        </p:sp>
        <p:sp>
          <p:nvSpPr>
            <p:cNvPr id="67970" name="Line 2041"/>
            <p:cNvSpPr>
              <a:spLocks noChangeShapeType="1"/>
            </p:cNvSpPr>
            <p:nvPr/>
          </p:nvSpPr>
          <p:spPr bwMode="auto">
            <a:xfrm>
              <a:off x="5411" y="2026"/>
              <a:ext cx="1" cy="1"/>
            </a:xfrm>
            <a:prstGeom prst="line">
              <a:avLst/>
            </a:prstGeom>
            <a:noFill/>
            <a:ln w="36513">
              <a:solidFill>
                <a:srgbClr val="FF0000"/>
              </a:solidFill>
              <a:round/>
              <a:headEnd/>
              <a:tailEnd/>
            </a:ln>
          </p:spPr>
          <p:txBody>
            <a:bodyPr/>
            <a:lstStyle/>
            <a:p>
              <a:endParaRPr lang="zh-CN" altLang="en-US"/>
            </a:p>
          </p:txBody>
        </p:sp>
        <p:sp>
          <p:nvSpPr>
            <p:cNvPr id="67971" name="Freeform 2042"/>
            <p:cNvSpPr>
              <a:spLocks/>
            </p:cNvSpPr>
            <p:nvPr/>
          </p:nvSpPr>
          <p:spPr bwMode="auto">
            <a:xfrm>
              <a:off x="5411" y="2026"/>
              <a:ext cx="7" cy="1"/>
            </a:xfrm>
            <a:custGeom>
              <a:avLst/>
              <a:gdLst>
                <a:gd name="T0" fmla="*/ 0 w 7"/>
                <a:gd name="T1" fmla="*/ 0 h 1"/>
                <a:gd name="T2" fmla="*/ 0 w 7"/>
                <a:gd name="T3" fmla="*/ 0 h 1"/>
                <a:gd name="T4" fmla="*/ 7 w 7"/>
                <a:gd name="T5" fmla="*/ 0 h 1"/>
                <a:gd name="T6" fmla="*/ 0 60000 65536"/>
                <a:gd name="T7" fmla="*/ 0 60000 65536"/>
                <a:gd name="T8" fmla="*/ 0 60000 65536"/>
                <a:gd name="T9" fmla="*/ 0 w 7"/>
                <a:gd name="T10" fmla="*/ 0 h 1"/>
                <a:gd name="T11" fmla="*/ 7 w 7"/>
                <a:gd name="T12" fmla="*/ 1 h 1"/>
              </a:gdLst>
              <a:ahLst/>
              <a:cxnLst>
                <a:cxn ang="T6">
                  <a:pos x="T0" y="T1"/>
                </a:cxn>
                <a:cxn ang="T7">
                  <a:pos x="T2" y="T3"/>
                </a:cxn>
                <a:cxn ang="T8">
                  <a:pos x="T4" y="T5"/>
                </a:cxn>
              </a:cxnLst>
              <a:rect l="T9" t="T10" r="T11" b="T12"/>
              <a:pathLst>
                <a:path w="7" h="1">
                  <a:moveTo>
                    <a:pt x="0" y="0"/>
                  </a:moveTo>
                  <a:lnTo>
                    <a:pt x="0" y="0"/>
                  </a:lnTo>
                  <a:lnTo>
                    <a:pt x="7" y="0"/>
                  </a:lnTo>
                </a:path>
              </a:pathLst>
            </a:custGeom>
            <a:noFill/>
            <a:ln w="36513">
              <a:solidFill>
                <a:srgbClr val="FF0000"/>
              </a:solidFill>
              <a:prstDash val="solid"/>
              <a:round/>
              <a:headEnd/>
              <a:tailEnd/>
            </a:ln>
          </p:spPr>
          <p:txBody>
            <a:bodyPr/>
            <a:lstStyle/>
            <a:p>
              <a:endParaRPr lang="zh-CN" altLang="en-US"/>
            </a:p>
          </p:txBody>
        </p:sp>
        <p:sp>
          <p:nvSpPr>
            <p:cNvPr id="67972" name="Line 2043"/>
            <p:cNvSpPr>
              <a:spLocks noChangeShapeType="1"/>
            </p:cNvSpPr>
            <p:nvPr/>
          </p:nvSpPr>
          <p:spPr bwMode="auto">
            <a:xfrm>
              <a:off x="5418" y="2026"/>
              <a:ext cx="1" cy="1"/>
            </a:xfrm>
            <a:prstGeom prst="line">
              <a:avLst/>
            </a:prstGeom>
            <a:noFill/>
            <a:ln w="36513">
              <a:solidFill>
                <a:srgbClr val="FF0000"/>
              </a:solidFill>
              <a:round/>
              <a:headEnd/>
              <a:tailEnd/>
            </a:ln>
          </p:spPr>
          <p:txBody>
            <a:bodyPr/>
            <a:lstStyle/>
            <a:p>
              <a:endParaRPr lang="zh-CN" altLang="en-US"/>
            </a:p>
          </p:txBody>
        </p:sp>
        <p:sp>
          <p:nvSpPr>
            <p:cNvPr id="67973" name="Line 2044"/>
            <p:cNvSpPr>
              <a:spLocks noChangeShapeType="1"/>
            </p:cNvSpPr>
            <p:nvPr/>
          </p:nvSpPr>
          <p:spPr bwMode="auto">
            <a:xfrm>
              <a:off x="5418" y="2026"/>
              <a:ext cx="1" cy="1"/>
            </a:xfrm>
            <a:prstGeom prst="line">
              <a:avLst/>
            </a:prstGeom>
            <a:noFill/>
            <a:ln w="36513">
              <a:solidFill>
                <a:srgbClr val="FF0000"/>
              </a:solidFill>
              <a:round/>
              <a:headEnd/>
              <a:tailEnd/>
            </a:ln>
          </p:spPr>
          <p:txBody>
            <a:bodyPr/>
            <a:lstStyle/>
            <a:p>
              <a:endParaRPr lang="zh-CN" altLang="en-US"/>
            </a:p>
          </p:txBody>
        </p:sp>
        <p:sp>
          <p:nvSpPr>
            <p:cNvPr id="67974" name="Line 2045"/>
            <p:cNvSpPr>
              <a:spLocks noChangeShapeType="1"/>
            </p:cNvSpPr>
            <p:nvPr/>
          </p:nvSpPr>
          <p:spPr bwMode="auto">
            <a:xfrm>
              <a:off x="5418" y="2026"/>
              <a:ext cx="1" cy="1"/>
            </a:xfrm>
            <a:prstGeom prst="line">
              <a:avLst/>
            </a:prstGeom>
            <a:noFill/>
            <a:ln w="36513">
              <a:solidFill>
                <a:srgbClr val="FF0000"/>
              </a:solidFill>
              <a:round/>
              <a:headEnd/>
              <a:tailEnd/>
            </a:ln>
          </p:spPr>
          <p:txBody>
            <a:bodyPr/>
            <a:lstStyle/>
            <a:p>
              <a:endParaRPr lang="zh-CN" altLang="en-US"/>
            </a:p>
          </p:txBody>
        </p:sp>
        <p:sp>
          <p:nvSpPr>
            <p:cNvPr id="67975" name="Line 2046"/>
            <p:cNvSpPr>
              <a:spLocks noChangeShapeType="1"/>
            </p:cNvSpPr>
            <p:nvPr/>
          </p:nvSpPr>
          <p:spPr bwMode="auto">
            <a:xfrm>
              <a:off x="5418" y="2026"/>
              <a:ext cx="1" cy="1"/>
            </a:xfrm>
            <a:prstGeom prst="line">
              <a:avLst/>
            </a:prstGeom>
            <a:noFill/>
            <a:ln w="36513">
              <a:solidFill>
                <a:srgbClr val="FF0000"/>
              </a:solidFill>
              <a:round/>
              <a:headEnd/>
              <a:tailEnd/>
            </a:ln>
          </p:spPr>
          <p:txBody>
            <a:bodyPr/>
            <a:lstStyle/>
            <a:p>
              <a:endParaRPr lang="zh-CN" altLang="en-US"/>
            </a:p>
          </p:txBody>
        </p:sp>
        <p:sp>
          <p:nvSpPr>
            <p:cNvPr id="67976" name="Freeform 2047"/>
            <p:cNvSpPr>
              <a:spLocks/>
            </p:cNvSpPr>
            <p:nvPr/>
          </p:nvSpPr>
          <p:spPr bwMode="auto">
            <a:xfrm>
              <a:off x="5418" y="2026"/>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6513">
              <a:solidFill>
                <a:srgbClr val="FF0000"/>
              </a:solidFill>
              <a:prstDash val="solid"/>
              <a:round/>
              <a:headEnd/>
              <a:tailEnd/>
            </a:ln>
          </p:spPr>
          <p:txBody>
            <a:bodyPr/>
            <a:lstStyle/>
            <a:p>
              <a:endParaRPr lang="zh-CN" altLang="en-US"/>
            </a:p>
          </p:txBody>
        </p:sp>
        <p:sp>
          <p:nvSpPr>
            <p:cNvPr id="67977" name="Line 2048"/>
            <p:cNvSpPr>
              <a:spLocks noChangeShapeType="1"/>
            </p:cNvSpPr>
            <p:nvPr/>
          </p:nvSpPr>
          <p:spPr bwMode="auto">
            <a:xfrm>
              <a:off x="5426" y="2026"/>
              <a:ext cx="1" cy="1"/>
            </a:xfrm>
            <a:prstGeom prst="line">
              <a:avLst/>
            </a:prstGeom>
            <a:noFill/>
            <a:ln w="36513">
              <a:solidFill>
                <a:srgbClr val="FF0000"/>
              </a:solidFill>
              <a:round/>
              <a:headEnd/>
              <a:tailEnd/>
            </a:ln>
          </p:spPr>
          <p:txBody>
            <a:bodyPr/>
            <a:lstStyle/>
            <a:p>
              <a:endParaRPr lang="zh-CN" altLang="en-US"/>
            </a:p>
          </p:txBody>
        </p:sp>
        <p:sp>
          <p:nvSpPr>
            <p:cNvPr id="67978" name="Line 2049"/>
            <p:cNvSpPr>
              <a:spLocks noChangeShapeType="1"/>
            </p:cNvSpPr>
            <p:nvPr/>
          </p:nvSpPr>
          <p:spPr bwMode="auto">
            <a:xfrm>
              <a:off x="5426" y="2026"/>
              <a:ext cx="1" cy="1"/>
            </a:xfrm>
            <a:prstGeom prst="line">
              <a:avLst/>
            </a:prstGeom>
            <a:noFill/>
            <a:ln w="36513">
              <a:solidFill>
                <a:srgbClr val="FF0000"/>
              </a:solidFill>
              <a:round/>
              <a:headEnd/>
              <a:tailEnd/>
            </a:ln>
          </p:spPr>
          <p:txBody>
            <a:bodyPr/>
            <a:lstStyle/>
            <a:p>
              <a:endParaRPr lang="zh-CN" altLang="en-US"/>
            </a:p>
          </p:txBody>
        </p:sp>
        <p:sp>
          <p:nvSpPr>
            <p:cNvPr id="67979" name="Freeform 2050"/>
            <p:cNvSpPr>
              <a:spLocks/>
            </p:cNvSpPr>
            <p:nvPr/>
          </p:nvSpPr>
          <p:spPr bwMode="auto">
            <a:xfrm>
              <a:off x="5426" y="2018"/>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6513">
              <a:solidFill>
                <a:srgbClr val="FF0000"/>
              </a:solidFill>
              <a:prstDash val="solid"/>
              <a:round/>
              <a:headEnd/>
              <a:tailEnd/>
            </a:ln>
          </p:spPr>
          <p:txBody>
            <a:bodyPr/>
            <a:lstStyle/>
            <a:p>
              <a:endParaRPr lang="zh-CN" altLang="en-US"/>
            </a:p>
          </p:txBody>
        </p:sp>
        <p:sp>
          <p:nvSpPr>
            <p:cNvPr id="67980" name="Line 2051"/>
            <p:cNvSpPr>
              <a:spLocks noChangeShapeType="1"/>
            </p:cNvSpPr>
            <p:nvPr/>
          </p:nvSpPr>
          <p:spPr bwMode="auto">
            <a:xfrm>
              <a:off x="5426" y="2018"/>
              <a:ext cx="1" cy="1"/>
            </a:xfrm>
            <a:prstGeom prst="line">
              <a:avLst/>
            </a:prstGeom>
            <a:noFill/>
            <a:ln w="36513">
              <a:solidFill>
                <a:srgbClr val="FF0000"/>
              </a:solidFill>
              <a:round/>
              <a:headEnd/>
              <a:tailEnd/>
            </a:ln>
          </p:spPr>
          <p:txBody>
            <a:bodyPr/>
            <a:lstStyle/>
            <a:p>
              <a:endParaRPr lang="zh-CN" altLang="en-US"/>
            </a:p>
          </p:txBody>
        </p:sp>
        <p:sp>
          <p:nvSpPr>
            <p:cNvPr id="67981" name="Freeform 2052"/>
            <p:cNvSpPr>
              <a:spLocks/>
            </p:cNvSpPr>
            <p:nvPr/>
          </p:nvSpPr>
          <p:spPr bwMode="auto">
            <a:xfrm>
              <a:off x="5426" y="2018"/>
              <a:ext cx="7" cy="1"/>
            </a:xfrm>
            <a:custGeom>
              <a:avLst/>
              <a:gdLst>
                <a:gd name="T0" fmla="*/ 0 w 7"/>
                <a:gd name="T1" fmla="*/ 0 h 1"/>
                <a:gd name="T2" fmla="*/ 0 w 7"/>
                <a:gd name="T3" fmla="*/ 0 h 1"/>
                <a:gd name="T4" fmla="*/ 7 w 7"/>
                <a:gd name="T5" fmla="*/ 0 h 1"/>
                <a:gd name="T6" fmla="*/ 0 60000 65536"/>
                <a:gd name="T7" fmla="*/ 0 60000 65536"/>
                <a:gd name="T8" fmla="*/ 0 60000 65536"/>
                <a:gd name="T9" fmla="*/ 0 w 7"/>
                <a:gd name="T10" fmla="*/ 0 h 1"/>
                <a:gd name="T11" fmla="*/ 7 w 7"/>
                <a:gd name="T12" fmla="*/ 1 h 1"/>
              </a:gdLst>
              <a:ahLst/>
              <a:cxnLst>
                <a:cxn ang="T6">
                  <a:pos x="T0" y="T1"/>
                </a:cxn>
                <a:cxn ang="T7">
                  <a:pos x="T2" y="T3"/>
                </a:cxn>
                <a:cxn ang="T8">
                  <a:pos x="T4" y="T5"/>
                </a:cxn>
              </a:cxnLst>
              <a:rect l="T9" t="T10" r="T11" b="T12"/>
              <a:pathLst>
                <a:path w="7" h="1">
                  <a:moveTo>
                    <a:pt x="0" y="0"/>
                  </a:moveTo>
                  <a:lnTo>
                    <a:pt x="0" y="0"/>
                  </a:lnTo>
                  <a:lnTo>
                    <a:pt x="7" y="0"/>
                  </a:lnTo>
                </a:path>
              </a:pathLst>
            </a:custGeom>
            <a:noFill/>
            <a:ln w="36513">
              <a:solidFill>
                <a:srgbClr val="FF0000"/>
              </a:solidFill>
              <a:prstDash val="solid"/>
              <a:round/>
              <a:headEnd/>
              <a:tailEnd/>
            </a:ln>
          </p:spPr>
          <p:txBody>
            <a:bodyPr/>
            <a:lstStyle/>
            <a:p>
              <a:endParaRPr lang="zh-CN" altLang="en-US"/>
            </a:p>
          </p:txBody>
        </p:sp>
        <p:sp>
          <p:nvSpPr>
            <p:cNvPr id="67982" name="Line 2053"/>
            <p:cNvSpPr>
              <a:spLocks noChangeShapeType="1"/>
            </p:cNvSpPr>
            <p:nvPr/>
          </p:nvSpPr>
          <p:spPr bwMode="auto">
            <a:xfrm>
              <a:off x="5433" y="2018"/>
              <a:ext cx="1" cy="1"/>
            </a:xfrm>
            <a:prstGeom prst="line">
              <a:avLst/>
            </a:prstGeom>
            <a:noFill/>
            <a:ln w="36513">
              <a:solidFill>
                <a:srgbClr val="FF0000"/>
              </a:solidFill>
              <a:round/>
              <a:headEnd/>
              <a:tailEnd/>
            </a:ln>
          </p:spPr>
          <p:txBody>
            <a:bodyPr/>
            <a:lstStyle/>
            <a:p>
              <a:endParaRPr lang="zh-CN" altLang="en-US"/>
            </a:p>
          </p:txBody>
        </p:sp>
        <p:sp>
          <p:nvSpPr>
            <p:cNvPr id="67983" name="Line 2054"/>
            <p:cNvSpPr>
              <a:spLocks noChangeShapeType="1"/>
            </p:cNvSpPr>
            <p:nvPr/>
          </p:nvSpPr>
          <p:spPr bwMode="auto">
            <a:xfrm>
              <a:off x="5433" y="2018"/>
              <a:ext cx="1" cy="1"/>
            </a:xfrm>
            <a:prstGeom prst="line">
              <a:avLst/>
            </a:prstGeom>
            <a:noFill/>
            <a:ln w="36513">
              <a:solidFill>
                <a:srgbClr val="FF0000"/>
              </a:solidFill>
              <a:round/>
              <a:headEnd/>
              <a:tailEnd/>
            </a:ln>
          </p:spPr>
          <p:txBody>
            <a:bodyPr/>
            <a:lstStyle/>
            <a:p>
              <a:endParaRPr lang="zh-CN" altLang="en-US"/>
            </a:p>
          </p:txBody>
        </p:sp>
        <p:sp>
          <p:nvSpPr>
            <p:cNvPr id="67984" name="Line 2055"/>
            <p:cNvSpPr>
              <a:spLocks noChangeShapeType="1"/>
            </p:cNvSpPr>
            <p:nvPr/>
          </p:nvSpPr>
          <p:spPr bwMode="auto">
            <a:xfrm>
              <a:off x="5433" y="2018"/>
              <a:ext cx="1" cy="1"/>
            </a:xfrm>
            <a:prstGeom prst="line">
              <a:avLst/>
            </a:prstGeom>
            <a:noFill/>
            <a:ln w="36513">
              <a:solidFill>
                <a:srgbClr val="FF0000"/>
              </a:solidFill>
              <a:round/>
              <a:headEnd/>
              <a:tailEnd/>
            </a:ln>
          </p:spPr>
          <p:txBody>
            <a:bodyPr/>
            <a:lstStyle/>
            <a:p>
              <a:endParaRPr lang="zh-CN" altLang="en-US"/>
            </a:p>
          </p:txBody>
        </p:sp>
        <p:sp>
          <p:nvSpPr>
            <p:cNvPr id="67985" name="Line 2056"/>
            <p:cNvSpPr>
              <a:spLocks noChangeShapeType="1"/>
            </p:cNvSpPr>
            <p:nvPr/>
          </p:nvSpPr>
          <p:spPr bwMode="auto">
            <a:xfrm>
              <a:off x="5433" y="2018"/>
              <a:ext cx="1" cy="1"/>
            </a:xfrm>
            <a:prstGeom prst="line">
              <a:avLst/>
            </a:prstGeom>
            <a:noFill/>
            <a:ln w="36513">
              <a:solidFill>
                <a:srgbClr val="FF0000"/>
              </a:solidFill>
              <a:round/>
              <a:headEnd/>
              <a:tailEnd/>
            </a:ln>
          </p:spPr>
          <p:txBody>
            <a:bodyPr/>
            <a:lstStyle/>
            <a:p>
              <a:endParaRPr lang="zh-CN" altLang="en-US"/>
            </a:p>
          </p:txBody>
        </p:sp>
        <p:sp>
          <p:nvSpPr>
            <p:cNvPr id="67986" name="Line 2057"/>
            <p:cNvSpPr>
              <a:spLocks noChangeShapeType="1"/>
            </p:cNvSpPr>
            <p:nvPr/>
          </p:nvSpPr>
          <p:spPr bwMode="auto">
            <a:xfrm>
              <a:off x="5433" y="2018"/>
              <a:ext cx="1" cy="1"/>
            </a:xfrm>
            <a:prstGeom prst="line">
              <a:avLst/>
            </a:prstGeom>
            <a:noFill/>
            <a:ln w="36513">
              <a:solidFill>
                <a:srgbClr val="FF0000"/>
              </a:solidFill>
              <a:round/>
              <a:headEnd/>
              <a:tailEnd/>
            </a:ln>
          </p:spPr>
          <p:txBody>
            <a:bodyPr/>
            <a:lstStyle/>
            <a:p>
              <a:endParaRPr lang="zh-CN" altLang="en-US"/>
            </a:p>
          </p:txBody>
        </p:sp>
        <p:sp>
          <p:nvSpPr>
            <p:cNvPr id="67987" name="Freeform 2058"/>
            <p:cNvSpPr>
              <a:spLocks/>
            </p:cNvSpPr>
            <p:nvPr/>
          </p:nvSpPr>
          <p:spPr bwMode="auto">
            <a:xfrm>
              <a:off x="5433" y="2018"/>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6513">
              <a:solidFill>
                <a:srgbClr val="FF0000"/>
              </a:solidFill>
              <a:prstDash val="solid"/>
              <a:round/>
              <a:headEnd/>
              <a:tailEnd/>
            </a:ln>
          </p:spPr>
          <p:txBody>
            <a:bodyPr/>
            <a:lstStyle/>
            <a:p>
              <a:endParaRPr lang="zh-CN" altLang="en-US"/>
            </a:p>
          </p:txBody>
        </p:sp>
        <p:sp>
          <p:nvSpPr>
            <p:cNvPr id="67988" name="Line 2059"/>
            <p:cNvSpPr>
              <a:spLocks noChangeShapeType="1"/>
            </p:cNvSpPr>
            <p:nvPr/>
          </p:nvSpPr>
          <p:spPr bwMode="auto">
            <a:xfrm>
              <a:off x="5441" y="2018"/>
              <a:ext cx="1" cy="1"/>
            </a:xfrm>
            <a:prstGeom prst="line">
              <a:avLst/>
            </a:prstGeom>
            <a:noFill/>
            <a:ln w="36513">
              <a:solidFill>
                <a:srgbClr val="FF0000"/>
              </a:solidFill>
              <a:round/>
              <a:headEnd/>
              <a:tailEnd/>
            </a:ln>
          </p:spPr>
          <p:txBody>
            <a:bodyPr/>
            <a:lstStyle/>
            <a:p>
              <a:endParaRPr lang="zh-CN" altLang="en-US"/>
            </a:p>
          </p:txBody>
        </p:sp>
        <p:sp>
          <p:nvSpPr>
            <p:cNvPr id="67989" name="Line 2060"/>
            <p:cNvSpPr>
              <a:spLocks noChangeShapeType="1"/>
            </p:cNvSpPr>
            <p:nvPr/>
          </p:nvSpPr>
          <p:spPr bwMode="auto">
            <a:xfrm>
              <a:off x="5441" y="2018"/>
              <a:ext cx="1" cy="1"/>
            </a:xfrm>
            <a:prstGeom prst="line">
              <a:avLst/>
            </a:prstGeom>
            <a:noFill/>
            <a:ln w="36513">
              <a:solidFill>
                <a:srgbClr val="FF0000"/>
              </a:solidFill>
              <a:round/>
              <a:headEnd/>
              <a:tailEnd/>
            </a:ln>
          </p:spPr>
          <p:txBody>
            <a:bodyPr/>
            <a:lstStyle/>
            <a:p>
              <a:endParaRPr lang="zh-CN" altLang="en-US"/>
            </a:p>
          </p:txBody>
        </p:sp>
        <p:sp>
          <p:nvSpPr>
            <p:cNvPr id="67990" name="Line 2061"/>
            <p:cNvSpPr>
              <a:spLocks noChangeShapeType="1"/>
            </p:cNvSpPr>
            <p:nvPr/>
          </p:nvSpPr>
          <p:spPr bwMode="auto">
            <a:xfrm>
              <a:off x="5441" y="2018"/>
              <a:ext cx="1" cy="1"/>
            </a:xfrm>
            <a:prstGeom prst="line">
              <a:avLst/>
            </a:prstGeom>
            <a:noFill/>
            <a:ln w="36513">
              <a:solidFill>
                <a:srgbClr val="FF0000"/>
              </a:solidFill>
              <a:round/>
              <a:headEnd/>
              <a:tailEnd/>
            </a:ln>
          </p:spPr>
          <p:txBody>
            <a:bodyPr/>
            <a:lstStyle/>
            <a:p>
              <a:endParaRPr lang="zh-CN" altLang="en-US"/>
            </a:p>
          </p:txBody>
        </p:sp>
        <p:sp>
          <p:nvSpPr>
            <p:cNvPr id="67991" name="Line 2062"/>
            <p:cNvSpPr>
              <a:spLocks noChangeShapeType="1"/>
            </p:cNvSpPr>
            <p:nvPr/>
          </p:nvSpPr>
          <p:spPr bwMode="auto">
            <a:xfrm>
              <a:off x="5441" y="2018"/>
              <a:ext cx="1" cy="1"/>
            </a:xfrm>
            <a:prstGeom prst="line">
              <a:avLst/>
            </a:prstGeom>
            <a:noFill/>
            <a:ln w="36513">
              <a:solidFill>
                <a:srgbClr val="FF0000"/>
              </a:solidFill>
              <a:round/>
              <a:headEnd/>
              <a:tailEnd/>
            </a:ln>
          </p:spPr>
          <p:txBody>
            <a:bodyPr/>
            <a:lstStyle/>
            <a:p>
              <a:endParaRPr lang="zh-CN" altLang="en-US"/>
            </a:p>
          </p:txBody>
        </p:sp>
        <p:sp>
          <p:nvSpPr>
            <p:cNvPr id="67992" name="Freeform 2063"/>
            <p:cNvSpPr>
              <a:spLocks/>
            </p:cNvSpPr>
            <p:nvPr/>
          </p:nvSpPr>
          <p:spPr bwMode="auto">
            <a:xfrm>
              <a:off x="5441" y="2018"/>
              <a:ext cx="7" cy="1"/>
            </a:xfrm>
            <a:custGeom>
              <a:avLst/>
              <a:gdLst>
                <a:gd name="T0" fmla="*/ 0 w 7"/>
                <a:gd name="T1" fmla="*/ 0 h 1"/>
                <a:gd name="T2" fmla="*/ 0 w 7"/>
                <a:gd name="T3" fmla="*/ 0 h 1"/>
                <a:gd name="T4" fmla="*/ 7 w 7"/>
                <a:gd name="T5" fmla="*/ 0 h 1"/>
                <a:gd name="T6" fmla="*/ 0 60000 65536"/>
                <a:gd name="T7" fmla="*/ 0 60000 65536"/>
                <a:gd name="T8" fmla="*/ 0 60000 65536"/>
                <a:gd name="T9" fmla="*/ 0 w 7"/>
                <a:gd name="T10" fmla="*/ 0 h 1"/>
                <a:gd name="T11" fmla="*/ 7 w 7"/>
                <a:gd name="T12" fmla="*/ 1 h 1"/>
              </a:gdLst>
              <a:ahLst/>
              <a:cxnLst>
                <a:cxn ang="T6">
                  <a:pos x="T0" y="T1"/>
                </a:cxn>
                <a:cxn ang="T7">
                  <a:pos x="T2" y="T3"/>
                </a:cxn>
                <a:cxn ang="T8">
                  <a:pos x="T4" y="T5"/>
                </a:cxn>
              </a:cxnLst>
              <a:rect l="T9" t="T10" r="T11" b="T12"/>
              <a:pathLst>
                <a:path w="7" h="1">
                  <a:moveTo>
                    <a:pt x="0" y="0"/>
                  </a:moveTo>
                  <a:lnTo>
                    <a:pt x="0" y="0"/>
                  </a:lnTo>
                  <a:lnTo>
                    <a:pt x="7" y="0"/>
                  </a:lnTo>
                </a:path>
              </a:pathLst>
            </a:custGeom>
            <a:noFill/>
            <a:ln w="36513">
              <a:solidFill>
                <a:srgbClr val="FF0000"/>
              </a:solidFill>
              <a:prstDash val="solid"/>
              <a:round/>
              <a:headEnd/>
              <a:tailEnd/>
            </a:ln>
          </p:spPr>
          <p:txBody>
            <a:bodyPr/>
            <a:lstStyle/>
            <a:p>
              <a:endParaRPr lang="zh-CN" altLang="en-US"/>
            </a:p>
          </p:txBody>
        </p:sp>
        <p:sp>
          <p:nvSpPr>
            <p:cNvPr id="67993" name="Line 2064"/>
            <p:cNvSpPr>
              <a:spLocks noChangeShapeType="1"/>
            </p:cNvSpPr>
            <p:nvPr/>
          </p:nvSpPr>
          <p:spPr bwMode="auto">
            <a:xfrm>
              <a:off x="5448" y="2018"/>
              <a:ext cx="1" cy="1"/>
            </a:xfrm>
            <a:prstGeom prst="line">
              <a:avLst/>
            </a:prstGeom>
            <a:noFill/>
            <a:ln w="36513">
              <a:solidFill>
                <a:srgbClr val="FF0000"/>
              </a:solidFill>
              <a:round/>
              <a:headEnd/>
              <a:tailEnd/>
            </a:ln>
          </p:spPr>
          <p:txBody>
            <a:bodyPr/>
            <a:lstStyle/>
            <a:p>
              <a:endParaRPr lang="zh-CN" altLang="en-US"/>
            </a:p>
          </p:txBody>
        </p:sp>
        <p:sp>
          <p:nvSpPr>
            <p:cNvPr id="67994" name="Line 2065"/>
            <p:cNvSpPr>
              <a:spLocks noChangeShapeType="1"/>
            </p:cNvSpPr>
            <p:nvPr/>
          </p:nvSpPr>
          <p:spPr bwMode="auto">
            <a:xfrm>
              <a:off x="5448" y="2018"/>
              <a:ext cx="1" cy="1"/>
            </a:xfrm>
            <a:prstGeom prst="line">
              <a:avLst/>
            </a:prstGeom>
            <a:noFill/>
            <a:ln w="36513">
              <a:solidFill>
                <a:srgbClr val="FF0000"/>
              </a:solidFill>
              <a:round/>
              <a:headEnd/>
              <a:tailEnd/>
            </a:ln>
          </p:spPr>
          <p:txBody>
            <a:bodyPr/>
            <a:lstStyle/>
            <a:p>
              <a:endParaRPr lang="zh-CN" altLang="en-US"/>
            </a:p>
          </p:txBody>
        </p:sp>
        <p:sp>
          <p:nvSpPr>
            <p:cNvPr id="67995" name="Line 2066"/>
            <p:cNvSpPr>
              <a:spLocks noChangeShapeType="1"/>
            </p:cNvSpPr>
            <p:nvPr/>
          </p:nvSpPr>
          <p:spPr bwMode="auto">
            <a:xfrm>
              <a:off x="5448" y="2018"/>
              <a:ext cx="1" cy="1"/>
            </a:xfrm>
            <a:prstGeom prst="line">
              <a:avLst/>
            </a:prstGeom>
            <a:noFill/>
            <a:ln w="36513">
              <a:solidFill>
                <a:srgbClr val="FF0000"/>
              </a:solidFill>
              <a:round/>
              <a:headEnd/>
              <a:tailEnd/>
            </a:ln>
          </p:spPr>
          <p:txBody>
            <a:bodyPr/>
            <a:lstStyle/>
            <a:p>
              <a:endParaRPr lang="zh-CN" altLang="en-US"/>
            </a:p>
          </p:txBody>
        </p:sp>
        <p:sp>
          <p:nvSpPr>
            <p:cNvPr id="67996" name="Line 2067"/>
            <p:cNvSpPr>
              <a:spLocks noChangeShapeType="1"/>
            </p:cNvSpPr>
            <p:nvPr/>
          </p:nvSpPr>
          <p:spPr bwMode="auto">
            <a:xfrm>
              <a:off x="5448" y="2018"/>
              <a:ext cx="1" cy="1"/>
            </a:xfrm>
            <a:prstGeom prst="line">
              <a:avLst/>
            </a:prstGeom>
            <a:noFill/>
            <a:ln w="36513">
              <a:solidFill>
                <a:srgbClr val="FF0000"/>
              </a:solidFill>
              <a:round/>
              <a:headEnd/>
              <a:tailEnd/>
            </a:ln>
          </p:spPr>
          <p:txBody>
            <a:bodyPr/>
            <a:lstStyle/>
            <a:p>
              <a:endParaRPr lang="zh-CN" altLang="en-US"/>
            </a:p>
          </p:txBody>
        </p:sp>
        <p:sp>
          <p:nvSpPr>
            <p:cNvPr id="67997" name="Freeform 2068"/>
            <p:cNvSpPr>
              <a:spLocks/>
            </p:cNvSpPr>
            <p:nvPr/>
          </p:nvSpPr>
          <p:spPr bwMode="auto">
            <a:xfrm>
              <a:off x="5448" y="2018"/>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6513">
              <a:solidFill>
                <a:srgbClr val="FF0000"/>
              </a:solidFill>
              <a:prstDash val="solid"/>
              <a:round/>
              <a:headEnd/>
              <a:tailEnd/>
            </a:ln>
          </p:spPr>
          <p:txBody>
            <a:bodyPr/>
            <a:lstStyle/>
            <a:p>
              <a:endParaRPr lang="zh-CN" altLang="en-US"/>
            </a:p>
          </p:txBody>
        </p:sp>
        <p:sp>
          <p:nvSpPr>
            <p:cNvPr id="67998" name="Line 2069"/>
            <p:cNvSpPr>
              <a:spLocks noChangeShapeType="1"/>
            </p:cNvSpPr>
            <p:nvPr/>
          </p:nvSpPr>
          <p:spPr bwMode="auto">
            <a:xfrm>
              <a:off x="5456" y="2018"/>
              <a:ext cx="1" cy="1"/>
            </a:xfrm>
            <a:prstGeom prst="line">
              <a:avLst/>
            </a:prstGeom>
            <a:noFill/>
            <a:ln w="36513">
              <a:solidFill>
                <a:srgbClr val="FF0000"/>
              </a:solidFill>
              <a:round/>
              <a:headEnd/>
              <a:tailEnd/>
            </a:ln>
          </p:spPr>
          <p:txBody>
            <a:bodyPr/>
            <a:lstStyle/>
            <a:p>
              <a:endParaRPr lang="zh-CN" altLang="en-US"/>
            </a:p>
          </p:txBody>
        </p:sp>
        <p:sp>
          <p:nvSpPr>
            <p:cNvPr id="67999" name="Line 2070"/>
            <p:cNvSpPr>
              <a:spLocks noChangeShapeType="1"/>
            </p:cNvSpPr>
            <p:nvPr/>
          </p:nvSpPr>
          <p:spPr bwMode="auto">
            <a:xfrm>
              <a:off x="5456" y="2018"/>
              <a:ext cx="1" cy="1"/>
            </a:xfrm>
            <a:prstGeom prst="line">
              <a:avLst/>
            </a:prstGeom>
            <a:noFill/>
            <a:ln w="36513">
              <a:solidFill>
                <a:srgbClr val="FF0000"/>
              </a:solidFill>
              <a:round/>
              <a:headEnd/>
              <a:tailEnd/>
            </a:ln>
          </p:spPr>
          <p:txBody>
            <a:bodyPr/>
            <a:lstStyle/>
            <a:p>
              <a:endParaRPr lang="zh-CN" altLang="en-US"/>
            </a:p>
          </p:txBody>
        </p:sp>
        <p:sp>
          <p:nvSpPr>
            <p:cNvPr id="68000" name="Line 2071"/>
            <p:cNvSpPr>
              <a:spLocks noChangeShapeType="1"/>
            </p:cNvSpPr>
            <p:nvPr/>
          </p:nvSpPr>
          <p:spPr bwMode="auto">
            <a:xfrm>
              <a:off x="5456" y="2018"/>
              <a:ext cx="1" cy="1"/>
            </a:xfrm>
            <a:prstGeom prst="line">
              <a:avLst/>
            </a:prstGeom>
            <a:noFill/>
            <a:ln w="36513">
              <a:solidFill>
                <a:srgbClr val="FF0000"/>
              </a:solidFill>
              <a:round/>
              <a:headEnd/>
              <a:tailEnd/>
            </a:ln>
          </p:spPr>
          <p:txBody>
            <a:bodyPr/>
            <a:lstStyle/>
            <a:p>
              <a:endParaRPr lang="zh-CN" altLang="en-US"/>
            </a:p>
          </p:txBody>
        </p:sp>
        <p:sp>
          <p:nvSpPr>
            <p:cNvPr id="68001" name="Line 2072"/>
            <p:cNvSpPr>
              <a:spLocks noChangeShapeType="1"/>
            </p:cNvSpPr>
            <p:nvPr/>
          </p:nvSpPr>
          <p:spPr bwMode="auto">
            <a:xfrm>
              <a:off x="5456" y="2018"/>
              <a:ext cx="1" cy="1"/>
            </a:xfrm>
            <a:prstGeom prst="line">
              <a:avLst/>
            </a:prstGeom>
            <a:noFill/>
            <a:ln w="36513">
              <a:solidFill>
                <a:srgbClr val="FF0000"/>
              </a:solidFill>
              <a:round/>
              <a:headEnd/>
              <a:tailEnd/>
            </a:ln>
          </p:spPr>
          <p:txBody>
            <a:bodyPr/>
            <a:lstStyle/>
            <a:p>
              <a:endParaRPr lang="zh-CN" altLang="en-US"/>
            </a:p>
          </p:txBody>
        </p:sp>
        <p:sp>
          <p:nvSpPr>
            <p:cNvPr id="68002" name="Line 2073"/>
            <p:cNvSpPr>
              <a:spLocks noChangeShapeType="1"/>
            </p:cNvSpPr>
            <p:nvPr/>
          </p:nvSpPr>
          <p:spPr bwMode="auto">
            <a:xfrm>
              <a:off x="5456" y="2018"/>
              <a:ext cx="1" cy="1"/>
            </a:xfrm>
            <a:prstGeom prst="line">
              <a:avLst/>
            </a:prstGeom>
            <a:noFill/>
            <a:ln w="36513">
              <a:solidFill>
                <a:srgbClr val="FF0000"/>
              </a:solidFill>
              <a:round/>
              <a:headEnd/>
              <a:tailEnd/>
            </a:ln>
          </p:spPr>
          <p:txBody>
            <a:bodyPr/>
            <a:lstStyle/>
            <a:p>
              <a:endParaRPr lang="zh-CN" altLang="en-US"/>
            </a:p>
          </p:txBody>
        </p:sp>
        <p:sp>
          <p:nvSpPr>
            <p:cNvPr id="68003" name="Freeform 2074"/>
            <p:cNvSpPr>
              <a:spLocks/>
            </p:cNvSpPr>
            <p:nvPr/>
          </p:nvSpPr>
          <p:spPr bwMode="auto">
            <a:xfrm>
              <a:off x="5456" y="2018"/>
              <a:ext cx="7" cy="1"/>
            </a:xfrm>
            <a:custGeom>
              <a:avLst/>
              <a:gdLst>
                <a:gd name="T0" fmla="*/ 0 w 7"/>
                <a:gd name="T1" fmla="*/ 0 h 1"/>
                <a:gd name="T2" fmla="*/ 0 w 7"/>
                <a:gd name="T3" fmla="*/ 0 h 1"/>
                <a:gd name="T4" fmla="*/ 7 w 7"/>
                <a:gd name="T5" fmla="*/ 0 h 1"/>
                <a:gd name="T6" fmla="*/ 0 60000 65536"/>
                <a:gd name="T7" fmla="*/ 0 60000 65536"/>
                <a:gd name="T8" fmla="*/ 0 60000 65536"/>
                <a:gd name="T9" fmla="*/ 0 w 7"/>
                <a:gd name="T10" fmla="*/ 0 h 1"/>
                <a:gd name="T11" fmla="*/ 7 w 7"/>
                <a:gd name="T12" fmla="*/ 1 h 1"/>
              </a:gdLst>
              <a:ahLst/>
              <a:cxnLst>
                <a:cxn ang="T6">
                  <a:pos x="T0" y="T1"/>
                </a:cxn>
                <a:cxn ang="T7">
                  <a:pos x="T2" y="T3"/>
                </a:cxn>
                <a:cxn ang="T8">
                  <a:pos x="T4" y="T5"/>
                </a:cxn>
              </a:cxnLst>
              <a:rect l="T9" t="T10" r="T11" b="T12"/>
              <a:pathLst>
                <a:path w="7" h="1">
                  <a:moveTo>
                    <a:pt x="0" y="0"/>
                  </a:moveTo>
                  <a:lnTo>
                    <a:pt x="0" y="0"/>
                  </a:lnTo>
                  <a:lnTo>
                    <a:pt x="7" y="0"/>
                  </a:lnTo>
                </a:path>
              </a:pathLst>
            </a:custGeom>
            <a:noFill/>
            <a:ln w="36513">
              <a:solidFill>
                <a:srgbClr val="FF0000"/>
              </a:solidFill>
              <a:prstDash val="solid"/>
              <a:round/>
              <a:headEnd/>
              <a:tailEnd/>
            </a:ln>
          </p:spPr>
          <p:txBody>
            <a:bodyPr/>
            <a:lstStyle/>
            <a:p>
              <a:endParaRPr lang="zh-CN" altLang="en-US"/>
            </a:p>
          </p:txBody>
        </p:sp>
        <p:sp>
          <p:nvSpPr>
            <p:cNvPr id="68004" name="Line 2075"/>
            <p:cNvSpPr>
              <a:spLocks noChangeShapeType="1"/>
            </p:cNvSpPr>
            <p:nvPr/>
          </p:nvSpPr>
          <p:spPr bwMode="auto">
            <a:xfrm>
              <a:off x="5463" y="2018"/>
              <a:ext cx="1" cy="1"/>
            </a:xfrm>
            <a:prstGeom prst="line">
              <a:avLst/>
            </a:prstGeom>
            <a:noFill/>
            <a:ln w="36513">
              <a:solidFill>
                <a:srgbClr val="FF0000"/>
              </a:solidFill>
              <a:round/>
              <a:headEnd/>
              <a:tailEnd/>
            </a:ln>
          </p:spPr>
          <p:txBody>
            <a:bodyPr/>
            <a:lstStyle/>
            <a:p>
              <a:endParaRPr lang="zh-CN" altLang="en-US"/>
            </a:p>
          </p:txBody>
        </p:sp>
        <p:sp>
          <p:nvSpPr>
            <p:cNvPr id="68005" name="Line 2076"/>
            <p:cNvSpPr>
              <a:spLocks noChangeShapeType="1"/>
            </p:cNvSpPr>
            <p:nvPr/>
          </p:nvSpPr>
          <p:spPr bwMode="auto">
            <a:xfrm>
              <a:off x="5463" y="2018"/>
              <a:ext cx="1" cy="1"/>
            </a:xfrm>
            <a:prstGeom prst="line">
              <a:avLst/>
            </a:prstGeom>
            <a:noFill/>
            <a:ln w="36513">
              <a:solidFill>
                <a:srgbClr val="FF0000"/>
              </a:solidFill>
              <a:round/>
              <a:headEnd/>
              <a:tailEnd/>
            </a:ln>
          </p:spPr>
          <p:txBody>
            <a:bodyPr/>
            <a:lstStyle/>
            <a:p>
              <a:endParaRPr lang="zh-CN" altLang="en-US"/>
            </a:p>
          </p:txBody>
        </p:sp>
        <p:sp>
          <p:nvSpPr>
            <p:cNvPr id="68006" name="Line 2077"/>
            <p:cNvSpPr>
              <a:spLocks noChangeShapeType="1"/>
            </p:cNvSpPr>
            <p:nvPr/>
          </p:nvSpPr>
          <p:spPr bwMode="auto">
            <a:xfrm>
              <a:off x="5463" y="2018"/>
              <a:ext cx="1" cy="1"/>
            </a:xfrm>
            <a:prstGeom prst="line">
              <a:avLst/>
            </a:prstGeom>
            <a:noFill/>
            <a:ln w="36513">
              <a:solidFill>
                <a:srgbClr val="FF0000"/>
              </a:solidFill>
              <a:round/>
              <a:headEnd/>
              <a:tailEnd/>
            </a:ln>
          </p:spPr>
          <p:txBody>
            <a:bodyPr/>
            <a:lstStyle/>
            <a:p>
              <a:endParaRPr lang="zh-CN" altLang="en-US"/>
            </a:p>
          </p:txBody>
        </p:sp>
        <p:sp>
          <p:nvSpPr>
            <p:cNvPr id="68007" name="Line 2078"/>
            <p:cNvSpPr>
              <a:spLocks noChangeShapeType="1"/>
            </p:cNvSpPr>
            <p:nvPr/>
          </p:nvSpPr>
          <p:spPr bwMode="auto">
            <a:xfrm>
              <a:off x="5463" y="2018"/>
              <a:ext cx="1" cy="1"/>
            </a:xfrm>
            <a:prstGeom prst="line">
              <a:avLst/>
            </a:prstGeom>
            <a:noFill/>
            <a:ln w="36513">
              <a:solidFill>
                <a:srgbClr val="FF0000"/>
              </a:solidFill>
              <a:round/>
              <a:headEnd/>
              <a:tailEnd/>
            </a:ln>
          </p:spPr>
          <p:txBody>
            <a:bodyPr/>
            <a:lstStyle/>
            <a:p>
              <a:endParaRPr lang="zh-CN" altLang="en-US"/>
            </a:p>
          </p:txBody>
        </p:sp>
        <p:sp>
          <p:nvSpPr>
            <p:cNvPr id="68008" name="Freeform 2079"/>
            <p:cNvSpPr>
              <a:spLocks/>
            </p:cNvSpPr>
            <p:nvPr/>
          </p:nvSpPr>
          <p:spPr bwMode="auto">
            <a:xfrm>
              <a:off x="5463" y="2018"/>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6513">
              <a:solidFill>
                <a:srgbClr val="FF0000"/>
              </a:solidFill>
              <a:prstDash val="solid"/>
              <a:round/>
              <a:headEnd/>
              <a:tailEnd/>
            </a:ln>
          </p:spPr>
          <p:txBody>
            <a:bodyPr/>
            <a:lstStyle/>
            <a:p>
              <a:endParaRPr lang="zh-CN" altLang="en-US"/>
            </a:p>
          </p:txBody>
        </p:sp>
        <p:sp>
          <p:nvSpPr>
            <p:cNvPr id="68009" name="Line 2080"/>
            <p:cNvSpPr>
              <a:spLocks noChangeShapeType="1"/>
            </p:cNvSpPr>
            <p:nvPr/>
          </p:nvSpPr>
          <p:spPr bwMode="auto">
            <a:xfrm>
              <a:off x="5471" y="2018"/>
              <a:ext cx="1" cy="1"/>
            </a:xfrm>
            <a:prstGeom prst="line">
              <a:avLst/>
            </a:prstGeom>
            <a:noFill/>
            <a:ln w="36513">
              <a:solidFill>
                <a:srgbClr val="FF0000"/>
              </a:solidFill>
              <a:round/>
              <a:headEnd/>
              <a:tailEnd/>
            </a:ln>
          </p:spPr>
          <p:txBody>
            <a:bodyPr/>
            <a:lstStyle/>
            <a:p>
              <a:endParaRPr lang="zh-CN" altLang="en-US"/>
            </a:p>
          </p:txBody>
        </p:sp>
        <p:sp>
          <p:nvSpPr>
            <p:cNvPr id="68010" name="Line 2081"/>
            <p:cNvSpPr>
              <a:spLocks noChangeShapeType="1"/>
            </p:cNvSpPr>
            <p:nvPr/>
          </p:nvSpPr>
          <p:spPr bwMode="auto">
            <a:xfrm>
              <a:off x="5471" y="2018"/>
              <a:ext cx="1" cy="1"/>
            </a:xfrm>
            <a:prstGeom prst="line">
              <a:avLst/>
            </a:prstGeom>
            <a:noFill/>
            <a:ln w="36513">
              <a:solidFill>
                <a:srgbClr val="FF0000"/>
              </a:solidFill>
              <a:round/>
              <a:headEnd/>
              <a:tailEnd/>
            </a:ln>
          </p:spPr>
          <p:txBody>
            <a:bodyPr/>
            <a:lstStyle/>
            <a:p>
              <a:endParaRPr lang="zh-CN" altLang="en-US"/>
            </a:p>
          </p:txBody>
        </p:sp>
        <p:sp>
          <p:nvSpPr>
            <p:cNvPr id="68011" name="Line 2082"/>
            <p:cNvSpPr>
              <a:spLocks noChangeShapeType="1"/>
            </p:cNvSpPr>
            <p:nvPr/>
          </p:nvSpPr>
          <p:spPr bwMode="auto">
            <a:xfrm>
              <a:off x="5471" y="2018"/>
              <a:ext cx="1" cy="1"/>
            </a:xfrm>
            <a:prstGeom prst="line">
              <a:avLst/>
            </a:prstGeom>
            <a:noFill/>
            <a:ln w="36513">
              <a:solidFill>
                <a:srgbClr val="FF0000"/>
              </a:solidFill>
              <a:round/>
              <a:headEnd/>
              <a:tailEnd/>
            </a:ln>
          </p:spPr>
          <p:txBody>
            <a:bodyPr/>
            <a:lstStyle/>
            <a:p>
              <a:endParaRPr lang="zh-CN" altLang="en-US"/>
            </a:p>
          </p:txBody>
        </p:sp>
        <p:sp>
          <p:nvSpPr>
            <p:cNvPr id="68012" name="Line 2083"/>
            <p:cNvSpPr>
              <a:spLocks noChangeShapeType="1"/>
            </p:cNvSpPr>
            <p:nvPr/>
          </p:nvSpPr>
          <p:spPr bwMode="auto">
            <a:xfrm>
              <a:off x="5471" y="2018"/>
              <a:ext cx="1" cy="1"/>
            </a:xfrm>
            <a:prstGeom prst="line">
              <a:avLst/>
            </a:prstGeom>
            <a:noFill/>
            <a:ln w="36513">
              <a:solidFill>
                <a:srgbClr val="FF0000"/>
              </a:solidFill>
              <a:round/>
              <a:headEnd/>
              <a:tailEnd/>
            </a:ln>
          </p:spPr>
          <p:txBody>
            <a:bodyPr/>
            <a:lstStyle/>
            <a:p>
              <a:endParaRPr lang="zh-CN" altLang="en-US"/>
            </a:p>
          </p:txBody>
        </p:sp>
        <p:sp>
          <p:nvSpPr>
            <p:cNvPr id="68013" name="Freeform 2084"/>
            <p:cNvSpPr>
              <a:spLocks/>
            </p:cNvSpPr>
            <p:nvPr/>
          </p:nvSpPr>
          <p:spPr bwMode="auto">
            <a:xfrm>
              <a:off x="5471" y="2018"/>
              <a:ext cx="7" cy="1"/>
            </a:xfrm>
            <a:custGeom>
              <a:avLst/>
              <a:gdLst>
                <a:gd name="T0" fmla="*/ 0 w 7"/>
                <a:gd name="T1" fmla="*/ 0 h 1"/>
                <a:gd name="T2" fmla="*/ 0 w 7"/>
                <a:gd name="T3" fmla="*/ 0 h 1"/>
                <a:gd name="T4" fmla="*/ 7 w 7"/>
                <a:gd name="T5" fmla="*/ 0 h 1"/>
                <a:gd name="T6" fmla="*/ 0 60000 65536"/>
                <a:gd name="T7" fmla="*/ 0 60000 65536"/>
                <a:gd name="T8" fmla="*/ 0 60000 65536"/>
                <a:gd name="T9" fmla="*/ 0 w 7"/>
                <a:gd name="T10" fmla="*/ 0 h 1"/>
                <a:gd name="T11" fmla="*/ 7 w 7"/>
                <a:gd name="T12" fmla="*/ 1 h 1"/>
              </a:gdLst>
              <a:ahLst/>
              <a:cxnLst>
                <a:cxn ang="T6">
                  <a:pos x="T0" y="T1"/>
                </a:cxn>
                <a:cxn ang="T7">
                  <a:pos x="T2" y="T3"/>
                </a:cxn>
                <a:cxn ang="T8">
                  <a:pos x="T4" y="T5"/>
                </a:cxn>
              </a:cxnLst>
              <a:rect l="T9" t="T10" r="T11" b="T12"/>
              <a:pathLst>
                <a:path w="7" h="1">
                  <a:moveTo>
                    <a:pt x="0" y="0"/>
                  </a:moveTo>
                  <a:lnTo>
                    <a:pt x="0" y="0"/>
                  </a:lnTo>
                  <a:lnTo>
                    <a:pt x="7" y="0"/>
                  </a:lnTo>
                </a:path>
              </a:pathLst>
            </a:custGeom>
            <a:noFill/>
            <a:ln w="36513">
              <a:solidFill>
                <a:srgbClr val="FF0000"/>
              </a:solidFill>
              <a:prstDash val="solid"/>
              <a:round/>
              <a:headEnd/>
              <a:tailEnd/>
            </a:ln>
          </p:spPr>
          <p:txBody>
            <a:bodyPr/>
            <a:lstStyle/>
            <a:p>
              <a:endParaRPr lang="zh-CN" altLang="en-US"/>
            </a:p>
          </p:txBody>
        </p:sp>
        <p:sp>
          <p:nvSpPr>
            <p:cNvPr id="68014" name="Line 2085"/>
            <p:cNvSpPr>
              <a:spLocks noChangeShapeType="1"/>
            </p:cNvSpPr>
            <p:nvPr/>
          </p:nvSpPr>
          <p:spPr bwMode="auto">
            <a:xfrm>
              <a:off x="5478" y="2018"/>
              <a:ext cx="1" cy="1"/>
            </a:xfrm>
            <a:prstGeom prst="line">
              <a:avLst/>
            </a:prstGeom>
            <a:noFill/>
            <a:ln w="36513">
              <a:solidFill>
                <a:srgbClr val="FF0000"/>
              </a:solidFill>
              <a:round/>
              <a:headEnd/>
              <a:tailEnd/>
            </a:ln>
          </p:spPr>
          <p:txBody>
            <a:bodyPr/>
            <a:lstStyle/>
            <a:p>
              <a:endParaRPr lang="zh-CN" altLang="en-US"/>
            </a:p>
          </p:txBody>
        </p:sp>
        <p:sp>
          <p:nvSpPr>
            <p:cNvPr id="68015" name="Line 2086"/>
            <p:cNvSpPr>
              <a:spLocks noChangeShapeType="1"/>
            </p:cNvSpPr>
            <p:nvPr/>
          </p:nvSpPr>
          <p:spPr bwMode="auto">
            <a:xfrm>
              <a:off x="5478" y="2018"/>
              <a:ext cx="1" cy="1"/>
            </a:xfrm>
            <a:prstGeom prst="line">
              <a:avLst/>
            </a:prstGeom>
            <a:noFill/>
            <a:ln w="36513">
              <a:solidFill>
                <a:srgbClr val="FF0000"/>
              </a:solidFill>
              <a:round/>
              <a:headEnd/>
              <a:tailEnd/>
            </a:ln>
          </p:spPr>
          <p:txBody>
            <a:bodyPr/>
            <a:lstStyle/>
            <a:p>
              <a:endParaRPr lang="zh-CN" altLang="en-US"/>
            </a:p>
          </p:txBody>
        </p:sp>
        <p:sp>
          <p:nvSpPr>
            <p:cNvPr id="68016" name="Line 2087"/>
            <p:cNvSpPr>
              <a:spLocks noChangeShapeType="1"/>
            </p:cNvSpPr>
            <p:nvPr/>
          </p:nvSpPr>
          <p:spPr bwMode="auto">
            <a:xfrm>
              <a:off x="5478" y="2018"/>
              <a:ext cx="1" cy="1"/>
            </a:xfrm>
            <a:prstGeom prst="line">
              <a:avLst/>
            </a:prstGeom>
            <a:noFill/>
            <a:ln w="36513">
              <a:solidFill>
                <a:srgbClr val="FF0000"/>
              </a:solidFill>
              <a:round/>
              <a:headEnd/>
              <a:tailEnd/>
            </a:ln>
          </p:spPr>
          <p:txBody>
            <a:bodyPr/>
            <a:lstStyle/>
            <a:p>
              <a:endParaRPr lang="zh-CN" altLang="en-US"/>
            </a:p>
          </p:txBody>
        </p:sp>
        <p:sp>
          <p:nvSpPr>
            <p:cNvPr id="68017" name="Line 2088"/>
            <p:cNvSpPr>
              <a:spLocks noChangeShapeType="1"/>
            </p:cNvSpPr>
            <p:nvPr/>
          </p:nvSpPr>
          <p:spPr bwMode="auto">
            <a:xfrm>
              <a:off x="5478" y="2018"/>
              <a:ext cx="1" cy="1"/>
            </a:xfrm>
            <a:prstGeom prst="line">
              <a:avLst/>
            </a:prstGeom>
            <a:noFill/>
            <a:ln w="36513">
              <a:solidFill>
                <a:srgbClr val="FF0000"/>
              </a:solidFill>
              <a:round/>
              <a:headEnd/>
              <a:tailEnd/>
            </a:ln>
          </p:spPr>
          <p:txBody>
            <a:bodyPr/>
            <a:lstStyle/>
            <a:p>
              <a:endParaRPr lang="zh-CN" altLang="en-US"/>
            </a:p>
          </p:txBody>
        </p:sp>
        <p:sp>
          <p:nvSpPr>
            <p:cNvPr id="68018" name="Line 2089"/>
            <p:cNvSpPr>
              <a:spLocks noChangeShapeType="1"/>
            </p:cNvSpPr>
            <p:nvPr/>
          </p:nvSpPr>
          <p:spPr bwMode="auto">
            <a:xfrm>
              <a:off x="5478" y="2018"/>
              <a:ext cx="1" cy="1"/>
            </a:xfrm>
            <a:prstGeom prst="line">
              <a:avLst/>
            </a:prstGeom>
            <a:noFill/>
            <a:ln w="36513">
              <a:solidFill>
                <a:srgbClr val="FF0000"/>
              </a:solidFill>
              <a:round/>
              <a:headEnd/>
              <a:tailEnd/>
            </a:ln>
          </p:spPr>
          <p:txBody>
            <a:bodyPr/>
            <a:lstStyle/>
            <a:p>
              <a:endParaRPr lang="zh-CN" altLang="en-US"/>
            </a:p>
          </p:txBody>
        </p:sp>
        <p:sp>
          <p:nvSpPr>
            <p:cNvPr id="68019" name="Freeform 2090"/>
            <p:cNvSpPr>
              <a:spLocks/>
            </p:cNvSpPr>
            <p:nvPr/>
          </p:nvSpPr>
          <p:spPr bwMode="auto">
            <a:xfrm>
              <a:off x="5478" y="2018"/>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6513">
              <a:solidFill>
                <a:srgbClr val="FF0000"/>
              </a:solidFill>
              <a:prstDash val="solid"/>
              <a:round/>
              <a:headEnd/>
              <a:tailEnd/>
            </a:ln>
          </p:spPr>
          <p:txBody>
            <a:bodyPr/>
            <a:lstStyle/>
            <a:p>
              <a:endParaRPr lang="zh-CN" altLang="en-US"/>
            </a:p>
          </p:txBody>
        </p:sp>
        <p:sp>
          <p:nvSpPr>
            <p:cNvPr id="68020" name="Line 2091"/>
            <p:cNvSpPr>
              <a:spLocks noChangeShapeType="1"/>
            </p:cNvSpPr>
            <p:nvPr/>
          </p:nvSpPr>
          <p:spPr bwMode="auto">
            <a:xfrm>
              <a:off x="5486" y="2018"/>
              <a:ext cx="1" cy="1"/>
            </a:xfrm>
            <a:prstGeom prst="line">
              <a:avLst/>
            </a:prstGeom>
            <a:noFill/>
            <a:ln w="36513">
              <a:solidFill>
                <a:srgbClr val="FF0000"/>
              </a:solidFill>
              <a:round/>
              <a:headEnd/>
              <a:tailEnd/>
            </a:ln>
          </p:spPr>
          <p:txBody>
            <a:bodyPr/>
            <a:lstStyle/>
            <a:p>
              <a:endParaRPr lang="zh-CN" altLang="en-US"/>
            </a:p>
          </p:txBody>
        </p:sp>
        <p:sp>
          <p:nvSpPr>
            <p:cNvPr id="68021" name="Line 2092"/>
            <p:cNvSpPr>
              <a:spLocks noChangeShapeType="1"/>
            </p:cNvSpPr>
            <p:nvPr/>
          </p:nvSpPr>
          <p:spPr bwMode="auto">
            <a:xfrm>
              <a:off x="5486" y="2018"/>
              <a:ext cx="1" cy="1"/>
            </a:xfrm>
            <a:prstGeom prst="line">
              <a:avLst/>
            </a:prstGeom>
            <a:noFill/>
            <a:ln w="36513">
              <a:solidFill>
                <a:srgbClr val="FF0000"/>
              </a:solidFill>
              <a:round/>
              <a:headEnd/>
              <a:tailEnd/>
            </a:ln>
          </p:spPr>
          <p:txBody>
            <a:bodyPr/>
            <a:lstStyle/>
            <a:p>
              <a:endParaRPr lang="zh-CN" altLang="en-US"/>
            </a:p>
          </p:txBody>
        </p:sp>
        <p:sp>
          <p:nvSpPr>
            <p:cNvPr id="68022" name="Line 2093"/>
            <p:cNvSpPr>
              <a:spLocks noChangeShapeType="1"/>
            </p:cNvSpPr>
            <p:nvPr/>
          </p:nvSpPr>
          <p:spPr bwMode="auto">
            <a:xfrm>
              <a:off x="5486" y="2018"/>
              <a:ext cx="1" cy="1"/>
            </a:xfrm>
            <a:prstGeom prst="line">
              <a:avLst/>
            </a:prstGeom>
            <a:noFill/>
            <a:ln w="36513">
              <a:solidFill>
                <a:srgbClr val="FF0000"/>
              </a:solidFill>
              <a:round/>
              <a:headEnd/>
              <a:tailEnd/>
            </a:ln>
          </p:spPr>
          <p:txBody>
            <a:bodyPr/>
            <a:lstStyle/>
            <a:p>
              <a:endParaRPr lang="zh-CN" altLang="en-US"/>
            </a:p>
          </p:txBody>
        </p:sp>
        <p:sp>
          <p:nvSpPr>
            <p:cNvPr id="68023" name="Line 2094"/>
            <p:cNvSpPr>
              <a:spLocks noChangeShapeType="1"/>
            </p:cNvSpPr>
            <p:nvPr/>
          </p:nvSpPr>
          <p:spPr bwMode="auto">
            <a:xfrm>
              <a:off x="5486" y="2018"/>
              <a:ext cx="1" cy="1"/>
            </a:xfrm>
            <a:prstGeom prst="line">
              <a:avLst/>
            </a:prstGeom>
            <a:noFill/>
            <a:ln w="36513">
              <a:solidFill>
                <a:srgbClr val="FF0000"/>
              </a:solidFill>
              <a:round/>
              <a:headEnd/>
              <a:tailEnd/>
            </a:ln>
          </p:spPr>
          <p:txBody>
            <a:bodyPr/>
            <a:lstStyle/>
            <a:p>
              <a:endParaRPr lang="zh-CN" altLang="en-US"/>
            </a:p>
          </p:txBody>
        </p:sp>
        <p:sp>
          <p:nvSpPr>
            <p:cNvPr id="68024" name="Freeform 2095"/>
            <p:cNvSpPr>
              <a:spLocks/>
            </p:cNvSpPr>
            <p:nvPr/>
          </p:nvSpPr>
          <p:spPr bwMode="auto">
            <a:xfrm>
              <a:off x="5486" y="2018"/>
              <a:ext cx="7" cy="1"/>
            </a:xfrm>
            <a:custGeom>
              <a:avLst/>
              <a:gdLst>
                <a:gd name="T0" fmla="*/ 0 w 7"/>
                <a:gd name="T1" fmla="*/ 0 h 1"/>
                <a:gd name="T2" fmla="*/ 0 w 7"/>
                <a:gd name="T3" fmla="*/ 0 h 1"/>
                <a:gd name="T4" fmla="*/ 7 w 7"/>
                <a:gd name="T5" fmla="*/ 0 h 1"/>
                <a:gd name="T6" fmla="*/ 0 60000 65536"/>
                <a:gd name="T7" fmla="*/ 0 60000 65536"/>
                <a:gd name="T8" fmla="*/ 0 60000 65536"/>
                <a:gd name="T9" fmla="*/ 0 w 7"/>
                <a:gd name="T10" fmla="*/ 0 h 1"/>
                <a:gd name="T11" fmla="*/ 7 w 7"/>
                <a:gd name="T12" fmla="*/ 1 h 1"/>
              </a:gdLst>
              <a:ahLst/>
              <a:cxnLst>
                <a:cxn ang="T6">
                  <a:pos x="T0" y="T1"/>
                </a:cxn>
                <a:cxn ang="T7">
                  <a:pos x="T2" y="T3"/>
                </a:cxn>
                <a:cxn ang="T8">
                  <a:pos x="T4" y="T5"/>
                </a:cxn>
              </a:cxnLst>
              <a:rect l="T9" t="T10" r="T11" b="T12"/>
              <a:pathLst>
                <a:path w="7" h="1">
                  <a:moveTo>
                    <a:pt x="0" y="0"/>
                  </a:moveTo>
                  <a:lnTo>
                    <a:pt x="0" y="0"/>
                  </a:lnTo>
                  <a:lnTo>
                    <a:pt x="7" y="0"/>
                  </a:lnTo>
                </a:path>
              </a:pathLst>
            </a:custGeom>
            <a:noFill/>
            <a:ln w="36513">
              <a:solidFill>
                <a:srgbClr val="FF0000"/>
              </a:solidFill>
              <a:prstDash val="solid"/>
              <a:round/>
              <a:headEnd/>
              <a:tailEnd/>
            </a:ln>
          </p:spPr>
          <p:txBody>
            <a:bodyPr/>
            <a:lstStyle/>
            <a:p>
              <a:endParaRPr lang="zh-CN" altLang="en-US"/>
            </a:p>
          </p:txBody>
        </p:sp>
        <p:sp>
          <p:nvSpPr>
            <p:cNvPr id="68025" name="Line 2096"/>
            <p:cNvSpPr>
              <a:spLocks noChangeShapeType="1"/>
            </p:cNvSpPr>
            <p:nvPr/>
          </p:nvSpPr>
          <p:spPr bwMode="auto">
            <a:xfrm>
              <a:off x="5493" y="2018"/>
              <a:ext cx="1" cy="1"/>
            </a:xfrm>
            <a:prstGeom prst="line">
              <a:avLst/>
            </a:prstGeom>
            <a:noFill/>
            <a:ln w="36513">
              <a:solidFill>
                <a:srgbClr val="FF0000"/>
              </a:solidFill>
              <a:round/>
              <a:headEnd/>
              <a:tailEnd/>
            </a:ln>
          </p:spPr>
          <p:txBody>
            <a:bodyPr/>
            <a:lstStyle/>
            <a:p>
              <a:endParaRPr lang="zh-CN" altLang="en-US"/>
            </a:p>
          </p:txBody>
        </p:sp>
        <p:sp>
          <p:nvSpPr>
            <p:cNvPr id="68026" name="Line 2097"/>
            <p:cNvSpPr>
              <a:spLocks noChangeShapeType="1"/>
            </p:cNvSpPr>
            <p:nvPr/>
          </p:nvSpPr>
          <p:spPr bwMode="auto">
            <a:xfrm>
              <a:off x="5493" y="2018"/>
              <a:ext cx="1" cy="1"/>
            </a:xfrm>
            <a:prstGeom prst="line">
              <a:avLst/>
            </a:prstGeom>
            <a:noFill/>
            <a:ln w="36513">
              <a:solidFill>
                <a:srgbClr val="FF0000"/>
              </a:solidFill>
              <a:round/>
              <a:headEnd/>
              <a:tailEnd/>
            </a:ln>
          </p:spPr>
          <p:txBody>
            <a:bodyPr/>
            <a:lstStyle/>
            <a:p>
              <a:endParaRPr lang="zh-CN" altLang="en-US"/>
            </a:p>
          </p:txBody>
        </p:sp>
        <p:sp>
          <p:nvSpPr>
            <p:cNvPr id="68027" name="Line 2098"/>
            <p:cNvSpPr>
              <a:spLocks noChangeShapeType="1"/>
            </p:cNvSpPr>
            <p:nvPr/>
          </p:nvSpPr>
          <p:spPr bwMode="auto">
            <a:xfrm>
              <a:off x="5493" y="2018"/>
              <a:ext cx="1" cy="1"/>
            </a:xfrm>
            <a:prstGeom prst="line">
              <a:avLst/>
            </a:prstGeom>
            <a:noFill/>
            <a:ln w="36513">
              <a:solidFill>
                <a:srgbClr val="FF0000"/>
              </a:solidFill>
              <a:round/>
              <a:headEnd/>
              <a:tailEnd/>
            </a:ln>
          </p:spPr>
          <p:txBody>
            <a:bodyPr/>
            <a:lstStyle/>
            <a:p>
              <a:endParaRPr lang="zh-CN" altLang="en-US"/>
            </a:p>
          </p:txBody>
        </p:sp>
        <p:sp>
          <p:nvSpPr>
            <p:cNvPr id="68028" name="Line 2099"/>
            <p:cNvSpPr>
              <a:spLocks noChangeShapeType="1"/>
            </p:cNvSpPr>
            <p:nvPr/>
          </p:nvSpPr>
          <p:spPr bwMode="auto">
            <a:xfrm>
              <a:off x="5493" y="2018"/>
              <a:ext cx="1" cy="1"/>
            </a:xfrm>
            <a:prstGeom prst="line">
              <a:avLst/>
            </a:prstGeom>
            <a:noFill/>
            <a:ln w="36513">
              <a:solidFill>
                <a:srgbClr val="FF0000"/>
              </a:solidFill>
              <a:round/>
              <a:headEnd/>
              <a:tailEnd/>
            </a:ln>
          </p:spPr>
          <p:txBody>
            <a:bodyPr/>
            <a:lstStyle/>
            <a:p>
              <a:endParaRPr lang="zh-CN" altLang="en-US"/>
            </a:p>
          </p:txBody>
        </p:sp>
        <p:sp>
          <p:nvSpPr>
            <p:cNvPr id="68029" name="Freeform 2100"/>
            <p:cNvSpPr>
              <a:spLocks/>
            </p:cNvSpPr>
            <p:nvPr/>
          </p:nvSpPr>
          <p:spPr bwMode="auto">
            <a:xfrm>
              <a:off x="5493" y="2018"/>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6513">
              <a:solidFill>
                <a:srgbClr val="FF0000"/>
              </a:solidFill>
              <a:prstDash val="solid"/>
              <a:round/>
              <a:headEnd/>
              <a:tailEnd/>
            </a:ln>
          </p:spPr>
          <p:txBody>
            <a:bodyPr/>
            <a:lstStyle/>
            <a:p>
              <a:endParaRPr lang="zh-CN" altLang="en-US"/>
            </a:p>
          </p:txBody>
        </p:sp>
        <p:sp>
          <p:nvSpPr>
            <p:cNvPr id="68030" name="Line 2101"/>
            <p:cNvSpPr>
              <a:spLocks noChangeShapeType="1"/>
            </p:cNvSpPr>
            <p:nvPr/>
          </p:nvSpPr>
          <p:spPr bwMode="auto">
            <a:xfrm>
              <a:off x="5501" y="2018"/>
              <a:ext cx="1" cy="1"/>
            </a:xfrm>
            <a:prstGeom prst="line">
              <a:avLst/>
            </a:prstGeom>
            <a:noFill/>
            <a:ln w="36513">
              <a:solidFill>
                <a:srgbClr val="FF0000"/>
              </a:solidFill>
              <a:round/>
              <a:headEnd/>
              <a:tailEnd/>
            </a:ln>
          </p:spPr>
          <p:txBody>
            <a:bodyPr/>
            <a:lstStyle/>
            <a:p>
              <a:endParaRPr lang="zh-CN" altLang="en-US"/>
            </a:p>
          </p:txBody>
        </p:sp>
        <p:sp>
          <p:nvSpPr>
            <p:cNvPr id="68031" name="Line 2102"/>
            <p:cNvSpPr>
              <a:spLocks noChangeShapeType="1"/>
            </p:cNvSpPr>
            <p:nvPr/>
          </p:nvSpPr>
          <p:spPr bwMode="auto">
            <a:xfrm>
              <a:off x="5501" y="2018"/>
              <a:ext cx="1" cy="1"/>
            </a:xfrm>
            <a:prstGeom prst="line">
              <a:avLst/>
            </a:prstGeom>
            <a:noFill/>
            <a:ln w="36513">
              <a:solidFill>
                <a:srgbClr val="FF0000"/>
              </a:solidFill>
              <a:round/>
              <a:headEnd/>
              <a:tailEnd/>
            </a:ln>
          </p:spPr>
          <p:txBody>
            <a:bodyPr/>
            <a:lstStyle/>
            <a:p>
              <a:endParaRPr lang="zh-CN" altLang="en-US"/>
            </a:p>
          </p:txBody>
        </p:sp>
        <p:sp>
          <p:nvSpPr>
            <p:cNvPr id="68032" name="Line 2103"/>
            <p:cNvSpPr>
              <a:spLocks noChangeShapeType="1"/>
            </p:cNvSpPr>
            <p:nvPr/>
          </p:nvSpPr>
          <p:spPr bwMode="auto">
            <a:xfrm>
              <a:off x="5501" y="2018"/>
              <a:ext cx="1" cy="1"/>
            </a:xfrm>
            <a:prstGeom prst="line">
              <a:avLst/>
            </a:prstGeom>
            <a:noFill/>
            <a:ln w="36513">
              <a:solidFill>
                <a:srgbClr val="FF0000"/>
              </a:solidFill>
              <a:round/>
              <a:headEnd/>
              <a:tailEnd/>
            </a:ln>
          </p:spPr>
          <p:txBody>
            <a:bodyPr/>
            <a:lstStyle/>
            <a:p>
              <a:endParaRPr lang="zh-CN" altLang="en-US"/>
            </a:p>
          </p:txBody>
        </p:sp>
        <p:sp>
          <p:nvSpPr>
            <p:cNvPr id="68033" name="Line 2104"/>
            <p:cNvSpPr>
              <a:spLocks noChangeShapeType="1"/>
            </p:cNvSpPr>
            <p:nvPr/>
          </p:nvSpPr>
          <p:spPr bwMode="auto">
            <a:xfrm>
              <a:off x="5501" y="2018"/>
              <a:ext cx="1" cy="1"/>
            </a:xfrm>
            <a:prstGeom prst="line">
              <a:avLst/>
            </a:prstGeom>
            <a:noFill/>
            <a:ln w="36513">
              <a:solidFill>
                <a:srgbClr val="FF0000"/>
              </a:solidFill>
              <a:round/>
              <a:headEnd/>
              <a:tailEnd/>
            </a:ln>
          </p:spPr>
          <p:txBody>
            <a:bodyPr/>
            <a:lstStyle/>
            <a:p>
              <a:endParaRPr lang="zh-CN" altLang="en-US"/>
            </a:p>
          </p:txBody>
        </p:sp>
        <p:sp>
          <p:nvSpPr>
            <p:cNvPr id="68034" name="Line 2105"/>
            <p:cNvSpPr>
              <a:spLocks noChangeShapeType="1"/>
            </p:cNvSpPr>
            <p:nvPr/>
          </p:nvSpPr>
          <p:spPr bwMode="auto">
            <a:xfrm>
              <a:off x="5501" y="2018"/>
              <a:ext cx="1" cy="1"/>
            </a:xfrm>
            <a:prstGeom prst="line">
              <a:avLst/>
            </a:prstGeom>
            <a:noFill/>
            <a:ln w="36513">
              <a:solidFill>
                <a:srgbClr val="FF0000"/>
              </a:solidFill>
              <a:round/>
              <a:headEnd/>
              <a:tailEnd/>
            </a:ln>
          </p:spPr>
          <p:txBody>
            <a:bodyPr/>
            <a:lstStyle/>
            <a:p>
              <a:endParaRPr lang="zh-CN" altLang="en-US"/>
            </a:p>
          </p:txBody>
        </p:sp>
        <p:sp>
          <p:nvSpPr>
            <p:cNvPr id="68035" name="Freeform 2106"/>
            <p:cNvSpPr>
              <a:spLocks/>
            </p:cNvSpPr>
            <p:nvPr/>
          </p:nvSpPr>
          <p:spPr bwMode="auto">
            <a:xfrm>
              <a:off x="5501" y="2018"/>
              <a:ext cx="7" cy="1"/>
            </a:xfrm>
            <a:custGeom>
              <a:avLst/>
              <a:gdLst>
                <a:gd name="T0" fmla="*/ 0 w 7"/>
                <a:gd name="T1" fmla="*/ 0 h 1"/>
                <a:gd name="T2" fmla="*/ 0 w 7"/>
                <a:gd name="T3" fmla="*/ 0 h 1"/>
                <a:gd name="T4" fmla="*/ 7 w 7"/>
                <a:gd name="T5" fmla="*/ 0 h 1"/>
                <a:gd name="T6" fmla="*/ 0 60000 65536"/>
                <a:gd name="T7" fmla="*/ 0 60000 65536"/>
                <a:gd name="T8" fmla="*/ 0 60000 65536"/>
                <a:gd name="T9" fmla="*/ 0 w 7"/>
                <a:gd name="T10" fmla="*/ 0 h 1"/>
                <a:gd name="T11" fmla="*/ 7 w 7"/>
                <a:gd name="T12" fmla="*/ 1 h 1"/>
              </a:gdLst>
              <a:ahLst/>
              <a:cxnLst>
                <a:cxn ang="T6">
                  <a:pos x="T0" y="T1"/>
                </a:cxn>
                <a:cxn ang="T7">
                  <a:pos x="T2" y="T3"/>
                </a:cxn>
                <a:cxn ang="T8">
                  <a:pos x="T4" y="T5"/>
                </a:cxn>
              </a:cxnLst>
              <a:rect l="T9" t="T10" r="T11" b="T12"/>
              <a:pathLst>
                <a:path w="7" h="1">
                  <a:moveTo>
                    <a:pt x="0" y="0"/>
                  </a:moveTo>
                  <a:lnTo>
                    <a:pt x="0" y="0"/>
                  </a:lnTo>
                  <a:lnTo>
                    <a:pt x="7" y="0"/>
                  </a:lnTo>
                </a:path>
              </a:pathLst>
            </a:custGeom>
            <a:noFill/>
            <a:ln w="36513">
              <a:solidFill>
                <a:srgbClr val="FF0000"/>
              </a:solidFill>
              <a:prstDash val="solid"/>
              <a:round/>
              <a:headEnd/>
              <a:tailEnd/>
            </a:ln>
          </p:spPr>
          <p:txBody>
            <a:bodyPr/>
            <a:lstStyle/>
            <a:p>
              <a:endParaRPr lang="zh-CN" altLang="en-US"/>
            </a:p>
          </p:txBody>
        </p:sp>
        <p:sp>
          <p:nvSpPr>
            <p:cNvPr id="68036" name="Line 2107"/>
            <p:cNvSpPr>
              <a:spLocks noChangeShapeType="1"/>
            </p:cNvSpPr>
            <p:nvPr/>
          </p:nvSpPr>
          <p:spPr bwMode="auto">
            <a:xfrm>
              <a:off x="5508" y="2018"/>
              <a:ext cx="1" cy="1"/>
            </a:xfrm>
            <a:prstGeom prst="line">
              <a:avLst/>
            </a:prstGeom>
            <a:noFill/>
            <a:ln w="36513">
              <a:solidFill>
                <a:srgbClr val="FF0000"/>
              </a:solidFill>
              <a:round/>
              <a:headEnd/>
              <a:tailEnd/>
            </a:ln>
          </p:spPr>
          <p:txBody>
            <a:bodyPr/>
            <a:lstStyle/>
            <a:p>
              <a:endParaRPr lang="zh-CN" altLang="en-US"/>
            </a:p>
          </p:txBody>
        </p:sp>
        <p:sp>
          <p:nvSpPr>
            <p:cNvPr id="68037" name="Line 2108"/>
            <p:cNvSpPr>
              <a:spLocks noChangeShapeType="1"/>
            </p:cNvSpPr>
            <p:nvPr/>
          </p:nvSpPr>
          <p:spPr bwMode="auto">
            <a:xfrm>
              <a:off x="5508" y="2018"/>
              <a:ext cx="1" cy="1"/>
            </a:xfrm>
            <a:prstGeom prst="line">
              <a:avLst/>
            </a:prstGeom>
            <a:noFill/>
            <a:ln w="36513">
              <a:solidFill>
                <a:srgbClr val="FF0000"/>
              </a:solidFill>
              <a:round/>
              <a:headEnd/>
              <a:tailEnd/>
            </a:ln>
          </p:spPr>
          <p:txBody>
            <a:bodyPr/>
            <a:lstStyle/>
            <a:p>
              <a:endParaRPr lang="zh-CN" altLang="en-US"/>
            </a:p>
          </p:txBody>
        </p:sp>
        <p:sp>
          <p:nvSpPr>
            <p:cNvPr id="68038" name="Line 2109"/>
            <p:cNvSpPr>
              <a:spLocks noChangeShapeType="1"/>
            </p:cNvSpPr>
            <p:nvPr/>
          </p:nvSpPr>
          <p:spPr bwMode="auto">
            <a:xfrm>
              <a:off x="5508" y="2018"/>
              <a:ext cx="1" cy="1"/>
            </a:xfrm>
            <a:prstGeom prst="line">
              <a:avLst/>
            </a:prstGeom>
            <a:noFill/>
            <a:ln w="36513">
              <a:solidFill>
                <a:srgbClr val="FF0000"/>
              </a:solidFill>
              <a:round/>
              <a:headEnd/>
              <a:tailEnd/>
            </a:ln>
          </p:spPr>
          <p:txBody>
            <a:bodyPr/>
            <a:lstStyle/>
            <a:p>
              <a:endParaRPr lang="zh-CN" altLang="en-US"/>
            </a:p>
          </p:txBody>
        </p:sp>
        <p:sp>
          <p:nvSpPr>
            <p:cNvPr id="68039" name="Line 2110"/>
            <p:cNvSpPr>
              <a:spLocks noChangeShapeType="1"/>
            </p:cNvSpPr>
            <p:nvPr/>
          </p:nvSpPr>
          <p:spPr bwMode="auto">
            <a:xfrm>
              <a:off x="5508" y="2018"/>
              <a:ext cx="1" cy="1"/>
            </a:xfrm>
            <a:prstGeom prst="line">
              <a:avLst/>
            </a:prstGeom>
            <a:noFill/>
            <a:ln w="36513">
              <a:solidFill>
                <a:srgbClr val="FF0000"/>
              </a:solidFill>
              <a:round/>
              <a:headEnd/>
              <a:tailEnd/>
            </a:ln>
          </p:spPr>
          <p:txBody>
            <a:bodyPr/>
            <a:lstStyle/>
            <a:p>
              <a:endParaRPr lang="zh-CN" altLang="en-US"/>
            </a:p>
          </p:txBody>
        </p:sp>
        <p:sp>
          <p:nvSpPr>
            <p:cNvPr id="68040" name="Freeform 2111"/>
            <p:cNvSpPr>
              <a:spLocks/>
            </p:cNvSpPr>
            <p:nvPr/>
          </p:nvSpPr>
          <p:spPr bwMode="auto">
            <a:xfrm>
              <a:off x="5508" y="2018"/>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6513">
              <a:solidFill>
                <a:srgbClr val="FF0000"/>
              </a:solidFill>
              <a:prstDash val="solid"/>
              <a:round/>
              <a:headEnd/>
              <a:tailEnd/>
            </a:ln>
          </p:spPr>
          <p:txBody>
            <a:bodyPr/>
            <a:lstStyle/>
            <a:p>
              <a:endParaRPr lang="zh-CN" altLang="en-US"/>
            </a:p>
          </p:txBody>
        </p:sp>
        <p:sp>
          <p:nvSpPr>
            <p:cNvPr id="68041" name="Line 2112"/>
            <p:cNvSpPr>
              <a:spLocks noChangeShapeType="1"/>
            </p:cNvSpPr>
            <p:nvPr/>
          </p:nvSpPr>
          <p:spPr bwMode="auto">
            <a:xfrm>
              <a:off x="5516" y="2018"/>
              <a:ext cx="1" cy="1"/>
            </a:xfrm>
            <a:prstGeom prst="line">
              <a:avLst/>
            </a:prstGeom>
            <a:noFill/>
            <a:ln w="36513">
              <a:solidFill>
                <a:srgbClr val="FF0000"/>
              </a:solidFill>
              <a:round/>
              <a:headEnd/>
              <a:tailEnd/>
            </a:ln>
          </p:spPr>
          <p:txBody>
            <a:bodyPr/>
            <a:lstStyle/>
            <a:p>
              <a:endParaRPr lang="zh-CN" altLang="en-US"/>
            </a:p>
          </p:txBody>
        </p:sp>
        <p:sp>
          <p:nvSpPr>
            <p:cNvPr id="68042" name="Line 2113"/>
            <p:cNvSpPr>
              <a:spLocks noChangeShapeType="1"/>
            </p:cNvSpPr>
            <p:nvPr/>
          </p:nvSpPr>
          <p:spPr bwMode="auto">
            <a:xfrm>
              <a:off x="5516" y="2018"/>
              <a:ext cx="1" cy="1"/>
            </a:xfrm>
            <a:prstGeom prst="line">
              <a:avLst/>
            </a:prstGeom>
            <a:noFill/>
            <a:ln w="36513">
              <a:solidFill>
                <a:srgbClr val="FF0000"/>
              </a:solidFill>
              <a:round/>
              <a:headEnd/>
              <a:tailEnd/>
            </a:ln>
          </p:spPr>
          <p:txBody>
            <a:bodyPr/>
            <a:lstStyle/>
            <a:p>
              <a:endParaRPr lang="zh-CN" altLang="en-US"/>
            </a:p>
          </p:txBody>
        </p:sp>
        <p:sp>
          <p:nvSpPr>
            <p:cNvPr id="68043" name="Line 2114"/>
            <p:cNvSpPr>
              <a:spLocks noChangeShapeType="1"/>
            </p:cNvSpPr>
            <p:nvPr/>
          </p:nvSpPr>
          <p:spPr bwMode="auto">
            <a:xfrm>
              <a:off x="5516" y="2018"/>
              <a:ext cx="1" cy="1"/>
            </a:xfrm>
            <a:prstGeom prst="line">
              <a:avLst/>
            </a:prstGeom>
            <a:noFill/>
            <a:ln w="36513">
              <a:solidFill>
                <a:srgbClr val="FF0000"/>
              </a:solidFill>
              <a:round/>
              <a:headEnd/>
              <a:tailEnd/>
            </a:ln>
          </p:spPr>
          <p:txBody>
            <a:bodyPr/>
            <a:lstStyle/>
            <a:p>
              <a:endParaRPr lang="zh-CN" altLang="en-US"/>
            </a:p>
          </p:txBody>
        </p:sp>
        <p:sp>
          <p:nvSpPr>
            <p:cNvPr id="68044" name="Freeform 2115"/>
            <p:cNvSpPr>
              <a:spLocks/>
            </p:cNvSpPr>
            <p:nvPr/>
          </p:nvSpPr>
          <p:spPr bwMode="auto">
            <a:xfrm>
              <a:off x="5516" y="2010"/>
              <a:ext cx="1" cy="8"/>
            </a:xfrm>
            <a:custGeom>
              <a:avLst/>
              <a:gdLst>
                <a:gd name="T0" fmla="*/ 0 w 1"/>
                <a:gd name="T1" fmla="*/ 8 h 8"/>
                <a:gd name="T2" fmla="*/ 0 w 1"/>
                <a:gd name="T3" fmla="*/ 0 h 8"/>
                <a:gd name="T4" fmla="*/ 0 w 1"/>
                <a:gd name="T5" fmla="*/ 0 h 8"/>
                <a:gd name="T6" fmla="*/ 0 60000 65536"/>
                <a:gd name="T7" fmla="*/ 0 60000 65536"/>
                <a:gd name="T8" fmla="*/ 0 60000 65536"/>
                <a:gd name="T9" fmla="*/ 0 w 1"/>
                <a:gd name="T10" fmla="*/ 0 h 8"/>
                <a:gd name="T11" fmla="*/ 1 w 1"/>
                <a:gd name="T12" fmla="*/ 8 h 8"/>
              </a:gdLst>
              <a:ahLst/>
              <a:cxnLst>
                <a:cxn ang="T6">
                  <a:pos x="T0" y="T1"/>
                </a:cxn>
                <a:cxn ang="T7">
                  <a:pos x="T2" y="T3"/>
                </a:cxn>
                <a:cxn ang="T8">
                  <a:pos x="T4" y="T5"/>
                </a:cxn>
              </a:cxnLst>
              <a:rect l="T9" t="T10" r="T11" b="T12"/>
              <a:pathLst>
                <a:path w="1" h="8">
                  <a:moveTo>
                    <a:pt x="0" y="8"/>
                  </a:moveTo>
                  <a:lnTo>
                    <a:pt x="0" y="0"/>
                  </a:lnTo>
                </a:path>
              </a:pathLst>
            </a:custGeom>
            <a:noFill/>
            <a:ln w="36513">
              <a:solidFill>
                <a:srgbClr val="FF0000"/>
              </a:solidFill>
              <a:prstDash val="solid"/>
              <a:round/>
              <a:headEnd/>
              <a:tailEnd/>
            </a:ln>
          </p:spPr>
          <p:txBody>
            <a:bodyPr/>
            <a:lstStyle/>
            <a:p>
              <a:endParaRPr lang="zh-CN" altLang="en-US"/>
            </a:p>
          </p:txBody>
        </p:sp>
        <p:sp>
          <p:nvSpPr>
            <p:cNvPr id="68045" name="Freeform 2116"/>
            <p:cNvSpPr>
              <a:spLocks/>
            </p:cNvSpPr>
            <p:nvPr/>
          </p:nvSpPr>
          <p:spPr bwMode="auto">
            <a:xfrm>
              <a:off x="5516" y="2010"/>
              <a:ext cx="7" cy="1"/>
            </a:xfrm>
            <a:custGeom>
              <a:avLst/>
              <a:gdLst>
                <a:gd name="T0" fmla="*/ 0 w 7"/>
                <a:gd name="T1" fmla="*/ 0 h 1"/>
                <a:gd name="T2" fmla="*/ 0 w 7"/>
                <a:gd name="T3" fmla="*/ 0 h 1"/>
                <a:gd name="T4" fmla="*/ 7 w 7"/>
                <a:gd name="T5" fmla="*/ 0 h 1"/>
                <a:gd name="T6" fmla="*/ 0 60000 65536"/>
                <a:gd name="T7" fmla="*/ 0 60000 65536"/>
                <a:gd name="T8" fmla="*/ 0 60000 65536"/>
                <a:gd name="T9" fmla="*/ 0 w 7"/>
                <a:gd name="T10" fmla="*/ 0 h 1"/>
                <a:gd name="T11" fmla="*/ 7 w 7"/>
                <a:gd name="T12" fmla="*/ 1 h 1"/>
              </a:gdLst>
              <a:ahLst/>
              <a:cxnLst>
                <a:cxn ang="T6">
                  <a:pos x="T0" y="T1"/>
                </a:cxn>
                <a:cxn ang="T7">
                  <a:pos x="T2" y="T3"/>
                </a:cxn>
                <a:cxn ang="T8">
                  <a:pos x="T4" y="T5"/>
                </a:cxn>
              </a:cxnLst>
              <a:rect l="T9" t="T10" r="T11" b="T12"/>
              <a:pathLst>
                <a:path w="7" h="1">
                  <a:moveTo>
                    <a:pt x="0" y="0"/>
                  </a:moveTo>
                  <a:lnTo>
                    <a:pt x="0" y="0"/>
                  </a:lnTo>
                  <a:lnTo>
                    <a:pt x="7" y="0"/>
                  </a:lnTo>
                </a:path>
              </a:pathLst>
            </a:custGeom>
            <a:noFill/>
            <a:ln w="36513">
              <a:solidFill>
                <a:srgbClr val="FF0000"/>
              </a:solidFill>
              <a:prstDash val="solid"/>
              <a:round/>
              <a:headEnd/>
              <a:tailEnd/>
            </a:ln>
          </p:spPr>
          <p:txBody>
            <a:bodyPr/>
            <a:lstStyle/>
            <a:p>
              <a:endParaRPr lang="zh-CN" altLang="en-US"/>
            </a:p>
          </p:txBody>
        </p:sp>
        <p:sp>
          <p:nvSpPr>
            <p:cNvPr id="68046" name="Line 2117"/>
            <p:cNvSpPr>
              <a:spLocks noChangeShapeType="1"/>
            </p:cNvSpPr>
            <p:nvPr/>
          </p:nvSpPr>
          <p:spPr bwMode="auto">
            <a:xfrm>
              <a:off x="5523" y="2010"/>
              <a:ext cx="1" cy="1"/>
            </a:xfrm>
            <a:prstGeom prst="line">
              <a:avLst/>
            </a:prstGeom>
            <a:noFill/>
            <a:ln w="36513">
              <a:solidFill>
                <a:srgbClr val="FF0000"/>
              </a:solidFill>
              <a:round/>
              <a:headEnd/>
              <a:tailEnd/>
            </a:ln>
          </p:spPr>
          <p:txBody>
            <a:bodyPr/>
            <a:lstStyle/>
            <a:p>
              <a:endParaRPr lang="zh-CN" altLang="en-US"/>
            </a:p>
          </p:txBody>
        </p:sp>
        <p:sp>
          <p:nvSpPr>
            <p:cNvPr id="68047" name="Line 2118"/>
            <p:cNvSpPr>
              <a:spLocks noChangeShapeType="1"/>
            </p:cNvSpPr>
            <p:nvPr/>
          </p:nvSpPr>
          <p:spPr bwMode="auto">
            <a:xfrm>
              <a:off x="5523" y="2010"/>
              <a:ext cx="1" cy="1"/>
            </a:xfrm>
            <a:prstGeom prst="line">
              <a:avLst/>
            </a:prstGeom>
            <a:noFill/>
            <a:ln w="36513">
              <a:solidFill>
                <a:srgbClr val="FF0000"/>
              </a:solidFill>
              <a:round/>
              <a:headEnd/>
              <a:tailEnd/>
            </a:ln>
          </p:spPr>
          <p:txBody>
            <a:bodyPr/>
            <a:lstStyle/>
            <a:p>
              <a:endParaRPr lang="zh-CN" altLang="en-US"/>
            </a:p>
          </p:txBody>
        </p:sp>
        <p:sp>
          <p:nvSpPr>
            <p:cNvPr id="68048" name="Line 2119"/>
            <p:cNvSpPr>
              <a:spLocks noChangeShapeType="1"/>
            </p:cNvSpPr>
            <p:nvPr/>
          </p:nvSpPr>
          <p:spPr bwMode="auto">
            <a:xfrm>
              <a:off x="5523" y="2010"/>
              <a:ext cx="1" cy="1"/>
            </a:xfrm>
            <a:prstGeom prst="line">
              <a:avLst/>
            </a:prstGeom>
            <a:noFill/>
            <a:ln w="36513">
              <a:solidFill>
                <a:srgbClr val="FF0000"/>
              </a:solidFill>
              <a:round/>
              <a:headEnd/>
              <a:tailEnd/>
            </a:ln>
          </p:spPr>
          <p:txBody>
            <a:bodyPr/>
            <a:lstStyle/>
            <a:p>
              <a:endParaRPr lang="zh-CN" altLang="en-US"/>
            </a:p>
          </p:txBody>
        </p:sp>
        <p:sp>
          <p:nvSpPr>
            <p:cNvPr id="68049" name="Line 2120"/>
            <p:cNvSpPr>
              <a:spLocks noChangeShapeType="1"/>
            </p:cNvSpPr>
            <p:nvPr/>
          </p:nvSpPr>
          <p:spPr bwMode="auto">
            <a:xfrm>
              <a:off x="5523" y="2010"/>
              <a:ext cx="1" cy="1"/>
            </a:xfrm>
            <a:prstGeom prst="line">
              <a:avLst/>
            </a:prstGeom>
            <a:noFill/>
            <a:ln w="36513">
              <a:solidFill>
                <a:srgbClr val="FF0000"/>
              </a:solidFill>
              <a:round/>
              <a:headEnd/>
              <a:tailEnd/>
            </a:ln>
          </p:spPr>
          <p:txBody>
            <a:bodyPr/>
            <a:lstStyle/>
            <a:p>
              <a:endParaRPr lang="zh-CN" altLang="en-US"/>
            </a:p>
          </p:txBody>
        </p:sp>
        <p:sp>
          <p:nvSpPr>
            <p:cNvPr id="68050" name="Line 2121"/>
            <p:cNvSpPr>
              <a:spLocks noChangeShapeType="1"/>
            </p:cNvSpPr>
            <p:nvPr/>
          </p:nvSpPr>
          <p:spPr bwMode="auto">
            <a:xfrm>
              <a:off x="5523" y="2010"/>
              <a:ext cx="1" cy="1"/>
            </a:xfrm>
            <a:prstGeom prst="line">
              <a:avLst/>
            </a:prstGeom>
            <a:noFill/>
            <a:ln w="36513">
              <a:solidFill>
                <a:srgbClr val="FF0000"/>
              </a:solidFill>
              <a:round/>
              <a:headEnd/>
              <a:tailEnd/>
            </a:ln>
          </p:spPr>
          <p:txBody>
            <a:bodyPr/>
            <a:lstStyle/>
            <a:p>
              <a:endParaRPr lang="zh-CN" altLang="en-US"/>
            </a:p>
          </p:txBody>
        </p:sp>
        <p:sp>
          <p:nvSpPr>
            <p:cNvPr id="68051" name="Freeform 2122"/>
            <p:cNvSpPr>
              <a:spLocks/>
            </p:cNvSpPr>
            <p:nvPr/>
          </p:nvSpPr>
          <p:spPr bwMode="auto">
            <a:xfrm>
              <a:off x="5523" y="2010"/>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6513">
              <a:solidFill>
                <a:srgbClr val="FF0000"/>
              </a:solidFill>
              <a:prstDash val="solid"/>
              <a:round/>
              <a:headEnd/>
              <a:tailEnd/>
            </a:ln>
          </p:spPr>
          <p:txBody>
            <a:bodyPr/>
            <a:lstStyle/>
            <a:p>
              <a:endParaRPr lang="zh-CN" altLang="en-US"/>
            </a:p>
          </p:txBody>
        </p:sp>
        <p:sp>
          <p:nvSpPr>
            <p:cNvPr id="68052" name="Line 2123"/>
            <p:cNvSpPr>
              <a:spLocks noChangeShapeType="1"/>
            </p:cNvSpPr>
            <p:nvPr/>
          </p:nvSpPr>
          <p:spPr bwMode="auto">
            <a:xfrm>
              <a:off x="5531" y="2010"/>
              <a:ext cx="1" cy="1"/>
            </a:xfrm>
            <a:prstGeom prst="line">
              <a:avLst/>
            </a:prstGeom>
            <a:noFill/>
            <a:ln w="36513">
              <a:solidFill>
                <a:srgbClr val="FF0000"/>
              </a:solidFill>
              <a:round/>
              <a:headEnd/>
              <a:tailEnd/>
            </a:ln>
          </p:spPr>
          <p:txBody>
            <a:bodyPr/>
            <a:lstStyle/>
            <a:p>
              <a:endParaRPr lang="zh-CN" altLang="en-US"/>
            </a:p>
          </p:txBody>
        </p:sp>
        <p:sp>
          <p:nvSpPr>
            <p:cNvPr id="68053" name="Line 2124"/>
            <p:cNvSpPr>
              <a:spLocks noChangeShapeType="1"/>
            </p:cNvSpPr>
            <p:nvPr/>
          </p:nvSpPr>
          <p:spPr bwMode="auto">
            <a:xfrm>
              <a:off x="5531" y="2010"/>
              <a:ext cx="1" cy="1"/>
            </a:xfrm>
            <a:prstGeom prst="line">
              <a:avLst/>
            </a:prstGeom>
            <a:noFill/>
            <a:ln w="36513">
              <a:solidFill>
                <a:srgbClr val="FF0000"/>
              </a:solidFill>
              <a:round/>
              <a:headEnd/>
              <a:tailEnd/>
            </a:ln>
          </p:spPr>
          <p:txBody>
            <a:bodyPr/>
            <a:lstStyle/>
            <a:p>
              <a:endParaRPr lang="zh-CN" altLang="en-US"/>
            </a:p>
          </p:txBody>
        </p:sp>
        <p:sp>
          <p:nvSpPr>
            <p:cNvPr id="68054" name="Line 2125"/>
            <p:cNvSpPr>
              <a:spLocks noChangeShapeType="1"/>
            </p:cNvSpPr>
            <p:nvPr/>
          </p:nvSpPr>
          <p:spPr bwMode="auto">
            <a:xfrm>
              <a:off x="5531" y="2010"/>
              <a:ext cx="1" cy="1"/>
            </a:xfrm>
            <a:prstGeom prst="line">
              <a:avLst/>
            </a:prstGeom>
            <a:noFill/>
            <a:ln w="36513">
              <a:solidFill>
                <a:srgbClr val="FF0000"/>
              </a:solidFill>
              <a:round/>
              <a:headEnd/>
              <a:tailEnd/>
            </a:ln>
          </p:spPr>
          <p:txBody>
            <a:bodyPr/>
            <a:lstStyle/>
            <a:p>
              <a:endParaRPr lang="zh-CN" altLang="en-US"/>
            </a:p>
          </p:txBody>
        </p:sp>
        <p:sp>
          <p:nvSpPr>
            <p:cNvPr id="68055" name="Line 2126"/>
            <p:cNvSpPr>
              <a:spLocks noChangeShapeType="1"/>
            </p:cNvSpPr>
            <p:nvPr/>
          </p:nvSpPr>
          <p:spPr bwMode="auto">
            <a:xfrm>
              <a:off x="5531" y="2010"/>
              <a:ext cx="1" cy="1"/>
            </a:xfrm>
            <a:prstGeom prst="line">
              <a:avLst/>
            </a:prstGeom>
            <a:noFill/>
            <a:ln w="36513">
              <a:solidFill>
                <a:srgbClr val="FF0000"/>
              </a:solidFill>
              <a:round/>
              <a:headEnd/>
              <a:tailEnd/>
            </a:ln>
          </p:spPr>
          <p:txBody>
            <a:bodyPr/>
            <a:lstStyle/>
            <a:p>
              <a:endParaRPr lang="zh-CN" altLang="en-US"/>
            </a:p>
          </p:txBody>
        </p:sp>
        <p:sp>
          <p:nvSpPr>
            <p:cNvPr id="68056" name="Freeform 2127"/>
            <p:cNvSpPr>
              <a:spLocks/>
            </p:cNvSpPr>
            <p:nvPr/>
          </p:nvSpPr>
          <p:spPr bwMode="auto">
            <a:xfrm>
              <a:off x="5531" y="2010"/>
              <a:ext cx="7" cy="1"/>
            </a:xfrm>
            <a:custGeom>
              <a:avLst/>
              <a:gdLst>
                <a:gd name="T0" fmla="*/ 0 w 7"/>
                <a:gd name="T1" fmla="*/ 0 h 1"/>
                <a:gd name="T2" fmla="*/ 0 w 7"/>
                <a:gd name="T3" fmla="*/ 0 h 1"/>
                <a:gd name="T4" fmla="*/ 7 w 7"/>
                <a:gd name="T5" fmla="*/ 0 h 1"/>
                <a:gd name="T6" fmla="*/ 0 60000 65536"/>
                <a:gd name="T7" fmla="*/ 0 60000 65536"/>
                <a:gd name="T8" fmla="*/ 0 60000 65536"/>
                <a:gd name="T9" fmla="*/ 0 w 7"/>
                <a:gd name="T10" fmla="*/ 0 h 1"/>
                <a:gd name="T11" fmla="*/ 7 w 7"/>
                <a:gd name="T12" fmla="*/ 1 h 1"/>
              </a:gdLst>
              <a:ahLst/>
              <a:cxnLst>
                <a:cxn ang="T6">
                  <a:pos x="T0" y="T1"/>
                </a:cxn>
                <a:cxn ang="T7">
                  <a:pos x="T2" y="T3"/>
                </a:cxn>
                <a:cxn ang="T8">
                  <a:pos x="T4" y="T5"/>
                </a:cxn>
              </a:cxnLst>
              <a:rect l="T9" t="T10" r="T11" b="T12"/>
              <a:pathLst>
                <a:path w="7" h="1">
                  <a:moveTo>
                    <a:pt x="0" y="0"/>
                  </a:moveTo>
                  <a:lnTo>
                    <a:pt x="0" y="0"/>
                  </a:lnTo>
                  <a:lnTo>
                    <a:pt x="7" y="0"/>
                  </a:lnTo>
                </a:path>
              </a:pathLst>
            </a:custGeom>
            <a:noFill/>
            <a:ln w="36513">
              <a:solidFill>
                <a:srgbClr val="FF0000"/>
              </a:solidFill>
              <a:prstDash val="solid"/>
              <a:round/>
              <a:headEnd/>
              <a:tailEnd/>
            </a:ln>
          </p:spPr>
          <p:txBody>
            <a:bodyPr/>
            <a:lstStyle/>
            <a:p>
              <a:endParaRPr lang="zh-CN" altLang="en-US"/>
            </a:p>
          </p:txBody>
        </p:sp>
        <p:sp>
          <p:nvSpPr>
            <p:cNvPr id="68057" name="Line 2128"/>
            <p:cNvSpPr>
              <a:spLocks noChangeShapeType="1"/>
            </p:cNvSpPr>
            <p:nvPr/>
          </p:nvSpPr>
          <p:spPr bwMode="auto">
            <a:xfrm>
              <a:off x="5538" y="2010"/>
              <a:ext cx="1" cy="1"/>
            </a:xfrm>
            <a:prstGeom prst="line">
              <a:avLst/>
            </a:prstGeom>
            <a:noFill/>
            <a:ln w="36513">
              <a:solidFill>
                <a:srgbClr val="FF0000"/>
              </a:solidFill>
              <a:round/>
              <a:headEnd/>
              <a:tailEnd/>
            </a:ln>
          </p:spPr>
          <p:txBody>
            <a:bodyPr/>
            <a:lstStyle/>
            <a:p>
              <a:endParaRPr lang="zh-CN" altLang="en-US"/>
            </a:p>
          </p:txBody>
        </p:sp>
        <p:sp>
          <p:nvSpPr>
            <p:cNvPr id="68058" name="Line 2129"/>
            <p:cNvSpPr>
              <a:spLocks noChangeShapeType="1"/>
            </p:cNvSpPr>
            <p:nvPr/>
          </p:nvSpPr>
          <p:spPr bwMode="auto">
            <a:xfrm>
              <a:off x="5538" y="2010"/>
              <a:ext cx="1" cy="1"/>
            </a:xfrm>
            <a:prstGeom prst="line">
              <a:avLst/>
            </a:prstGeom>
            <a:noFill/>
            <a:ln w="36513">
              <a:solidFill>
                <a:srgbClr val="FF0000"/>
              </a:solidFill>
              <a:round/>
              <a:headEnd/>
              <a:tailEnd/>
            </a:ln>
          </p:spPr>
          <p:txBody>
            <a:bodyPr/>
            <a:lstStyle/>
            <a:p>
              <a:endParaRPr lang="zh-CN" altLang="en-US"/>
            </a:p>
          </p:txBody>
        </p:sp>
        <p:sp>
          <p:nvSpPr>
            <p:cNvPr id="68059" name="Line 2130"/>
            <p:cNvSpPr>
              <a:spLocks noChangeShapeType="1"/>
            </p:cNvSpPr>
            <p:nvPr/>
          </p:nvSpPr>
          <p:spPr bwMode="auto">
            <a:xfrm>
              <a:off x="5538" y="2010"/>
              <a:ext cx="1" cy="1"/>
            </a:xfrm>
            <a:prstGeom prst="line">
              <a:avLst/>
            </a:prstGeom>
            <a:noFill/>
            <a:ln w="36513">
              <a:solidFill>
                <a:srgbClr val="FF0000"/>
              </a:solidFill>
              <a:round/>
              <a:headEnd/>
              <a:tailEnd/>
            </a:ln>
          </p:spPr>
          <p:txBody>
            <a:bodyPr/>
            <a:lstStyle/>
            <a:p>
              <a:endParaRPr lang="zh-CN" altLang="en-US"/>
            </a:p>
          </p:txBody>
        </p:sp>
        <p:sp>
          <p:nvSpPr>
            <p:cNvPr id="68060" name="Line 2131"/>
            <p:cNvSpPr>
              <a:spLocks noChangeShapeType="1"/>
            </p:cNvSpPr>
            <p:nvPr/>
          </p:nvSpPr>
          <p:spPr bwMode="auto">
            <a:xfrm>
              <a:off x="5538" y="2010"/>
              <a:ext cx="1" cy="1"/>
            </a:xfrm>
            <a:prstGeom prst="line">
              <a:avLst/>
            </a:prstGeom>
            <a:noFill/>
            <a:ln w="36513">
              <a:solidFill>
                <a:srgbClr val="FF0000"/>
              </a:solidFill>
              <a:round/>
              <a:headEnd/>
              <a:tailEnd/>
            </a:ln>
          </p:spPr>
          <p:txBody>
            <a:bodyPr/>
            <a:lstStyle/>
            <a:p>
              <a:endParaRPr lang="zh-CN" altLang="en-US"/>
            </a:p>
          </p:txBody>
        </p:sp>
        <p:sp>
          <p:nvSpPr>
            <p:cNvPr id="68061" name="Freeform 2132"/>
            <p:cNvSpPr>
              <a:spLocks/>
            </p:cNvSpPr>
            <p:nvPr/>
          </p:nvSpPr>
          <p:spPr bwMode="auto">
            <a:xfrm>
              <a:off x="5538" y="2010"/>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6513">
              <a:solidFill>
                <a:srgbClr val="FF0000"/>
              </a:solidFill>
              <a:prstDash val="solid"/>
              <a:round/>
              <a:headEnd/>
              <a:tailEnd/>
            </a:ln>
          </p:spPr>
          <p:txBody>
            <a:bodyPr/>
            <a:lstStyle/>
            <a:p>
              <a:endParaRPr lang="zh-CN" altLang="en-US"/>
            </a:p>
          </p:txBody>
        </p:sp>
        <p:sp>
          <p:nvSpPr>
            <p:cNvPr id="68062" name="Line 2133"/>
            <p:cNvSpPr>
              <a:spLocks noChangeShapeType="1"/>
            </p:cNvSpPr>
            <p:nvPr/>
          </p:nvSpPr>
          <p:spPr bwMode="auto">
            <a:xfrm>
              <a:off x="5546" y="2010"/>
              <a:ext cx="1" cy="1"/>
            </a:xfrm>
            <a:prstGeom prst="line">
              <a:avLst/>
            </a:prstGeom>
            <a:noFill/>
            <a:ln w="36513">
              <a:solidFill>
                <a:srgbClr val="FF0000"/>
              </a:solidFill>
              <a:round/>
              <a:headEnd/>
              <a:tailEnd/>
            </a:ln>
          </p:spPr>
          <p:txBody>
            <a:bodyPr/>
            <a:lstStyle/>
            <a:p>
              <a:endParaRPr lang="zh-CN" altLang="en-US"/>
            </a:p>
          </p:txBody>
        </p:sp>
        <p:sp>
          <p:nvSpPr>
            <p:cNvPr id="68063" name="Line 2134"/>
            <p:cNvSpPr>
              <a:spLocks noChangeShapeType="1"/>
            </p:cNvSpPr>
            <p:nvPr/>
          </p:nvSpPr>
          <p:spPr bwMode="auto">
            <a:xfrm>
              <a:off x="5546" y="2010"/>
              <a:ext cx="1" cy="1"/>
            </a:xfrm>
            <a:prstGeom prst="line">
              <a:avLst/>
            </a:prstGeom>
            <a:noFill/>
            <a:ln w="36513">
              <a:solidFill>
                <a:srgbClr val="FF0000"/>
              </a:solidFill>
              <a:round/>
              <a:headEnd/>
              <a:tailEnd/>
            </a:ln>
          </p:spPr>
          <p:txBody>
            <a:bodyPr/>
            <a:lstStyle/>
            <a:p>
              <a:endParaRPr lang="zh-CN" altLang="en-US"/>
            </a:p>
          </p:txBody>
        </p:sp>
        <p:sp>
          <p:nvSpPr>
            <p:cNvPr id="68064" name="Line 2135"/>
            <p:cNvSpPr>
              <a:spLocks noChangeShapeType="1"/>
            </p:cNvSpPr>
            <p:nvPr/>
          </p:nvSpPr>
          <p:spPr bwMode="auto">
            <a:xfrm>
              <a:off x="5546" y="2010"/>
              <a:ext cx="1" cy="1"/>
            </a:xfrm>
            <a:prstGeom prst="line">
              <a:avLst/>
            </a:prstGeom>
            <a:noFill/>
            <a:ln w="36513">
              <a:solidFill>
                <a:srgbClr val="FF0000"/>
              </a:solidFill>
              <a:round/>
              <a:headEnd/>
              <a:tailEnd/>
            </a:ln>
          </p:spPr>
          <p:txBody>
            <a:bodyPr/>
            <a:lstStyle/>
            <a:p>
              <a:endParaRPr lang="zh-CN" altLang="en-US"/>
            </a:p>
          </p:txBody>
        </p:sp>
        <p:sp>
          <p:nvSpPr>
            <p:cNvPr id="68065" name="Line 2136"/>
            <p:cNvSpPr>
              <a:spLocks noChangeShapeType="1"/>
            </p:cNvSpPr>
            <p:nvPr/>
          </p:nvSpPr>
          <p:spPr bwMode="auto">
            <a:xfrm>
              <a:off x="5546" y="2010"/>
              <a:ext cx="1" cy="1"/>
            </a:xfrm>
            <a:prstGeom prst="line">
              <a:avLst/>
            </a:prstGeom>
            <a:noFill/>
            <a:ln w="36513">
              <a:solidFill>
                <a:srgbClr val="FF0000"/>
              </a:solidFill>
              <a:round/>
              <a:headEnd/>
              <a:tailEnd/>
            </a:ln>
          </p:spPr>
          <p:txBody>
            <a:bodyPr/>
            <a:lstStyle/>
            <a:p>
              <a:endParaRPr lang="zh-CN" altLang="en-US"/>
            </a:p>
          </p:txBody>
        </p:sp>
        <p:sp>
          <p:nvSpPr>
            <p:cNvPr id="68066" name="Line 2137"/>
            <p:cNvSpPr>
              <a:spLocks noChangeShapeType="1"/>
            </p:cNvSpPr>
            <p:nvPr/>
          </p:nvSpPr>
          <p:spPr bwMode="auto">
            <a:xfrm>
              <a:off x="5546" y="2010"/>
              <a:ext cx="1" cy="1"/>
            </a:xfrm>
            <a:prstGeom prst="line">
              <a:avLst/>
            </a:prstGeom>
            <a:noFill/>
            <a:ln w="36513">
              <a:solidFill>
                <a:srgbClr val="FF0000"/>
              </a:solidFill>
              <a:round/>
              <a:headEnd/>
              <a:tailEnd/>
            </a:ln>
          </p:spPr>
          <p:txBody>
            <a:bodyPr/>
            <a:lstStyle/>
            <a:p>
              <a:endParaRPr lang="zh-CN" altLang="en-US"/>
            </a:p>
          </p:txBody>
        </p:sp>
        <p:sp>
          <p:nvSpPr>
            <p:cNvPr id="68067" name="Freeform 2138"/>
            <p:cNvSpPr>
              <a:spLocks/>
            </p:cNvSpPr>
            <p:nvPr/>
          </p:nvSpPr>
          <p:spPr bwMode="auto">
            <a:xfrm>
              <a:off x="5546" y="2010"/>
              <a:ext cx="7" cy="1"/>
            </a:xfrm>
            <a:custGeom>
              <a:avLst/>
              <a:gdLst>
                <a:gd name="T0" fmla="*/ 0 w 7"/>
                <a:gd name="T1" fmla="*/ 0 h 1"/>
                <a:gd name="T2" fmla="*/ 0 w 7"/>
                <a:gd name="T3" fmla="*/ 0 h 1"/>
                <a:gd name="T4" fmla="*/ 7 w 7"/>
                <a:gd name="T5" fmla="*/ 0 h 1"/>
                <a:gd name="T6" fmla="*/ 0 60000 65536"/>
                <a:gd name="T7" fmla="*/ 0 60000 65536"/>
                <a:gd name="T8" fmla="*/ 0 60000 65536"/>
                <a:gd name="T9" fmla="*/ 0 w 7"/>
                <a:gd name="T10" fmla="*/ 0 h 1"/>
                <a:gd name="T11" fmla="*/ 7 w 7"/>
                <a:gd name="T12" fmla="*/ 1 h 1"/>
              </a:gdLst>
              <a:ahLst/>
              <a:cxnLst>
                <a:cxn ang="T6">
                  <a:pos x="T0" y="T1"/>
                </a:cxn>
                <a:cxn ang="T7">
                  <a:pos x="T2" y="T3"/>
                </a:cxn>
                <a:cxn ang="T8">
                  <a:pos x="T4" y="T5"/>
                </a:cxn>
              </a:cxnLst>
              <a:rect l="T9" t="T10" r="T11" b="T12"/>
              <a:pathLst>
                <a:path w="7" h="1">
                  <a:moveTo>
                    <a:pt x="0" y="0"/>
                  </a:moveTo>
                  <a:lnTo>
                    <a:pt x="0" y="0"/>
                  </a:lnTo>
                  <a:lnTo>
                    <a:pt x="7" y="0"/>
                  </a:lnTo>
                </a:path>
              </a:pathLst>
            </a:custGeom>
            <a:noFill/>
            <a:ln w="36513">
              <a:solidFill>
                <a:srgbClr val="FF0000"/>
              </a:solidFill>
              <a:prstDash val="solid"/>
              <a:round/>
              <a:headEnd/>
              <a:tailEnd/>
            </a:ln>
          </p:spPr>
          <p:txBody>
            <a:bodyPr/>
            <a:lstStyle/>
            <a:p>
              <a:endParaRPr lang="zh-CN" altLang="en-US"/>
            </a:p>
          </p:txBody>
        </p:sp>
        <p:sp>
          <p:nvSpPr>
            <p:cNvPr id="68068" name="Line 2139"/>
            <p:cNvSpPr>
              <a:spLocks noChangeShapeType="1"/>
            </p:cNvSpPr>
            <p:nvPr/>
          </p:nvSpPr>
          <p:spPr bwMode="auto">
            <a:xfrm>
              <a:off x="5553" y="2010"/>
              <a:ext cx="1" cy="1"/>
            </a:xfrm>
            <a:prstGeom prst="line">
              <a:avLst/>
            </a:prstGeom>
            <a:noFill/>
            <a:ln w="36513">
              <a:solidFill>
                <a:srgbClr val="FF0000"/>
              </a:solidFill>
              <a:round/>
              <a:headEnd/>
              <a:tailEnd/>
            </a:ln>
          </p:spPr>
          <p:txBody>
            <a:bodyPr/>
            <a:lstStyle/>
            <a:p>
              <a:endParaRPr lang="zh-CN" altLang="en-US"/>
            </a:p>
          </p:txBody>
        </p:sp>
        <p:sp>
          <p:nvSpPr>
            <p:cNvPr id="68069" name="Line 2140"/>
            <p:cNvSpPr>
              <a:spLocks noChangeShapeType="1"/>
            </p:cNvSpPr>
            <p:nvPr/>
          </p:nvSpPr>
          <p:spPr bwMode="auto">
            <a:xfrm>
              <a:off x="5553" y="2010"/>
              <a:ext cx="1" cy="1"/>
            </a:xfrm>
            <a:prstGeom prst="line">
              <a:avLst/>
            </a:prstGeom>
            <a:noFill/>
            <a:ln w="36513">
              <a:solidFill>
                <a:srgbClr val="FF0000"/>
              </a:solidFill>
              <a:round/>
              <a:headEnd/>
              <a:tailEnd/>
            </a:ln>
          </p:spPr>
          <p:txBody>
            <a:bodyPr/>
            <a:lstStyle/>
            <a:p>
              <a:endParaRPr lang="zh-CN" altLang="en-US"/>
            </a:p>
          </p:txBody>
        </p:sp>
        <p:sp>
          <p:nvSpPr>
            <p:cNvPr id="68070" name="Line 2141"/>
            <p:cNvSpPr>
              <a:spLocks noChangeShapeType="1"/>
            </p:cNvSpPr>
            <p:nvPr/>
          </p:nvSpPr>
          <p:spPr bwMode="auto">
            <a:xfrm>
              <a:off x="5553" y="2010"/>
              <a:ext cx="1" cy="1"/>
            </a:xfrm>
            <a:prstGeom prst="line">
              <a:avLst/>
            </a:prstGeom>
            <a:noFill/>
            <a:ln w="36513">
              <a:solidFill>
                <a:srgbClr val="FF0000"/>
              </a:solidFill>
              <a:round/>
              <a:headEnd/>
              <a:tailEnd/>
            </a:ln>
          </p:spPr>
          <p:txBody>
            <a:bodyPr/>
            <a:lstStyle/>
            <a:p>
              <a:endParaRPr lang="zh-CN" altLang="en-US"/>
            </a:p>
          </p:txBody>
        </p:sp>
        <p:sp>
          <p:nvSpPr>
            <p:cNvPr id="68071" name="Line 2142"/>
            <p:cNvSpPr>
              <a:spLocks noChangeShapeType="1"/>
            </p:cNvSpPr>
            <p:nvPr/>
          </p:nvSpPr>
          <p:spPr bwMode="auto">
            <a:xfrm>
              <a:off x="5553" y="2010"/>
              <a:ext cx="1" cy="1"/>
            </a:xfrm>
            <a:prstGeom prst="line">
              <a:avLst/>
            </a:prstGeom>
            <a:noFill/>
            <a:ln w="36513">
              <a:solidFill>
                <a:srgbClr val="FF0000"/>
              </a:solidFill>
              <a:round/>
              <a:headEnd/>
              <a:tailEnd/>
            </a:ln>
          </p:spPr>
          <p:txBody>
            <a:bodyPr/>
            <a:lstStyle/>
            <a:p>
              <a:endParaRPr lang="zh-CN" altLang="en-US"/>
            </a:p>
          </p:txBody>
        </p:sp>
        <p:sp>
          <p:nvSpPr>
            <p:cNvPr id="68072" name="Freeform 2143"/>
            <p:cNvSpPr>
              <a:spLocks/>
            </p:cNvSpPr>
            <p:nvPr/>
          </p:nvSpPr>
          <p:spPr bwMode="auto">
            <a:xfrm>
              <a:off x="5553" y="2010"/>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6513">
              <a:solidFill>
                <a:srgbClr val="FF0000"/>
              </a:solidFill>
              <a:prstDash val="solid"/>
              <a:round/>
              <a:headEnd/>
              <a:tailEnd/>
            </a:ln>
          </p:spPr>
          <p:txBody>
            <a:bodyPr/>
            <a:lstStyle/>
            <a:p>
              <a:endParaRPr lang="zh-CN" altLang="en-US"/>
            </a:p>
          </p:txBody>
        </p:sp>
        <p:sp>
          <p:nvSpPr>
            <p:cNvPr id="68073" name="Line 2144"/>
            <p:cNvSpPr>
              <a:spLocks noChangeShapeType="1"/>
            </p:cNvSpPr>
            <p:nvPr/>
          </p:nvSpPr>
          <p:spPr bwMode="auto">
            <a:xfrm>
              <a:off x="5561" y="2010"/>
              <a:ext cx="1" cy="1"/>
            </a:xfrm>
            <a:prstGeom prst="line">
              <a:avLst/>
            </a:prstGeom>
            <a:noFill/>
            <a:ln w="36513">
              <a:solidFill>
                <a:srgbClr val="FF0000"/>
              </a:solidFill>
              <a:round/>
              <a:headEnd/>
              <a:tailEnd/>
            </a:ln>
          </p:spPr>
          <p:txBody>
            <a:bodyPr/>
            <a:lstStyle/>
            <a:p>
              <a:endParaRPr lang="zh-CN" altLang="en-US"/>
            </a:p>
          </p:txBody>
        </p:sp>
        <p:sp>
          <p:nvSpPr>
            <p:cNvPr id="68074" name="Line 2145"/>
            <p:cNvSpPr>
              <a:spLocks noChangeShapeType="1"/>
            </p:cNvSpPr>
            <p:nvPr/>
          </p:nvSpPr>
          <p:spPr bwMode="auto">
            <a:xfrm>
              <a:off x="5561" y="2010"/>
              <a:ext cx="1" cy="1"/>
            </a:xfrm>
            <a:prstGeom prst="line">
              <a:avLst/>
            </a:prstGeom>
            <a:noFill/>
            <a:ln w="36513">
              <a:solidFill>
                <a:srgbClr val="FF0000"/>
              </a:solidFill>
              <a:round/>
              <a:headEnd/>
              <a:tailEnd/>
            </a:ln>
          </p:spPr>
          <p:txBody>
            <a:bodyPr/>
            <a:lstStyle/>
            <a:p>
              <a:endParaRPr lang="zh-CN" altLang="en-US"/>
            </a:p>
          </p:txBody>
        </p:sp>
        <p:sp>
          <p:nvSpPr>
            <p:cNvPr id="68075" name="Line 2146"/>
            <p:cNvSpPr>
              <a:spLocks noChangeShapeType="1"/>
            </p:cNvSpPr>
            <p:nvPr/>
          </p:nvSpPr>
          <p:spPr bwMode="auto">
            <a:xfrm>
              <a:off x="5561" y="2010"/>
              <a:ext cx="1" cy="1"/>
            </a:xfrm>
            <a:prstGeom prst="line">
              <a:avLst/>
            </a:prstGeom>
            <a:noFill/>
            <a:ln w="36513">
              <a:solidFill>
                <a:srgbClr val="FF0000"/>
              </a:solidFill>
              <a:round/>
              <a:headEnd/>
              <a:tailEnd/>
            </a:ln>
          </p:spPr>
          <p:txBody>
            <a:bodyPr/>
            <a:lstStyle/>
            <a:p>
              <a:endParaRPr lang="zh-CN" altLang="en-US"/>
            </a:p>
          </p:txBody>
        </p:sp>
        <p:sp>
          <p:nvSpPr>
            <p:cNvPr id="68076" name="Line 2147"/>
            <p:cNvSpPr>
              <a:spLocks noChangeShapeType="1"/>
            </p:cNvSpPr>
            <p:nvPr/>
          </p:nvSpPr>
          <p:spPr bwMode="auto">
            <a:xfrm>
              <a:off x="5561" y="2010"/>
              <a:ext cx="1" cy="1"/>
            </a:xfrm>
            <a:prstGeom prst="line">
              <a:avLst/>
            </a:prstGeom>
            <a:noFill/>
            <a:ln w="36513">
              <a:solidFill>
                <a:srgbClr val="FF0000"/>
              </a:solidFill>
              <a:round/>
              <a:headEnd/>
              <a:tailEnd/>
            </a:ln>
          </p:spPr>
          <p:txBody>
            <a:bodyPr/>
            <a:lstStyle/>
            <a:p>
              <a:endParaRPr lang="zh-CN" altLang="en-US"/>
            </a:p>
          </p:txBody>
        </p:sp>
        <p:sp>
          <p:nvSpPr>
            <p:cNvPr id="68077" name="Freeform 2148"/>
            <p:cNvSpPr>
              <a:spLocks/>
            </p:cNvSpPr>
            <p:nvPr/>
          </p:nvSpPr>
          <p:spPr bwMode="auto">
            <a:xfrm>
              <a:off x="5561" y="2010"/>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6513">
              <a:solidFill>
                <a:srgbClr val="FF0000"/>
              </a:solidFill>
              <a:prstDash val="solid"/>
              <a:round/>
              <a:headEnd/>
              <a:tailEnd/>
            </a:ln>
          </p:spPr>
          <p:txBody>
            <a:bodyPr/>
            <a:lstStyle/>
            <a:p>
              <a:endParaRPr lang="zh-CN" altLang="en-US"/>
            </a:p>
          </p:txBody>
        </p:sp>
        <p:sp>
          <p:nvSpPr>
            <p:cNvPr id="68078" name="Line 2149"/>
            <p:cNvSpPr>
              <a:spLocks noChangeShapeType="1"/>
            </p:cNvSpPr>
            <p:nvPr/>
          </p:nvSpPr>
          <p:spPr bwMode="auto">
            <a:xfrm>
              <a:off x="5569" y="2010"/>
              <a:ext cx="1" cy="1"/>
            </a:xfrm>
            <a:prstGeom prst="line">
              <a:avLst/>
            </a:prstGeom>
            <a:noFill/>
            <a:ln w="36513">
              <a:solidFill>
                <a:srgbClr val="FF0000"/>
              </a:solidFill>
              <a:round/>
              <a:headEnd/>
              <a:tailEnd/>
            </a:ln>
          </p:spPr>
          <p:txBody>
            <a:bodyPr/>
            <a:lstStyle/>
            <a:p>
              <a:endParaRPr lang="zh-CN" altLang="en-US"/>
            </a:p>
          </p:txBody>
        </p:sp>
        <p:sp>
          <p:nvSpPr>
            <p:cNvPr id="68079" name="Line 2150"/>
            <p:cNvSpPr>
              <a:spLocks noChangeShapeType="1"/>
            </p:cNvSpPr>
            <p:nvPr/>
          </p:nvSpPr>
          <p:spPr bwMode="auto">
            <a:xfrm>
              <a:off x="5569" y="2010"/>
              <a:ext cx="1" cy="1"/>
            </a:xfrm>
            <a:prstGeom prst="line">
              <a:avLst/>
            </a:prstGeom>
            <a:noFill/>
            <a:ln w="36513">
              <a:solidFill>
                <a:srgbClr val="FF0000"/>
              </a:solidFill>
              <a:round/>
              <a:headEnd/>
              <a:tailEnd/>
            </a:ln>
          </p:spPr>
          <p:txBody>
            <a:bodyPr/>
            <a:lstStyle/>
            <a:p>
              <a:endParaRPr lang="zh-CN" altLang="en-US"/>
            </a:p>
          </p:txBody>
        </p:sp>
        <p:sp>
          <p:nvSpPr>
            <p:cNvPr id="68080" name="Line 2151"/>
            <p:cNvSpPr>
              <a:spLocks noChangeShapeType="1"/>
            </p:cNvSpPr>
            <p:nvPr/>
          </p:nvSpPr>
          <p:spPr bwMode="auto">
            <a:xfrm>
              <a:off x="5569" y="2010"/>
              <a:ext cx="1" cy="1"/>
            </a:xfrm>
            <a:prstGeom prst="line">
              <a:avLst/>
            </a:prstGeom>
            <a:noFill/>
            <a:ln w="36513">
              <a:solidFill>
                <a:srgbClr val="FF0000"/>
              </a:solidFill>
              <a:round/>
              <a:headEnd/>
              <a:tailEnd/>
            </a:ln>
          </p:spPr>
          <p:txBody>
            <a:bodyPr/>
            <a:lstStyle/>
            <a:p>
              <a:endParaRPr lang="zh-CN" altLang="en-US"/>
            </a:p>
          </p:txBody>
        </p:sp>
        <p:sp>
          <p:nvSpPr>
            <p:cNvPr id="68081" name="Line 2152"/>
            <p:cNvSpPr>
              <a:spLocks noChangeShapeType="1"/>
            </p:cNvSpPr>
            <p:nvPr/>
          </p:nvSpPr>
          <p:spPr bwMode="auto">
            <a:xfrm>
              <a:off x="5569" y="2010"/>
              <a:ext cx="1" cy="1"/>
            </a:xfrm>
            <a:prstGeom prst="line">
              <a:avLst/>
            </a:prstGeom>
            <a:noFill/>
            <a:ln w="36513">
              <a:solidFill>
                <a:srgbClr val="FF0000"/>
              </a:solidFill>
              <a:round/>
              <a:headEnd/>
              <a:tailEnd/>
            </a:ln>
          </p:spPr>
          <p:txBody>
            <a:bodyPr/>
            <a:lstStyle/>
            <a:p>
              <a:endParaRPr lang="zh-CN" altLang="en-US"/>
            </a:p>
          </p:txBody>
        </p:sp>
        <p:sp>
          <p:nvSpPr>
            <p:cNvPr id="68082" name="Line 2153"/>
            <p:cNvSpPr>
              <a:spLocks noChangeShapeType="1"/>
            </p:cNvSpPr>
            <p:nvPr/>
          </p:nvSpPr>
          <p:spPr bwMode="auto">
            <a:xfrm>
              <a:off x="5569" y="2010"/>
              <a:ext cx="1" cy="1"/>
            </a:xfrm>
            <a:prstGeom prst="line">
              <a:avLst/>
            </a:prstGeom>
            <a:noFill/>
            <a:ln w="36513">
              <a:solidFill>
                <a:srgbClr val="FF0000"/>
              </a:solidFill>
              <a:round/>
              <a:headEnd/>
              <a:tailEnd/>
            </a:ln>
          </p:spPr>
          <p:txBody>
            <a:bodyPr/>
            <a:lstStyle/>
            <a:p>
              <a:endParaRPr lang="zh-CN" altLang="en-US"/>
            </a:p>
          </p:txBody>
        </p:sp>
        <p:sp>
          <p:nvSpPr>
            <p:cNvPr id="68083" name="Freeform 2154"/>
            <p:cNvSpPr>
              <a:spLocks/>
            </p:cNvSpPr>
            <p:nvPr/>
          </p:nvSpPr>
          <p:spPr bwMode="auto">
            <a:xfrm>
              <a:off x="5569" y="2010"/>
              <a:ext cx="7" cy="1"/>
            </a:xfrm>
            <a:custGeom>
              <a:avLst/>
              <a:gdLst>
                <a:gd name="T0" fmla="*/ 0 w 7"/>
                <a:gd name="T1" fmla="*/ 0 h 1"/>
                <a:gd name="T2" fmla="*/ 0 w 7"/>
                <a:gd name="T3" fmla="*/ 0 h 1"/>
                <a:gd name="T4" fmla="*/ 7 w 7"/>
                <a:gd name="T5" fmla="*/ 0 h 1"/>
                <a:gd name="T6" fmla="*/ 0 60000 65536"/>
                <a:gd name="T7" fmla="*/ 0 60000 65536"/>
                <a:gd name="T8" fmla="*/ 0 60000 65536"/>
                <a:gd name="T9" fmla="*/ 0 w 7"/>
                <a:gd name="T10" fmla="*/ 0 h 1"/>
                <a:gd name="T11" fmla="*/ 7 w 7"/>
                <a:gd name="T12" fmla="*/ 1 h 1"/>
              </a:gdLst>
              <a:ahLst/>
              <a:cxnLst>
                <a:cxn ang="T6">
                  <a:pos x="T0" y="T1"/>
                </a:cxn>
                <a:cxn ang="T7">
                  <a:pos x="T2" y="T3"/>
                </a:cxn>
                <a:cxn ang="T8">
                  <a:pos x="T4" y="T5"/>
                </a:cxn>
              </a:cxnLst>
              <a:rect l="T9" t="T10" r="T11" b="T12"/>
              <a:pathLst>
                <a:path w="7" h="1">
                  <a:moveTo>
                    <a:pt x="0" y="0"/>
                  </a:moveTo>
                  <a:lnTo>
                    <a:pt x="0" y="0"/>
                  </a:lnTo>
                  <a:lnTo>
                    <a:pt x="7" y="0"/>
                  </a:lnTo>
                </a:path>
              </a:pathLst>
            </a:custGeom>
            <a:noFill/>
            <a:ln w="36513">
              <a:solidFill>
                <a:srgbClr val="FF0000"/>
              </a:solidFill>
              <a:prstDash val="solid"/>
              <a:round/>
              <a:headEnd/>
              <a:tailEnd/>
            </a:ln>
          </p:spPr>
          <p:txBody>
            <a:bodyPr/>
            <a:lstStyle/>
            <a:p>
              <a:endParaRPr lang="zh-CN" altLang="en-US"/>
            </a:p>
          </p:txBody>
        </p:sp>
        <p:sp>
          <p:nvSpPr>
            <p:cNvPr id="68084" name="Line 2155"/>
            <p:cNvSpPr>
              <a:spLocks noChangeShapeType="1"/>
            </p:cNvSpPr>
            <p:nvPr/>
          </p:nvSpPr>
          <p:spPr bwMode="auto">
            <a:xfrm>
              <a:off x="5576" y="2010"/>
              <a:ext cx="1" cy="1"/>
            </a:xfrm>
            <a:prstGeom prst="line">
              <a:avLst/>
            </a:prstGeom>
            <a:noFill/>
            <a:ln w="36513">
              <a:solidFill>
                <a:srgbClr val="FF0000"/>
              </a:solidFill>
              <a:round/>
              <a:headEnd/>
              <a:tailEnd/>
            </a:ln>
          </p:spPr>
          <p:txBody>
            <a:bodyPr/>
            <a:lstStyle/>
            <a:p>
              <a:endParaRPr lang="zh-CN" altLang="en-US"/>
            </a:p>
          </p:txBody>
        </p:sp>
        <p:sp>
          <p:nvSpPr>
            <p:cNvPr id="68085" name="Line 2156"/>
            <p:cNvSpPr>
              <a:spLocks noChangeShapeType="1"/>
            </p:cNvSpPr>
            <p:nvPr/>
          </p:nvSpPr>
          <p:spPr bwMode="auto">
            <a:xfrm>
              <a:off x="5576" y="2010"/>
              <a:ext cx="1" cy="1"/>
            </a:xfrm>
            <a:prstGeom prst="line">
              <a:avLst/>
            </a:prstGeom>
            <a:noFill/>
            <a:ln w="36513">
              <a:solidFill>
                <a:srgbClr val="FF0000"/>
              </a:solidFill>
              <a:round/>
              <a:headEnd/>
              <a:tailEnd/>
            </a:ln>
          </p:spPr>
          <p:txBody>
            <a:bodyPr/>
            <a:lstStyle/>
            <a:p>
              <a:endParaRPr lang="zh-CN" altLang="en-US"/>
            </a:p>
          </p:txBody>
        </p:sp>
        <p:sp>
          <p:nvSpPr>
            <p:cNvPr id="68086" name="Line 2157"/>
            <p:cNvSpPr>
              <a:spLocks noChangeShapeType="1"/>
            </p:cNvSpPr>
            <p:nvPr/>
          </p:nvSpPr>
          <p:spPr bwMode="auto">
            <a:xfrm>
              <a:off x="5576" y="2010"/>
              <a:ext cx="1" cy="1"/>
            </a:xfrm>
            <a:prstGeom prst="line">
              <a:avLst/>
            </a:prstGeom>
            <a:noFill/>
            <a:ln w="36513">
              <a:solidFill>
                <a:srgbClr val="FF0000"/>
              </a:solidFill>
              <a:round/>
              <a:headEnd/>
              <a:tailEnd/>
            </a:ln>
          </p:spPr>
          <p:txBody>
            <a:bodyPr/>
            <a:lstStyle/>
            <a:p>
              <a:endParaRPr lang="zh-CN" altLang="en-US"/>
            </a:p>
          </p:txBody>
        </p:sp>
        <p:sp>
          <p:nvSpPr>
            <p:cNvPr id="68087" name="Line 2158"/>
            <p:cNvSpPr>
              <a:spLocks noChangeShapeType="1"/>
            </p:cNvSpPr>
            <p:nvPr/>
          </p:nvSpPr>
          <p:spPr bwMode="auto">
            <a:xfrm>
              <a:off x="5576" y="2010"/>
              <a:ext cx="1" cy="1"/>
            </a:xfrm>
            <a:prstGeom prst="line">
              <a:avLst/>
            </a:prstGeom>
            <a:noFill/>
            <a:ln w="36513">
              <a:solidFill>
                <a:srgbClr val="FF0000"/>
              </a:solidFill>
              <a:round/>
              <a:headEnd/>
              <a:tailEnd/>
            </a:ln>
          </p:spPr>
          <p:txBody>
            <a:bodyPr/>
            <a:lstStyle/>
            <a:p>
              <a:endParaRPr lang="zh-CN" altLang="en-US"/>
            </a:p>
          </p:txBody>
        </p:sp>
        <p:sp>
          <p:nvSpPr>
            <p:cNvPr id="68088" name="Freeform 2159"/>
            <p:cNvSpPr>
              <a:spLocks/>
            </p:cNvSpPr>
            <p:nvPr/>
          </p:nvSpPr>
          <p:spPr bwMode="auto">
            <a:xfrm>
              <a:off x="5576" y="2010"/>
              <a:ext cx="8" cy="1"/>
            </a:xfrm>
            <a:custGeom>
              <a:avLst/>
              <a:gdLst>
                <a:gd name="T0" fmla="*/ 0 w 8"/>
                <a:gd name="T1" fmla="*/ 0 h 1"/>
                <a:gd name="T2" fmla="*/ 0 w 8"/>
                <a:gd name="T3" fmla="*/ 0 h 1"/>
                <a:gd name="T4" fmla="*/ 8 w 8"/>
                <a:gd name="T5" fmla="*/ 0 h 1"/>
                <a:gd name="T6" fmla="*/ 0 60000 65536"/>
                <a:gd name="T7" fmla="*/ 0 60000 65536"/>
                <a:gd name="T8" fmla="*/ 0 60000 65536"/>
                <a:gd name="T9" fmla="*/ 0 w 8"/>
                <a:gd name="T10" fmla="*/ 0 h 1"/>
                <a:gd name="T11" fmla="*/ 8 w 8"/>
                <a:gd name="T12" fmla="*/ 1 h 1"/>
              </a:gdLst>
              <a:ahLst/>
              <a:cxnLst>
                <a:cxn ang="T6">
                  <a:pos x="T0" y="T1"/>
                </a:cxn>
                <a:cxn ang="T7">
                  <a:pos x="T2" y="T3"/>
                </a:cxn>
                <a:cxn ang="T8">
                  <a:pos x="T4" y="T5"/>
                </a:cxn>
              </a:cxnLst>
              <a:rect l="T9" t="T10" r="T11" b="T12"/>
              <a:pathLst>
                <a:path w="8" h="1">
                  <a:moveTo>
                    <a:pt x="0" y="0"/>
                  </a:moveTo>
                  <a:lnTo>
                    <a:pt x="0" y="0"/>
                  </a:lnTo>
                  <a:lnTo>
                    <a:pt x="8" y="0"/>
                  </a:lnTo>
                </a:path>
              </a:pathLst>
            </a:custGeom>
            <a:noFill/>
            <a:ln w="36513">
              <a:solidFill>
                <a:srgbClr val="FF0000"/>
              </a:solidFill>
              <a:prstDash val="solid"/>
              <a:round/>
              <a:headEnd/>
              <a:tailEnd/>
            </a:ln>
          </p:spPr>
          <p:txBody>
            <a:bodyPr/>
            <a:lstStyle/>
            <a:p>
              <a:endParaRPr lang="zh-CN" altLang="en-US"/>
            </a:p>
          </p:txBody>
        </p:sp>
        <p:sp>
          <p:nvSpPr>
            <p:cNvPr id="68089" name="Line 2160"/>
            <p:cNvSpPr>
              <a:spLocks noChangeShapeType="1"/>
            </p:cNvSpPr>
            <p:nvPr/>
          </p:nvSpPr>
          <p:spPr bwMode="auto">
            <a:xfrm>
              <a:off x="5584" y="2010"/>
              <a:ext cx="1" cy="1"/>
            </a:xfrm>
            <a:prstGeom prst="line">
              <a:avLst/>
            </a:prstGeom>
            <a:noFill/>
            <a:ln w="36513">
              <a:solidFill>
                <a:srgbClr val="FF0000"/>
              </a:solidFill>
              <a:round/>
              <a:headEnd/>
              <a:tailEnd/>
            </a:ln>
          </p:spPr>
          <p:txBody>
            <a:bodyPr/>
            <a:lstStyle/>
            <a:p>
              <a:endParaRPr lang="zh-CN" altLang="en-US"/>
            </a:p>
          </p:txBody>
        </p:sp>
      </p:grpSp>
      <p:sp>
        <p:nvSpPr>
          <p:cNvPr id="67744" name="Line 2161"/>
          <p:cNvSpPr>
            <a:spLocks noChangeShapeType="1"/>
          </p:cNvSpPr>
          <p:nvPr/>
        </p:nvSpPr>
        <p:spPr bwMode="auto">
          <a:xfrm>
            <a:off x="12037485" y="3190875"/>
            <a:ext cx="2116" cy="1588"/>
          </a:xfrm>
          <a:prstGeom prst="line">
            <a:avLst/>
          </a:prstGeom>
          <a:noFill/>
          <a:ln w="36513">
            <a:solidFill>
              <a:srgbClr val="FF0000"/>
            </a:solidFill>
            <a:round/>
            <a:headEnd/>
            <a:tailEnd/>
          </a:ln>
        </p:spPr>
        <p:txBody>
          <a:bodyPr/>
          <a:lstStyle/>
          <a:p>
            <a:endParaRPr lang="zh-CN" altLang="en-US"/>
          </a:p>
        </p:txBody>
      </p:sp>
      <p:sp>
        <p:nvSpPr>
          <p:cNvPr id="67745" name="Line 2162"/>
          <p:cNvSpPr>
            <a:spLocks noChangeShapeType="1"/>
          </p:cNvSpPr>
          <p:nvPr/>
        </p:nvSpPr>
        <p:spPr bwMode="auto">
          <a:xfrm>
            <a:off x="12037485" y="3190875"/>
            <a:ext cx="2116" cy="1588"/>
          </a:xfrm>
          <a:prstGeom prst="line">
            <a:avLst/>
          </a:prstGeom>
          <a:noFill/>
          <a:ln w="36513">
            <a:solidFill>
              <a:srgbClr val="FF0000"/>
            </a:solidFill>
            <a:round/>
            <a:headEnd/>
            <a:tailEnd/>
          </a:ln>
        </p:spPr>
        <p:txBody>
          <a:bodyPr/>
          <a:lstStyle/>
          <a:p>
            <a:endParaRPr lang="zh-CN" altLang="en-US"/>
          </a:p>
        </p:txBody>
      </p:sp>
      <p:sp>
        <p:nvSpPr>
          <p:cNvPr id="67746" name="Line 2163"/>
          <p:cNvSpPr>
            <a:spLocks noChangeShapeType="1"/>
          </p:cNvSpPr>
          <p:nvPr/>
        </p:nvSpPr>
        <p:spPr bwMode="auto">
          <a:xfrm>
            <a:off x="12037485" y="3190875"/>
            <a:ext cx="2116" cy="1588"/>
          </a:xfrm>
          <a:prstGeom prst="line">
            <a:avLst/>
          </a:prstGeom>
          <a:noFill/>
          <a:ln w="36513">
            <a:solidFill>
              <a:srgbClr val="FF0000"/>
            </a:solidFill>
            <a:round/>
            <a:headEnd/>
            <a:tailEnd/>
          </a:ln>
        </p:spPr>
        <p:txBody>
          <a:bodyPr/>
          <a:lstStyle/>
          <a:p>
            <a:endParaRPr lang="zh-CN" altLang="en-US"/>
          </a:p>
        </p:txBody>
      </p:sp>
      <p:sp>
        <p:nvSpPr>
          <p:cNvPr id="67747" name="Line 2164"/>
          <p:cNvSpPr>
            <a:spLocks noChangeShapeType="1"/>
          </p:cNvSpPr>
          <p:nvPr/>
        </p:nvSpPr>
        <p:spPr bwMode="auto">
          <a:xfrm>
            <a:off x="12037485" y="3190875"/>
            <a:ext cx="2116" cy="1588"/>
          </a:xfrm>
          <a:prstGeom prst="line">
            <a:avLst/>
          </a:prstGeom>
          <a:noFill/>
          <a:ln w="36513">
            <a:solidFill>
              <a:srgbClr val="FF0000"/>
            </a:solidFill>
            <a:round/>
            <a:headEnd/>
            <a:tailEnd/>
          </a:ln>
        </p:spPr>
        <p:txBody>
          <a:bodyPr/>
          <a:lstStyle/>
          <a:p>
            <a:endParaRPr lang="zh-CN" altLang="en-US"/>
          </a:p>
        </p:txBody>
      </p:sp>
      <p:sp>
        <p:nvSpPr>
          <p:cNvPr id="67748" name="Freeform 2165"/>
          <p:cNvSpPr>
            <a:spLocks/>
          </p:cNvSpPr>
          <p:nvPr/>
        </p:nvSpPr>
        <p:spPr bwMode="auto">
          <a:xfrm>
            <a:off x="12037484" y="3190875"/>
            <a:ext cx="14816" cy="1588"/>
          </a:xfrm>
          <a:custGeom>
            <a:avLst/>
            <a:gdLst>
              <a:gd name="T0" fmla="*/ 0 w 7"/>
              <a:gd name="T1" fmla="*/ 0 h 1588"/>
              <a:gd name="T2" fmla="*/ 0 w 7"/>
              <a:gd name="T3" fmla="*/ 0 h 1588"/>
              <a:gd name="T4" fmla="*/ 7 w 7"/>
              <a:gd name="T5" fmla="*/ 0 h 1588"/>
              <a:gd name="T6" fmla="*/ 0 60000 65536"/>
              <a:gd name="T7" fmla="*/ 0 60000 65536"/>
              <a:gd name="T8" fmla="*/ 0 60000 65536"/>
              <a:gd name="T9" fmla="*/ 0 w 7"/>
              <a:gd name="T10" fmla="*/ 0 h 1588"/>
              <a:gd name="T11" fmla="*/ 7 w 7"/>
              <a:gd name="T12" fmla="*/ 1588 h 1588"/>
            </a:gdLst>
            <a:ahLst/>
            <a:cxnLst>
              <a:cxn ang="T6">
                <a:pos x="T0" y="T1"/>
              </a:cxn>
              <a:cxn ang="T7">
                <a:pos x="T2" y="T3"/>
              </a:cxn>
              <a:cxn ang="T8">
                <a:pos x="T4" y="T5"/>
              </a:cxn>
            </a:cxnLst>
            <a:rect l="T9" t="T10" r="T11" b="T12"/>
            <a:pathLst>
              <a:path w="7" h="1588">
                <a:moveTo>
                  <a:pt x="0" y="0"/>
                </a:moveTo>
                <a:lnTo>
                  <a:pt x="0" y="0"/>
                </a:lnTo>
                <a:lnTo>
                  <a:pt x="7" y="0"/>
                </a:lnTo>
              </a:path>
            </a:pathLst>
          </a:custGeom>
          <a:noFill/>
          <a:ln w="36513">
            <a:solidFill>
              <a:srgbClr val="FF0000"/>
            </a:solidFill>
            <a:prstDash val="solid"/>
            <a:round/>
            <a:headEnd/>
            <a:tailEnd/>
          </a:ln>
        </p:spPr>
        <p:txBody>
          <a:bodyPr/>
          <a:lstStyle/>
          <a:p>
            <a:endParaRPr lang="zh-CN" altLang="en-US"/>
          </a:p>
        </p:txBody>
      </p:sp>
      <p:sp>
        <p:nvSpPr>
          <p:cNvPr id="67749" name="Line 2166"/>
          <p:cNvSpPr>
            <a:spLocks noChangeShapeType="1"/>
          </p:cNvSpPr>
          <p:nvPr/>
        </p:nvSpPr>
        <p:spPr bwMode="auto">
          <a:xfrm>
            <a:off x="12052300" y="3190875"/>
            <a:ext cx="2117" cy="1588"/>
          </a:xfrm>
          <a:prstGeom prst="line">
            <a:avLst/>
          </a:prstGeom>
          <a:noFill/>
          <a:ln w="36513">
            <a:solidFill>
              <a:srgbClr val="FF0000"/>
            </a:solidFill>
            <a:round/>
            <a:headEnd/>
            <a:tailEnd/>
          </a:ln>
        </p:spPr>
        <p:txBody>
          <a:bodyPr/>
          <a:lstStyle/>
          <a:p>
            <a:endParaRPr lang="zh-CN" altLang="en-US"/>
          </a:p>
        </p:txBody>
      </p:sp>
      <p:sp>
        <p:nvSpPr>
          <p:cNvPr id="67750" name="Line 2167"/>
          <p:cNvSpPr>
            <a:spLocks noChangeShapeType="1"/>
          </p:cNvSpPr>
          <p:nvPr/>
        </p:nvSpPr>
        <p:spPr bwMode="auto">
          <a:xfrm>
            <a:off x="12052300" y="3190875"/>
            <a:ext cx="2117" cy="1588"/>
          </a:xfrm>
          <a:prstGeom prst="line">
            <a:avLst/>
          </a:prstGeom>
          <a:noFill/>
          <a:ln w="36513">
            <a:solidFill>
              <a:srgbClr val="FF0000"/>
            </a:solidFill>
            <a:round/>
            <a:headEnd/>
            <a:tailEnd/>
          </a:ln>
        </p:spPr>
        <p:txBody>
          <a:bodyPr/>
          <a:lstStyle/>
          <a:p>
            <a:endParaRPr lang="zh-CN" altLang="en-US"/>
          </a:p>
        </p:txBody>
      </p:sp>
      <p:sp>
        <p:nvSpPr>
          <p:cNvPr id="67751" name="Line 2168"/>
          <p:cNvSpPr>
            <a:spLocks noChangeShapeType="1"/>
          </p:cNvSpPr>
          <p:nvPr/>
        </p:nvSpPr>
        <p:spPr bwMode="auto">
          <a:xfrm>
            <a:off x="12052300" y="3190875"/>
            <a:ext cx="2117" cy="1588"/>
          </a:xfrm>
          <a:prstGeom prst="line">
            <a:avLst/>
          </a:prstGeom>
          <a:noFill/>
          <a:ln w="36513">
            <a:solidFill>
              <a:srgbClr val="FF0000"/>
            </a:solidFill>
            <a:round/>
            <a:headEnd/>
            <a:tailEnd/>
          </a:ln>
        </p:spPr>
        <p:txBody>
          <a:bodyPr/>
          <a:lstStyle/>
          <a:p>
            <a:endParaRPr lang="zh-CN" altLang="en-US"/>
          </a:p>
        </p:txBody>
      </p:sp>
      <p:sp>
        <p:nvSpPr>
          <p:cNvPr id="67752" name="Line 2169"/>
          <p:cNvSpPr>
            <a:spLocks noChangeShapeType="1"/>
          </p:cNvSpPr>
          <p:nvPr/>
        </p:nvSpPr>
        <p:spPr bwMode="auto">
          <a:xfrm>
            <a:off x="12052300" y="3190875"/>
            <a:ext cx="2117" cy="1588"/>
          </a:xfrm>
          <a:prstGeom prst="line">
            <a:avLst/>
          </a:prstGeom>
          <a:noFill/>
          <a:ln w="36513">
            <a:solidFill>
              <a:srgbClr val="FF0000"/>
            </a:solidFill>
            <a:round/>
            <a:headEnd/>
            <a:tailEnd/>
          </a:ln>
        </p:spPr>
        <p:txBody>
          <a:bodyPr/>
          <a:lstStyle/>
          <a:p>
            <a:endParaRPr lang="zh-CN" altLang="en-US"/>
          </a:p>
        </p:txBody>
      </p:sp>
      <p:sp>
        <p:nvSpPr>
          <p:cNvPr id="67753" name="Freeform 2170"/>
          <p:cNvSpPr>
            <a:spLocks/>
          </p:cNvSpPr>
          <p:nvPr/>
        </p:nvSpPr>
        <p:spPr bwMode="auto">
          <a:xfrm>
            <a:off x="12052300" y="3190875"/>
            <a:ext cx="16933" cy="1588"/>
          </a:xfrm>
          <a:custGeom>
            <a:avLst/>
            <a:gdLst>
              <a:gd name="T0" fmla="*/ 0 w 8"/>
              <a:gd name="T1" fmla="*/ 0 h 1588"/>
              <a:gd name="T2" fmla="*/ 0 w 8"/>
              <a:gd name="T3" fmla="*/ 0 h 1588"/>
              <a:gd name="T4" fmla="*/ 8 w 8"/>
              <a:gd name="T5" fmla="*/ 0 h 1588"/>
              <a:gd name="T6" fmla="*/ 0 60000 65536"/>
              <a:gd name="T7" fmla="*/ 0 60000 65536"/>
              <a:gd name="T8" fmla="*/ 0 60000 65536"/>
              <a:gd name="T9" fmla="*/ 0 w 8"/>
              <a:gd name="T10" fmla="*/ 0 h 1588"/>
              <a:gd name="T11" fmla="*/ 8 w 8"/>
              <a:gd name="T12" fmla="*/ 1588 h 1588"/>
            </a:gdLst>
            <a:ahLst/>
            <a:cxnLst>
              <a:cxn ang="T6">
                <a:pos x="T0" y="T1"/>
              </a:cxn>
              <a:cxn ang="T7">
                <a:pos x="T2" y="T3"/>
              </a:cxn>
              <a:cxn ang="T8">
                <a:pos x="T4" y="T5"/>
              </a:cxn>
            </a:cxnLst>
            <a:rect l="T9" t="T10" r="T11" b="T12"/>
            <a:pathLst>
              <a:path w="8" h="1588">
                <a:moveTo>
                  <a:pt x="0" y="0"/>
                </a:moveTo>
                <a:lnTo>
                  <a:pt x="0" y="0"/>
                </a:lnTo>
                <a:lnTo>
                  <a:pt x="8" y="0"/>
                </a:lnTo>
              </a:path>
            </a:pathLst>
          </a:custGeom>
          <a:noFill/>
          <a:ln w="36513">
            <a:solidFill>
              <a:srgbClr val="FF0000"/>
            </a:solidFill>
            <a:prstDash val="solid"/>
            <a:round/>
            <a:headEnd/>
            <a:tailEnd/>
          </a:ln>
        </p:spPr>
        <p:txBody>
          <a:bodyPr/>
          <a:lstStyle/>
          <a:p>
            <a:endParaRPr lang="zh-CN" altLang="en-US"/>
          </a:p>
        </p:txBody>
      </p:sp>
      <p:sp>
        <p:nvSpPr>
          <p:cNvPr id="67754" name="Line 2171"/>
          <p:cNvSpPr>
            <a:spLocks noChangeShapeType="1"/>
          </p:cNvSpPr>
          <p:nvPr/>
        </p:nvSpPr>
        <p:spPr bwMode="auto">
          <a:xfrm>
            <a:off x="12069234" y="3190875"/>
            <a:ext cx="2117" cy="1588"/>
          </a:xfrm>
          <a:prstGeom prst="line">
            <a:avLst/>
          </a:prstGeom>
          <a:noFill/>
          <a:ln w="36513">
            <a:solidFill>
              <a:srgbClr val="FF0000"/>
            </a:solidFill>
            <a:round/>
            <a:headEnd/>
            <a:tailEnd/>
          </a:ln>
        </p:spPr>
        <p:txBody>
          <a:bodyPr/>
          <a:lstStyle/>
          <a:p>
            <a:endParaRPr lang="zh-CN" altLang="en-US"/>
          </a:p>
        </p:txBody>
      </p:sp>
      <p:sp>
        <p:nvSpPr>
          <p:cNvPr id="67755" name="Line 2172"/>
          <p:cNvSpPr>
            <a:spLocks noChangeShapeType="1"/>
          </p:cNvSpPr>
          <p:nvPr/>
        </p:nvSpPr>
        <p:spPr bwMode="auto">
          <a:xfrm>
            <a:off x="12069234" y="3190875"/>
            <a:ext cx="2117" cy="1588"/>
          </a:xfrm>
          <a:prstGeom prst="line">
            <a:avLst/>
          </a:prstGeom>
          <a:noFill/>
          <a:ln w="36513">
            <a:solidFill>
              <a:srgbClr val="FF0000"/>
            </a:solidFill>
            <a:round/>
            <a:headEnd/>
            <a:tailEnd/>
          </a:ln>
        </p:spPr>
        <p:txBody>
          <a:bodyPr/>
          <a:lstStyle/>
          <a:p>
            <a:endParaRPr lang="zh-CN" altLang="en-US"/>
          </a:p>
        </p:txBody>
      </p:sp>
      <p:sp>
        <p:nvSpPr>
          <p:cNvPr id="67756" name="Line 2173"/>
          <p:cNvSpPr>
            <a:spLocks noChangeShapeType="1"/>
          </p:cNvSpPr>
          <p:nvPr/>
        </p:nvSpPr>
        <p:spPr bwMode="auto">
          <a:xfrm>
            <a:off x="12069234" y="3190875"/>
            <a:ext cx="2117" cy="1588"/>
          </a:xfrm>
          <a:prstGeom prst="line">
            <a:avLst/>
          </a:prstGeom>
          <a:noFill/>
          <a:ln w="36513">
            <a:solidFill>
              <a:srgbClr val="FF0000"/>
            </a:solidFill>
            <a:round/>
            <a:headEnd/>
            <a:tailEnd/>
          </a:ln>
        </p:spPr>
        <p:txBody>
          <a:bodyPr/>
          <a:lstStyle/>
          <a:p>
            <a:endParaRPr lang="zh-CN" altLang="en-US"/>
          </a:p>
        </p:txBody>
      </p:sp>
      <p:sp>
        <p:nvSpPr>
          <p:cNvPr id="67757" name="Line 2174"/>
          <p:cNvSpPr>
            <a:spLocks noChangeShapeType="1"/>
          </p:cNvSpPr>
          <p:nvPr/>
        </p:nvSpPr>
        <p:spPr bwMode="auto">
          <a:xfrm>
            <a:off x="12069234" y="3190875"/>
            <a:ext cx="2117" cy="1588"/>
          </a:xfrm>
          <a:prstGeom prst="line">
            <a:avLst/>
          </a:prstGeom>
          <a:noFill/>
          <a:ln w="36513">
            <a:solidFill>
              <a:srgbClr val="FF0000"/>
            </a:solidFill>
            <a:round/>
            <a:headEnd/>
            <a:tailEnd/>
          </a:ln>
        </p:spPr>
        <p:txBody>
          <a:bodyPr/>
          <a:lstStyle/>
          <a:p>
            <a:endParaRPr lang="zh-CN" altLang="en-US"/>
          </a:p>
        </p:txBody>
      </p:sp>
      <p:sp>
        <p:nvSpPr>
          <p:cNvPr id="67758" name="Freeform 2175"/>
          <p:cNvSpPr>
            <a:spLocks/>
          </p:cNvSpPr>
          <p:nvPr/>
        </p:nvSpPr>
        <p:spPr bwMode="auto">
          <a:xfrm>
            <a:off x="12069234" y="3190875"/>
            <a:ext cx="14817" cy="1588"/>
          </a:xfrm>
          <a:custGeom>
            <a:avLst/>
            <a:gdLst>
              <a:gd name="T0" fmla="*/ 0 w 7"/>
              <a:gd name="T1" fmla="*/ 0 h 1588"/>
              <a:gd name="T2" fmla="*/ 0 w 7"/>
              <a:gd name="T3" fmla="*/ 0 h 1588"/>
              <a:gd name="T4" fmla="*/ 7 w 7"/>
              <a:gd name="T5" fmla="*/ 0 h 1588"/>
              <a:gd name="T6" fmla="*/ 0 60000 65536"/>
              <a:gd name="T7" fmla="*/ 0 60000 65536"/>
              <a:gd name="T8" fmla="*/ 0 60000 65536"/>
              <a:gd name="T9" fmla="*/ 0 w 7"/>
              <a:gd name="T10" fmla="*/ 0 h 1588"/>
              <a:gd name="T11" fmla="*/ 7 w 7"/>
              <a:gd name="T12" fmla="*/ 1588 h 1588"/>
            </a:gdLst>
            <a:ahLst/>
            <a:cxnLst>
              <a:cxn ang="T6">
                <a:pos x="T0" y="T1"/>
              </a:cxn>
              <a:cxn ang="T7">
                <a:pos x="T2" y="T3"/>
              </a:cxn>
              <a:cxn ang="T8">
                <a:pos x="T4" y="T5"/>
              </a:cxn>
            </a:cxnLst>
            <a:rect l="T9" t="T10" r="T11" b="T12"/>
            <a:pathLst>
              <a:path w="7" h="1588">
                <a:moveTo>
                  <a:pt x="0" y="0"/>
                </a:moveTo>
                <a:lnTo>
                  <a:pt x="0" y="0"/>
                </a:lnTo>
                <a:lnTo>
                  <a:pt x="7" y="0"/>
                </a:lnTo>
              </a:path>
            </a:pathLst>
          </a:custGeom>
          <a:noFill/>
          <a:ln w="36513">
            <a:solidFill>
              <a:srgbClr val="FF0000"/>
            </a:solidFill>
            <a:prstDash val="solid"/>
            <a:round/>
            <a:headEnd/>
            <a:tailEnd/>
          </a:ln>
        </p:spPr>
        <p:txBody>
          <a:bodyPr/>
          <a:lstStyle/>
          <a:p>
            <a:endParaRPr lang="zh-CN" altLang="en-US"/>
          </a:p>
        </p:txBody>
      </p:sp>
      <p:sp>
        <p:nvSpPr>
          <p:cNvPr id="67759" name="Line 2176"/>
          <p:cNvSpPr>
            <a:spLocks noChangeShapeType="1"/>
          </p:cNvSpPr>
          <p:nvPr/>
        </p:nvSpPr>
        <p:spPr bwMode="auto">
          <a:xfrm>
            <a:off x="12084051" y="3190875"/>
            <a:ext cx="2116" cy="1588"/>
          </a:xfrm>
          <a:prstGeom prst="line">
            <a:avLst/>
          </a:prstGeom>
          <a:noFill/>
          <a:ln w="36513">
            <a:solidFill>
              <a:srgbClr val="FF0000"/>
            </a:solidFill>
            <a:round/>
            <a:headEnd/>
            <a:tailEnd/>
          </a:ln>
        </p:spPr>
        <p:txBody>
          <a:bodyPr/>
          <a:lstStyle/>
          <a:p>
            <a:endParaRPr lang="zh-CN" altLang="en-US"/>
          </a:p>
        </p:txBody>
      </p:sp>
      <p:sp>
        <p:nvSpPr>
          <p:cNvPr id="67760" name="Freeform 2177"/>
          <p:cNvSpPr>
            <a:spLocks/>
          </p:cNvSpPr>
          <p:nvPr/>
        </p:nvSpPr>
        <p:spPr bwMode="auto">
          <a:xfrm>
            <a:off x="12084051" y="3179763"/>
            <a:ext cx="2116" cy="11112"/>
          </a:xfrm>
          <a:custGeom>
            <a:avLst/>
            <a:gdLst>
              <a:gd name="T0" fmla="*/ 0 w 1587"/>
              <a:gd name="T1" fmla="*/ 7 h 7"/>
              <a:gd name="T2" fmla="*/ 0 w 1587"/>
              <a:gd name="T3" fmla="*/ 0 h 7"/>
              <a:gd name="T4" fmla="*/ 0 w 1587"/>
              <a:gd name="T5" fmla="*/ 0 h 7"/>
              <a:gd name="T6" fmla="*/ 0 60000 65536"/>
              <a:gd name="T7" fmla="*/ 0 60000 65536"/>
              <a:gd name="T8" fmla="*/ 0 60000 65536"/>
              <a:gd name="T9" fmla="*/ 0 w 1587"/>
              <a:gd name="T10" fmla="*/ 0 h 7"/>
              <a:gd name="T11" fmla="*/ 1587 w 1587"/>
              <a:gd name="T12" fmla="*/ 7 h 7"/>
            </a:gdLst>
            <a:ahLst/>
            <a:cxnLst>
              <a:cxn ang="T6">
                <a:pos x="T0" y="T1"/>
              </a:cxn>
              <a:cxn ang="T7">
                <a:pos x="T2" y="T3"/>
              </a:cxn>
              <a:cxn ang="T8">
                <a:pos x="T4" y="T5"/>
              </a:cxn>
            </a:cxnLst>
            <a:rect l="T9" t="T10" r="T11" b="T12"/>
            <a:pathLst>
              <a:path w="1587" h="7">
                <a:moveTo>
                  <a:pt x="0" y="7"/>
                </a:moveTo>
                <a:lnTo>
                  <a:pt x="0" y="0"/>
                </a:lnTo>
              </a:path>
            </a:pathLst>
          </a:custGeom>
          <a:noFill/>
          <a:ln w="36513">
            <a:solidFill>
              <a:srgbClr val="FF0000"/>
            </a:solidFill>
            <a:prstDash val="solid"/>
            <a:round/>
            <a:headEnd/>
            <a:tailEnd/>
          </a:ln>
        </p:spPr>
        <p:txBody>
          <a:bodyPr/>
          <a:lstStyle/>
          <a:p>
            <a:endParaRPr lang="zh-CN" altLang="en-US"/>
          </a:p>
        </p:txBody>
      </p:sp>
      <p:sp>
        <p:nvSpPr>
          <p:cNvPr id="67761" name="Line 2178"/>
          <p:cNvSpPr>
            <a:spLocks noChangeShapeType="1"/>
          </p:cNvSpPr>
          <p:nvPr/>
        </p:nvSpPr>
        <p:spPr bwMode="auto">
          <a:xfrm>
            <a:off x="12084051" y="3179764"/>
            <a:ext cx="2116" cy="1587"/>
          </a:xfrm>
          <a:prstGeom prst="line">
            <a:avLst/>
          </a:prstGeom>
          <a:noFill/>
          <a:ln w="36513">
            <a:solidFill>
              <a:srgbClr val="FF0000"/>
            </a:solidFill>
            <a:round/>
            <a:headEnd/>
            <a:tailEnd/>
          </a:ln>
        </p:spPr>
        <p:txBody>
          <a:bodyPr/>
          <a:lstStyle/>
          <a:p>
            <a:endParaRPr lang="zh-CN" altLang="en-US"/>
          </a:p>
        </p:txBody>
      </p:sp>
      <p:sp>
        <p:nvSpPr>
          <p:cNvPr id="67762" name="Line 2179"/>
          <p:cNvSpPr>
            <a:spLocks noChangeShapeType="1"/>
          </p:cNvSpPr>
          <p:nvPr/>
        </p:nvSpPr>
        <p:spPr bwMode="auto">
          <a:xfrm>
            <a:off x="12084051" y="3179764"/>
            <a:ext cx="2116" cy="1587"/>
          </a:xfrm>
          <a:prstGeom prst="line">
            <a:avLst/>
          </a:prstGeom>
          <a:noFill/>
          <a:ln w="36513">
            <a:solidFill>
              <a:srgbClr val="FF0000"/>
            </a:solidFill>
            <a:round/>
            <a:headEnd/>
            <a:tailEnd/>
          </a:ln>
        </p:spPr>
        <p:txBody>
          <a:bodyPr/>
          <a:lstStyle/>
          <a:p>
            <a:endParaRPr lang="zh-CN" altLang="en-US"/>
          </a:p>
        </p:txBody>
      </p:sp>
      <p:sp>
        <p:nvSpPr>
          <p:cNvPr id="67763" name="Line 2180"/>
          <p:cNvSpPr>
            <a:spLocks noChangeShapeType="1"/>
          </p:cNvSpPr>
          <p:nvPr/>
        </p:nvSpPr>
        <p:spPr bwMode="auto">
          <a:xfrm>
            <a:off x="12084051" y="3179764"/>
            <a:ext cx="2116" cy="1587"/>
          </a:xfrm>
          <a:prstGeom prst="line">
            <a:avLst/>
          </a:prstGeom>
          <a:noFill/>
          <a:ln w="36513">
            <a:solidFill>
              <a:srgbClr val="FF0000"/>
            </a:solidFill>
            <a:round/>
            <a:headEnd/>
            <a:tailEnd/>
          </a:ln>
        </p:spPr>
        <p:txBody>
          <a:bodyPr/>
          <a:lstStyle/>
          <a:p>
            <a:endParaRPr lang="zh-CN" altLang="en-US"/>
          </a:p>
        </p:txBody>
      </p:sp>
      <p:sp>
        <p:nvSpPr>
          <p:cNvPr id="67764" name="Freeform 2181"/>
          <p:cNvSpPr>
            <a:spLocks/>
          </p:cNvSpPr>
          <p:nvPr/>
        </p:nvSpPr>
        <p:spPr bwMode="auto">
          <a:xfrm>
            <a:off x="12084051" y="3179764"/>
            <a:ext cx="16933" cy="1587"/>
          </a:xfrm>
          <a:custGeom>
            <a:avLst/>
            <a:gdLst>
              <a:gd name="T0" fmla="*/ 0 w 8"/>
              <a:gd name="T1" fmla="*/ 0 h 1587"/>
              <a:gd name="T2" fmla="*/ 0 w 8"/>
              <a:gd name="T3" fmla="*/ 0 h 1587"/>
              <a:gd name="T4" fmla="*/ 8 w 8"/>
              <a:gd name="T5" fmla="*/ 0 h 1587"/>
              <a:gd name="T6" fmla="*/ 0 60000 65536"/>
              <a:gd name="T7" fmla="*/ 0 60000 65536"/>
              <a:gd name="T8" fmla="*/ 0 60000 65536"/>
              <a:gd name="T9" fmla="*/ 0 w 8"/>
              <a:gd name="T10" fmla="*/ 0 h 1587"/>
              <a:gd name="T11" fmla="*/ 8 w 8"/>
              <a:gd name="T12" fmla="*/ 1587 h 1587"/>
            </a:gdLst>
            <a:ahLst/>
            <a:cxnLst>
              <a:cxn ang="T6">
                <a:pos x="T0" y="T1"/>
              </a:cxn>
              <a:cxn ang="T7">
                <a:pos x="T2" y="T3"/>
              </a:cxn>
              <a:cxn ang="T8">
                <a:pos x="T4" y="T5"/>
              </a:cxn>
            </a:cxnLst>
            <a:rect l="T9" t="T10" r="T11" b="T12"/>
            <a:pathLst>
              <a:path w="8" h="1587">
                <a:moveTo>
                  <a:pt x="0" y="0"/>
                </a:moveTo>
                <a:lnTo>
                  <a:pt x="0" y="0"/>
                </a:lnTo>
                <a:lnTo>
                  <a:pt x="8" y="0"/>
                </a:lnTo>
              </a:path>
            </a:pathLst>
          </a:custGeom>
          <a:noFill/>
          <a:ln w="36513">
            <a:solidFill>
              <a:srgbClr val="FF0000"/>
            </a:solidFill>
            <a:prstDash val="solid"/>
            <a:round/>
            <a:headEnd/>
            <a:tailEnd/>
          </a:ln>
        </p:spPr>
        <p:txBody>
          <a:bodyPr/>
          <a:lstStyle/>
          <a:p>
            <a:endParaRPr lang="zh-CN" altLang="en-US"/>
          </a:p>
        </p:txBody>
      </p:sp>
      <p:sp>
        <p:nvSpPr>
          <p:cNvPr id="67765" name="Line 2182"/>
          <p:cNvSpPr>
            <a:spLocks noChangeShapeType="1"/>
          </p:cNvSpPr>
          <p:nvPr/>
        </p:nvSpPr>
        <p:spPr bwMode="auto">
          <a:xfrm>
            <a:off x="12100985" y="3179764"/>
            <a:ext cx="2116" cy="1587"/>
          </a:xfrm>
          <a:prstGeom prst="line">
            <a:avLst/>
          </a:prstGeom>
          <a:noFill/>
          <a:ln w="36513">
            <a:solidFill>
              <a:srgbClr val="FF0000"/>
            </a:solidFill>
            <a:round/>
            <a:headEnd/>
            <a:tailEnd/>
          </a:ln>
        </p:spPr>
        <p:txBody>
          <a:bodyPr/>
          <a:lstStyle/>
          <a:p>
            <a:endParaRPr lang="zh-CN" altLang="en-US"/>
          </a:p>
        </p:txBody>
      </p:sp>
      <p:sp>
        <p:nvSpPr>
          <p:cNvPr id="67766" name="Line 2183"/>
          <p:cNvSpPr>
            <a:spLocks noChangeShapeType="1"/>
          </p:cNvSpPr>
          <p:nvPr/>
        </p:nvSpPr>
        <p:spPr bwMode="auto">
          <a:xfrm>
            <a:off x="12100985" y="3179764"/>
            <a:ext cx="2116" cy="1587"/>
          </a:xfrm>
          <a:prstGeom prst="line">
            <a:avLst/>
          </a:prstGeom>
          <a:noFill/>
          <a:ln w="36513">
            <a:solidFill>
              <a:srgbClr val="FF0000"/>
            </a:solidFill>
            <a:round/>
            <a:headEnd/>
            <a:tailEnd/>
          </a:ln>
        </p:spPr>
        <p:txBody>
          <a:bodyPr/>
          <a:lstStyle/>
          <a:p>
            <a:endParaRPr lang="zh-CN" altLang="en-US"/>
          </a:p>
        </p:txBody>
      </p:sp>
      <p:sp>
        <p:nvSpPr>
          <p:cNvPr id="67767" name="Line 2184"/>
          <p:cNvSpPr>
            <a:spLocks noChangeShapeType="1"/>
          </p:cNvSpPr>
          <p:nvPr/>
        </p:nvSpPr>
        <p:spPr bwMode="auto">
          <a:xfrm>
            <a:off x="12100985" y="3179764"/>
            <a:ext cx="2116" cy="1587"/>
          </a:xfrm>
          <a:prstGeom prst="line">
            <a:avLst/>
          </a:prstGeom>
          <a:noFill/>
          <a:ln w="36513">
            <a:solidFill>
              <a:srgbClr val="FF0000"/>
            </a:solidFill>
            <a:round/>
            <a:headEnd/>
            <a:tailEnd/>
          </a:ln>
        </p:spPr>
        <p:txBody>
          <a:bodyPr/>
          <a:lstStyle/>
          <a:p>
            <a:endParaRPr lang="zh-CN" altLang="en-US"/>
          </a:p>
        </p:txBody>
      </p:sp>
      <p:sp>
        <p:nvSpPr>
          <p:cNvPr id="67768" name="Line 2185"/>
          <p:cNvSpPr>
            <a:spLocks noChangeShapeType="1"/>
          </p:cNvSpPr>
          <p:nvPr/>
        </p:nvSpPr>
        <p:spPr bwMode="auto">
          <a:xfrm>
            <a:off x="12100985" y="3179764"/>
            <a:ext cx="2116" cy="1587"/>
          </a:xfrm>
          <a:prstGeom prst="line">
            <a:avLst/>
          </a:prstGeom>
          <a:noFill/>
          <a:ln w="36513">
            <a:solidFill>
              <a:srgbClr val="FF0000"/>
            </a:solidFill>
            <a:round/>
            <a:headEnd/>
            <a:tailEnd/>
          </a:ln>
        </p:spPr>
        <p:txBody>
          <a:bodyPr/>
          <a:lstStyle/>
          <a:p>
            <a:endParaRPr lang="zh-CN" altLang="en-US"/>
          </a:p>
        </p:txBody>
      </p:sp>
      <p:sp>
        <p:nvSpPr>
          <p:cNvPr id="67769" name="Freeform 2186"/>
          <p:cNvSpPr>
            <a:spLocks/>
          </p:cNvSpPr>
          <p:nvPr/>
        </p:nvSpPr>
        <p:spPr bwMode="auto">
          <a:xfrm>
            <a:off x="12100984" y="3179764"/>
            <a:ext cx="14816" cy="1587"/>
          </a:xfrm>
          <a:custGeom>
            <a:avLst/>
            <a:gdLst>
              <a:gd name="T0" fmla="*/ 0 w 7"/>
              <a:gd name="T1" fmla="*/ 0 h 1587"/>
              <a:gd name="T2" fmla="*/ 0 w 7"/>
              <a:gd name="T3" fmla="*/ 0 h 1587"/>
              <a:gd name="T4" fmla="*/ 7 w 7"/>
              <a:gd name="T5" fmla="*/ 0 h 1587"/>
              <a:gd name="T6" fmla="*/ 0 60000 65536"/>
              <a:gd name="T7" fmla="*/ 0 60000 65536"/>
              <a:gd name="T8" fmla="*/ 0 60000 65536"/>
              <a:gd name="T9" fmla="*/ 0 w 7"/>
              <a:gd name="T10" fmla="*/ 0 h 1587"/>
              <a:gd name="T11" fmla="*/ 7 w 7"/>
              <a:gd name="T12" fmla="*/ 1587 h 1587"/>
            </a:gdLst>
            <a:ahLst/>
            <a:cxnLst>
              <a:cxn ang="T6">
                <a:pos x="T0" y="T1"/>
              </a:cxn>
              <a:cxn ang="T7">
                <a:pos x="T2" y="T3"/>
              </a:cxn>
              <a:cxn ang="T8">
                <a:pos x="T4" y="T5"/>
              </a:cxn>
            </a:cxnLst>
            <a:rect l="T9" t="T10" r="T11" b="T12"/>
            <a:pathLst>
              <a:path w="7" h="1587">
                <a:moveTo>
                  <a:pt x="0" y="0"/>
                </a:moveTo>
                <a:lnTo>
                  <a:pt x="0" y="0"/>
                </a:lnTo>
                <a:lnTo>
                  <a:pt x="7" y="0"/>
                </a:lnTo>
              </a:path>
            </a:pathLst>
          </a:custGeom>
          <a:noFill/>
          <a:ln w="36513">
            <a:solidFill>
              <a:srgbClr val="FF0000"/>
            </a:solidFill>
            <a:prstDash val="solid"/>
            <a:round/>
            <a:headEnd/>
            <a:tailEnd/>
          </a:ln>
        </p:spPr>
        <p:txBody>
          <a:bodyPr/>
          <a:lstStyle/>
          <a:p>
            <a:endParaRPr lang="zh-CN" altLang="en-US"/>
          </a:p>
        </p:txBody>
      </p:sp>
      <p:sp>
        <p:nvSpPr>
          <p:cNvPr id="67770" name="Line 2187"/>
          <p:cNvSpPr>
            <a:spLocks noChangeShapeType="1"/>
          </p:cNvSpPr>
          <p:nvPr/>
        </p:nvSpPr>
        <p:spPr bwMode="auto">
          <a:xfrm>
            <a:off x="12115800" y="3179764"/>
            <a:ext cx="2117" cy="1587"/>
          </a:xfrm>
          <a:prstGeom prst="line">
            <a:avLst/>
          </a:prstGeom>
          <a:noFill/>
          <a:ln w="36513">
            <a:solidFill>
              <a:srgbClr val="FF0000"/>
            </a:solidFill>
            <a:round/>
            <a:headEnd/>
            <a:tailEnd/>
          </a:ln>
        </p:spPr>
        <p:txBody>
          <a:bodyPr/>
          <a:lstStyle/>
          <a:p>
            <a:endParaRPr lang="zh-CN" altLang="en-US"/>
          </a:p>
        </p:txBody>
      </p:sp>
      <p:sp>
        <p:nvSpPr>
          <p:cNvPr id="67771" name="Line 2188"/>
          <p:cNvSpPr>
            <a:spLocks noChangeShapeType="1"/>
          </p:cNvSpPr>
          <p:nvPr/>
        </p:nvSpPr>
        <p:spPr bwMode="auto">
          <a:xfrm>
            <a:off x="12115800" y="3179764"/>
            <a:ext cx="2117" cy="1587"/>
          </a:xfrm>
          <a:prstGeom prst="line">
            <a:avLst/>
          </a:prstGeom>
          <a:noFill/>
          <a:ln w="36513">
            <a:solidFill>
              <a:srgbClr val="FF0000"/>
            </a:solidFill>
            <a:round/>
            <a:headEnd/>
            <a:tailEnd/>
          </a:ln>
        </p:spPr>
        <p:txBody>
          <a:bodyPr/>
          <a:lstStyle/>
          <a:p>
            <a:endParaRPr lang="zh-CN" altLang="en-US"/>
          </a:p>
        </p:txBody>
      </p:sp>
      <p:sp>
        <p:nvSpPr>
          <p:cNvPr id="67772" name="Line 2189"/>
          <p:cNvSpPr>
            <a:spLocks noChangeShapeType="1"/>
          </p:cNvSpPr>
          <p:nvPr/>
        </p:nvSpPr>
        <p:spPr bwMode="auto">
          <a:xfrm>
            <a:off x="12115800" y="3179764"/>
            <a:ext cx="2117" cy="1587"/>
          </a:xfrm>
          <a:prstGeom prst="line">
            <a:avLst/>
          </a:prstGeom>
          <a:noFill/>
          <a:ln w="36513">
            <a:solidFill>
              <a:srgbClr val="FF0000"/>
            </a:solidFill>
            <a:round/>
            <a:headEnd/>
            <a:tailEnd/>
          </a:ln>
        </p:spPr>
        <p:txBody>
          <a:bodyPr/>
          <a:lstStyle/>
          <a:p>
            <a:endParaRPr lang="zh-CN" altLang="en-US"/>
          </a:p>
        </p:txBody>
      </p:sp>
      <p:sp>
        <p:nvSpPr>
          <p:cNvPr id="67773" name="Line 2190"/>
          <p:cNvSpPr>
            <a:spLocks noChangeShapeType="1"/>
          </p:cNvSpPr>
          <p:nvPr/>
        </p:nvSpPr>
        <p:spPr bwMode="auto">
          <a:xfrm>
            <a:off x="12115800" y="3179764"/>
            <a:ext cx="2117" cy="1587"/>
          </a:xfrm>
          <a:prstGeom prst="line">
            <a:avLst/>
          </a:prstGeom>
          <a:noFill/>
          <a:ln w="36513">
            <a:solidFill>
              <a:srgbClr val="FF0000"/>
            </a:solidFill>
            <a:round/>
            <a:headEnd/>
            <a:tailEnd/>
          </a:ln>
        </p:spPr>
        <p:txBody>
          <a:bodyPr/>
          <a:lstStyle/>
          <a:p>
            <a:endParaRPr lang="zh-CN" altLang="en-US"/>
          </a:p>
        </p:txBody>
      </p:sp>
      <p:sp>
        <p:nvSpPr>
          <p:cNvPr id="67774" name="Freeform 2191"/>
          <p:cNvSpPr>
            <a:spLocks/>
          </p:cNvSpPr>
          <p:nvPr/>
        </p:nvSpPr>
        <p:spPr bwMode="auto">
          <a:xfrm>
            <a:off x="12115800" y="3179764"/>
            <a:ext cx="16933" cy="1587"/>
          </a:xfrm>
          <a:custGeom>
            <a:avLst/>
            <a:gdLst>
              <a:gd name="T0" fmla="*/ 0 w 8"/>
              <a:gd name="T1" fmla="*/ 0 h 1587"/>
              <a:gd name="T2" fmla="*/ 0 w 8"/>
              <a:gd name="T3" fmla="*/ 0 h 1587"/>
              <a:gd name="T4" fmla="*/ 8 w 8"/>
              <a:gd name="T5" fmla="*/ 0 h 1587"/>
              <a:gd name="T6" fmla="*/ 0 60000 65536"/>
              <a:gd name="T7" fmla="*/ 0 60000 65536"/>
              <a:gd name="T8" fmla="*/ 0 60000 65536"/>
              <a:gd name="T9" fmla="*/ 0 w 8"/>
              <a:gd name="T10" fmla="*/ 0 h 1587"/>
              <a:gd name="T11" fmla="*/ 8 w 8"/>
              <a:gd name="T12" fmla="*/ 1587 h 1587"/>
            </a:gdLst>
            <a:ahLst/>
            <a:cxnLst>
              <a:cxn ang="T6">
                <a:pos x="T0" y="T1"/>
              </a:cxn>
              <a:cxn ang="T7">
                <a:pos x="T2" y="T3"/>
              </a:cxn>
              <a:cxn ang="T8">
                <a:pos x="T4" y="T5"/>
              </a:cxn>
            </a:cxnLst>
            <a:rect l="T9" t="T10" r="T11" b="T12"/>
            <a:pathLst>
              <a:path w="8" h="1587">
                <a:moveTo>
                  <a:pt x="0" y="0"/>
                </a:moveTo>
                <a:lnTo>
                  <a:pt x="0" y="0"/>
                </a:lnTo>
                <a:lnTo>
                  <a:pt x="8" y="0"/>
                </a:lnTo>
              </a:path>
            </a:pathLst>
          </a:custGeom>
          <a:noFill/>
          <a:ln w="36513">
            <a:solidFill>
              <a:srgbClr val="FF0000"/>
            </a:solidFill>
            <a:prstDash val="solid"/>
            <a:round/>
            <a:headEnd/>
            <a:tailEnd/>
          </a:ln>
        </p:spPr>
        <p:txBody>
          <a:bodyPr/>
          <a:lstStyle/>
          <a:p>
            <a:endParaRPr lang="zh-CN" altLang="en-US"/>
          </a:p>
        </p:txBody>
      </p:sp>
      <p:sp>
        <p:nvSpPr>
          <p:cNvPr id="67775" name="Line 2192"/>
          <p:cNvSpPr>
            <a:spLocks noChangeShapeType="1"/>
          </p:cNvSpPr>
          <p:nvPr/>
        </p:nvSpPr>
        <p:spPr bwMode="auto">
          <a:xfrm>
            <a:off x="12132734" y="3179764"/>
            <a:ext cx="2117" cy="1587"/>
          </a:xfrm>
          <a:prstGeom prst="line">
            <a:avLst/>
          </a:prstGeom>
          <a:noFill/>
          <a:ln w="36513">
            <a:solidFill>
              <a:srgbClr val="FF0000"/>
            </a:solidFill>
            <a:round/>
            <a:headEnd/>
            <a:tailEnd/>
          </a:ln>
        </p:spPr>
        <p:txBody>
          <a:bodyPr/>
          <a:lstStyle/>
          <a:p>
            <a:endParaRPr lang="zh-CN" altLang="en-US"/>
          </a:p>
        </p:txBody>
      </p:sp>
      <p:sp>
        <p:nvSpPr>
          <p:cNvPr id="67776" name="Line 2193"/>
          <p:cNvSpPr>
            <a:spLocks noChangeShapeType="1"/>
          </p:cNvSpPr>
          <p:nvPr/>
        </p:nvSpPr>
        <p:spPr bwMode="auto">
          <a:xfrm>
            <a:off x="12132734" y="3179764"/>
            <a:ext cx="2117" cy="1587"/>
          </a:xfrm>
          <a:prstGeom prst="line">
            <a:avLst/>
          </a:prstGeom>
          <a:noFill/>
          <a:ln w="36513">
            <a:solidFill>
              <a:srgbClr val="FF0000"/>
            </a:solidFill>
            <a:round/>
            <a:headEnd/>
            <a:tailEnd/>
          </a:ln>
        </p:spPr>
        <p:txBody>
          <a:bodyPr/>
          <a:lstStyle/>
          <a:p>
            <a:endParaRPr lang="zh-CN" altLang="en-US"/>
          </a:p>
        </p:txBody>
      </p:sp>
      <p:sp>
        <p:nvSpPr>
          <p:cNvPr id="67777" name="Line 2194"/>
          <p:cNvSpPr>
            <a:spLocks noChangeShapeType="1"/>
          </p:cNvSpPr>
          <p:nvPr/>
        </p:nvSpPr>
        <p:spPr bwMode="auto">
          <a:xfrm>
            <a:off x="12132734" y="3179764"/>
            <a:ext cx="2117" cy="1587"/>
          </a:xfrm>
          <a:prstGeom prst="line">
            <a:avLst/>
          </a:prstGeom>
          <a:noFill/>
          <a:ln w="36513">
            <a:solidFill>
              <a:srgbClr val="FF0000"/>
            </a:solidFill>
            <a:round/>
            <a:headEnd/>
            <a:tailEnd/>
          </a:ln>
        </p:spPr>
        <p:txBody>
          <a:bodyPr/>
          <a:lstStyle/>
          <a:p>
            <a:endParaRPr lang="zh-CN" altLang="en-US"/>
          </a:p>
        </p:txBody>
      </p:sp>
      <p:sp>
        <p:nvSpPr>
          <p:cNvPr id="67778" name="Line 2195"/>
          <p:cNvSpPr>
            <a:spLocks noChangeShapeType="1"/>
          </p:cNvSpPr>
          <p:nvPr/>
        </p:nvSpPr>
        <p:spPr bwMode="auto">
          <a:xfrm>
            <a:off x="12132734" y="3179764"/>
            <a:ext cx="2117" cy="1587"/>
          </a:xfrm>
          <a:prstGeom prst="line">
            <a:avLst/>
          </a:prstGeom>
          <a:noFill/>
          <a:ln w="36513">
            <a:solidFill>
              <a:srgbClr val="FF0000"/>
            </a:solidFill>
            <a:round/>
            <a:headEnd/>
            <a:tailEnd/>
          </a:ln>
        </p:spPr>
        <p:txBody>
          <a:bodyPr/>
          <a:lstStyle/>
          <a:p>
            <a:endParaRPr lang="zh-CN" altLang="en-US"/>
          </a:p>
        </p:txBody>
      </p:sp>
      <p:sp>
        <p:nvSpPr>
          <p:cNvPr id="67779" name="Line 2196"/>
          <p:cNvSpPr>
            <a:spLocks noChangeShapeType="1"/>
          </p:cNvSpPr>
          <p:nvPr/>
        </p:nvSpPr>
        <p:spPr bwMode="auto">
          <a:xfrm>
            <a:off x="12132734" y="3179764"/>
            <a:ext cx="2117" cy="1587"/>
          </a:xfrm>
          <a:prstGeom prst="line">
            <a:avLst/>
          </a:prstGeom>
          <a:noFill/>
          <a:ln w="36513">
            <a:solidFill>
              <a:srgbClr val="FF0000"/>
            </a:solidFill>
            <a:round/>
            <a:headEnd/>
            <a:tailEnd/>
          </a:ln>
        </p:spPr>
        <p:txBody>
          <a:bodyPr/>
          <a:lstStyle/>
          <a:p>
            <a:endParaRPr lang="zh-CN" altLang="en-US"/>
          </a:p>
        </p:txBody>
      </p:sp>
      <p:sp>
        <p:nvSpPr>
          <p:cNvPr id="67780" name="Freeform 2197"/>
          <p:cNvSpPr>
            <a:spLocks/>
          </p:cNvSpPr>
          <p:nvPr/>
        </p:nvSpPr>
        <p:spPr bwMode="auto">
          <a:xfrm>
            <a:off x="12132734" y="3179764"/>
            <a:ext cx="14817" cy="1587"/>
          </a:xfrm>
          <a:custGeom>
            <a:avLst/>
            <a:gdLst>
              <a:gd name="T0" fmla="*/ 0 w 7"/>
              <a:gd name="T1" fmla="*/ 0 h 1587"/>
              <a:gd name="T2" fmla="*/ 0 w 7"/>
              <a:gd name="T3" fmla="*/ 0 h 1587"/>
              <a:gd name="T4" fmla="*/ 7 w 7"/>
              <a:gd name="T5" fmla="*/ 0 h 1587"/>
              <a:gd name="T6" fmla="*/ 0 60000 65536"/>
              <a:gd name="T7" fmla="*/ 0 60000 65536"/>
              <a:gd name="T8" fmla="*/ 0 60000 65536"/>
              <a:gd name="T9" fmla="*/ 0 w 7"/>
              <a:gd name="T10" fmla="*/ 0 h 1587"/>
              <a:gd name="T11" fmla="*/ 7 w 7"/>
              <a:gd name="T12" fmla="*/ 1587 h 1587"/>
            </a:gdLst>
            <a:ahLst/>
            <a:cxnLst>
              <a:cxn ang="T6">
                <a:pos x="T0" y="T1"/>
              </a:cxn>
              <a:cxn ang="T7">
                <a:pos x="T2" y="T3"/>
              </a:cxn>
              <a:cxn ang="T8">
                <a:pos x="T4" y="T5"/>
              </a:cxn>
            </a:cxnLst>
            <a:rect l="T9" t="T10" r="T11" b="T12"/>
            <a:pathLst>
              <a:path w="7" h="1587">
                <a:moveTo>
                  <a:pt x="0" y="0"/>
                </a:moveTo>
                <a:lnTo>
                  <a:pt x="0" y="0"/>
                </a:lnTo>
                <a:lnTo>
                  <a:pt x="7" y="0"/>
                </a:lnTo>
              </a:path>
            </a:pathLst>
          </a:custGeom>
          <a:noFill/>
          <a:ln w="36513">
            <a:solidFill>
              <a:srgbClr val="FF0000"/>
            </a:solidFill>
            <a:prstDash val="solid"/>
            <a:round/>
            <a:headEnd/>
            <a:tailEnd/>
          </a:ln>
        </p:spPr>
        <p:txBody>
          <a:bodyPr/>
          <a:lstStyle/>
          <a:p>
            <a:endParaRPr lang="zh-CN" altLang="en-US"/>
          </a:p>
        </p:txBody>
      </p:sp>
      <p:sp>
        <p:nvSpPr>
          <p:cNvPr id="67781" name="Line 2198"/>
          <p:cNvSpPr>
            <a:spLocks noChangeShapeType="1"/>
          </p:cNvSpPr>
          <p:nvPr/>
        </p:nvSpPr>
        <p:spPr bwMode="auto">
          <a:xfrm>
            <a:off x="12147551" y="3179764"/>
            <a:ext cx="2116" cy="1587"/>
          </a:xfrm>
          <a:prstGeom prst="line">
            <a:avLst/>
          </a:prstGeom>
          <a:noFill/>
          <a:ln w="36513">
            <a:solidFill>
              <a:srgbClr val="FF0000"/>
            </a:solidFill>
            <a:round/>
            <a:headEnd/>
            <a:tailEnd/>
          </a:ln>
        </p:spPr>
        <p:txBody>
          <a:bodyPr/>
          <a:lstStyle/>
          <a:p>
            <a:endParaRPr lang="zh-CN" altLang="en-US"/>
          </a:p>
        </p:txBody>
      </p:sp>
      <p:sp>
        <p:nvSpPr>
          <p:cNvPr id="67782" name="Line 2199"/>
          <p:cNvSpPr>
            <a:spLocks noChangeShapeType="1"/>
          </p:cNvSpPr>
          <p:nvPr/>
        </p:nvSpPr>
        <p:spPr bwMode="auto">
          <a:xfrm>
            <a:off x="12147551" y="3179764"/>
            <a:ext cx="2116" cy="1587"/>
          </a:xfrm>
          <a:prstGeom prst="line">
            <a:avLst/>
          </a:prstGeom>
          <a:noFill/>
          <a:ln w="36513">
            <a:solidFill>
              <a:srgbClr val="FF0000"/>
            </a:solidFill>
            <a:round/>
            <a:headEnd/>
            <a:tailEnd/>
          </a:ln>
        </p:spPr>
        <p:txBody>
          <a:bodyPr/>
          <a:lstStyle/>
          <a:p>
            <a:endParaRPr lang="zh-CN" altLang="en-US"/>
          </a:p>
        </p:txBody>
      </p:sp>
      <p:sp>
        <p:nvSpPr>
          <p:cNvPr id="67783" name="Line 2200"/>
          <p:cNvSpPr>
            <a:spLocks noChangeShapeType="1"/>
          </p:cNvSpPr>
          <p:nvPr/>
        </p:nvSpPr>
        <p:spPr bwMode="auto">
          <a:xfrm>
            <a:off x="12147551" y="3179764"/>
            <a:ext cx="2116" cy="1587"/>
          </a:xfrm>
          <a:prstGeom prst="line">
            <a:avLst/>
          </a:prstGeom>
          <a:noFill/>
          <a:ln w="36513">
            <a:solidFill>
              <a:srgbClr val="FF0000"/>
            </a:solidFill>
            <a:round/>
            <a:headEnd/>
            <a:tailEnd/>
          </a:ln>
        </p:spPr>
        <p:txBody>
          <a:bodyPr/>
          <a:lstStyle/>
          <a:p>
            <a:endParaRPr lang="zh-CN" altLang="en-US"/>
          </a:p>
        </p:txBody>
      </p:sp>
      <p:sp>
        <p:nvSpPr>
          <p:cNvPr id="67784" name="Line 2201"/>
          <p:cNvSpPr>
            <a:spLocks noChangeShapeType="1"/>
          </p:cNvSpPr>
          <p:nvPr/>
        </p:nvSpPr>
        <p:spPr bwMode="auto">
          <a:xfrm>
            <a:off x="12147551" y="3179764"/>
            <a:ext cx="2116" cy="1587"/>
          </a:xfrm>
          <a:prstGeom prst="line">
            <a:avLst/>
          </a:prstGeom>
          <a:noFill/>
          <a:ln w="36513">
            <a:solidFill>
              <a:srgbClr val="FF0000"/>
            </a:solidFill>
            <a:round/>
            <a:headEnd/>
            <a:tailEnd/>
          </a:ln>
        </p:spPr>
        <p:txBody>
          <a:bodyPr/>
          <a:lstStyle/>
          <a:p>
            <a:endParaRPr lang="zh-CN" altLang="en-US"/>
          </a:p>
        </p:txBody>
      </p:sp>
      <p:sp>
        <p:nvSpPr>
          <p:cNvPr id="67785" name="Freeform 2202"/>
          <p:cNvSpPr>
            <a:spLocks/>
          </p:cNvSpPr>
          <p:nvPr/>
        </p:nvSpPr>
        <p:spPr bwMode="auto">
          <a:xfrm>
            <a:off x="12147551" y="3179764"/>
            <a:ext cx="16933" cy="1587"/>
          </a:xfrm>
          <a:custGeom>
            <a:avLst/>
            <a:gdLst>
              <a:gd name="T0" fmla="*/ 0 w 8"/>
              <a:gd name="T1" fmla="*/ 0 h 1587"/>
              <a:gd name="T2" fmla="*/ 0 w 8"/>
              <a:gd name="T3" fmla="*/ 0 h 1587"/>
              <a:gd name="T4" fmla="*/ 8 w 8"/>
              <a:gd name="T5" fmla="*/ 0 h 1587"/>
              <a:gd name="T6" fmla="*/ 0 60000 65536"/>
              <a:gd name="T7" fmla="*/ 0 60000 65536"/>
              <a:gd name="T8" fmla="*/ 0 60000 65536"/>
              <a:gd name="T9" fmla="*/ 0 w 8"/>
              <a:gd name="T10" fmla="*/ 0 h 1587"/>
              <a:gd name="T11" fmla="*/ 8 w 8"/>
              <a:gd name="T12" fmla="*/ 1587 h 1587"/>
            </a:gdLst>
            <a:ahLst/>
            <a:cxnLst>
              <a:cxn ang="T6">
                <a:pos x="T0" y="T1"/>
              </a:cxn>
              <a:cxn ang="T7">
                <a:pos x="T2" y="T3"/>
              </a:cxn>
              <a:cxn ang="T8">
                <a:pos x="T4" y="T5"/>
              </a:cxn>
            </a:cxnLst>
            <a:rect l="T9" t="T10" r="T11" b="T12"/>
            <a:pathLst>
              <a:path w="8" h="1587">
                <a:moveTo>
                  <a:pt x="0" y="0"/>
                </a:moveTo>
                <a:lnTo>
                  <a:pt x="0" y="0"/>
                </a:lnTo>
                <a:lnTo>
                  <a:pt x="8" y="0"/>
                </a:lnTo>
              </a:path>
            </a:pathLst>
          </a:custGeom>
          <a:noFill/>
          <a:ln w="36513">
            <a:solidFill>
              <a:srgbClr val="FF0000"/>
            </a:solidFill>
            <a:prstDash val="solid"/>
            <a:round/>
            <a:headEnd/>
            <a:tailEnd/>
          </a:ln>
        </p:spPr>
        <p:txBody>
          <a:bodyPr/>
          <a:lstStyle/>
          <a:p>
            <a:endParaRPr lang="zh-CN" altLang="en-US"/>
          </a:p>
        </p:txBody>
      </p:sp>
      <p:sp>
        <p:nvSpPr>
          <p:cNvPr id="67786" name="Line 2203"/>
          <p:cNvSpPr>
            <a:spLocks noChangeShapeType="1"/>
          </p:cNvSpPr>
          <p:nvPr/>
        </p:nvSpPr>
        <p:spPr bwMode="auto">
          <a:xfrm>
            <a:off x="12164485" y="3179764"/>
            <a:ext cx="2116" cy="1587"/>
          </a:xfrm>
          <a:prstGeom prst="line">
            <a:avLst/>
          </a:prstGeom>
          <a:noFill/>
          <a:ln w="36513">
            <a:solidFill>
              <a:srgbClr val="FF0000"/>
            </a:solidFill>
            <a:round/>
            <a:headEnd/>
            <a:tailEnd/>
          </a:ln>
        </p:spPr>
        <p:txBody>
          <a:bodyPr/>
          <a:lstStyle/>
          <a:p>
            <a:endParaRPr lang="zh-CN" altLang="en-US"/>
          </a:p>
        </p:txBody>
      </p:sp>
      <p:sp>
        <p:nvSpPr>
          <p:cNvPr id="67787" name="Line 2204"/>
          <p:cNvSpPr>
            <a:spLocks noChangeShapeType="1"/>
          </p:cNvSpPr>
          <p:nvPr/>
        </p:nvSpPr>
        <p:spPr bwMode="auto">
          <a:xfrm>
            <a:off x="12164485" y="3179764"/>
            <a:ext cx="2116" cy="1587"/>
          </a:xfrm>
          <a:prstGeom prst="line">
            <a:avLst/>
          </a:prstGeom>
          <a:noFill/>
          <a:ln w="36513">
            <a:solidFill>
              <a:srgbClr val="FF0000"/>
            </a:solidFill>
            <a:round/>
            <a:headEnd/>
            <a:tailEnd/>
          </a:ln>
        </p:spPr>
        <p:txBody>
          <a:bodyPr/>
          <a:lstStyle/>
          <a:p>
            <a:endParaRPr lang="zh-CN" altLang="en-US"/>
          </a:p>
        </p:txBody>
      </p:sp>
      <p:sp>
        <p:nvSpPr>
          <p:cNvPr id="67788" name="Line 2205"/>
          <p:cNvSpPr>
            <a:spLocks noChangeShapeType="1"/>
          </p:cNvSpPr>
          <p:nvPr/>
        </p:nvSpPr>
        <p:spPr bwMode="auto">
          <a:xfrm>
            <a:off x="12164485" y="3179764"/>
            <a:ext cx="2116" cy="1587"/>
          </a:xfrm>
          <a:prstGeom prst="line">
            <a:avLst/>
          </a:prstGeom>
          <a:noFill/>
          <a:ln w="36513">
            <a:solidFill>
              <a:srgbClr val="FF0000"/>
            </a:solidFill>
            <a:round/>
            <a:headEnd/>
            <a:tailEnd/>
          </a:ln>
        </p:spPr>
        <p:txBody>
          <a:bodyPr/>
          <a:lstStyle/>
          <a:p>
            <a:endParaRPr lang="zh-CN" altLang="en-US"/>
          </a:p>
        </p:txBody>
      </p:sp>
      <p:sp>
        <p:nvSpPr>
          <p:cNvPr id="67789" name="Line 2206"/>
          <p:cNvSpPr>
            <a:spLocks noChangeShapeType="1"/>
          </p:cNvSpPr>
          <p:nvPr/>
        </p:nvSpPr>
        <p:spPr bwMode="auto">
          <a:xfrm>
            <a:off x="12164485" y="3179764"/>
            <a:ext cx="2116" cy="1587"/>
          </a:xfrm>
          <a:prstGeom prst="line">
            <a:avLst/>
          </a:prstGeom>
          <a:noFill/>
          <a:ln w="36513">
            <a:solidFill>
              <a:srgbClr val="FF0000"/>
            </a:solidFill>
            <a:round/>
            <a:headEnd/>
            <a:tailEnd/>
          </a:ln>
        </p:spPr>
        <p:txBody>
          <a:bodyPr/>
          <a:lstStyle/>
          <a:p>
            <a:endParaRPr lang="zh-CN" altLang="en-US"/>
          </a:p>
        </p:txBody>
      </p:sp>
      <p:sp>
        <p:nvSpPr>
          <p:cNvPr id="67790" name="Freeform 2207"/>
          <p:cNvSpPr>
            <a:spLocks/>
          </p:cNvSpPr>
          <p:nvPr/>
        </p:nvSpPr>
        <p:spPr bwMode="auto">
          <a:xfrm>
            <a:off x="12164484" y="3179764"/>
            <a:ext cx="14816" cy="1587"/>
          </a:xfrm>
          <a:custGeom>
            <a:avLst/>
            <a:gdLst>
              <a:gd name="T0" fmla="*/ 0 w 7"/>
              <a:gd name="T1" fmla="*/ 0 h 1587"/>
              <a:gd name="T2" fmla="*/ 0 w 7"/>
              <a:gd name="T3" fmla="*/ 0 h 1587"/>
              <a:gd name="T4" fmla="*/ 7 w 7"/>
              <a:gd name="T5" fmla="*/ 0 h 1587"/>
              <a:gd name="T6" fmla="*/ 0 60000 65536"/>
              <a:gd name="T7" fmla="*/ 0 60000 65536"/>
              <a:gd name="T8" fmla="*/ 0 60000 65536"/>
              <a:gd name="T9" fmla="*/ 0 w 7"/>
              <a:gd name="T10" fmla="*/ 0 h 1587"/>
              <a:gd name="T11" fmla="*/ 7 w 7"/>
              <a:gd name="T12" fmla="*/ 1587 h 1587"/>
            </a:gdLst>
            <a:ahLst/>
            <a:cxnLst>
              <a:cxn ang="T6">
                <a:pos x="T0" y="T1"/>
              </a:cxn>
              <a:cxn ang="T7">
                <a:pos x="T2" y="T3"/>
              </a:cxn>
              <a:cxn ang="T8">
                <a:pos x="T4" y="T5"/>
              </a:cxn>
            </a:cxnLst>
            <a:rect l="T9" t="T10" r="T11" b="T12"/>
            <a:pathLst>
              <a:path w="7" h="1587">
                <a:moveTo>
                  <a:pt x="0" y="0"/>
                </a:moveTo>
                <a:lnTo>
                  <a:pt x="0" y="0"/>
                </a:lnTo>
                <a:lnTo>
                  <a:pt x="7" y="0"/>
                </a:lnTo>
              </a:path>
            </a:pathLst>
          </a:custGeom>
          <a:noFill/>
          <a:ln w="36513">
            <a:solidFill>
              <a:srgbClr val="FF0000"/>
            </a:solidFill>
            <a:prstDash val="solid"/>
            <a:round/>
            <a:headEnd/>
            <a:tailEnd/>
          </a:ln>
        </p:spPr>
        <p:txBody>
          <a:bodyPr/>
          <a:lstStyle/>
          <a:p>
            <a:endParaRPr lang="zh-CN" altLang="en-US"/>
          </a:p>
        </p:txBody>
      </p:sp>
      <p:sp>
        <p:nvSpPr>
          <p:cNvPr id="67791" name="Line 2208"/>
          <p:cNvSpPr>
            <a:spLocks noChangeShapeType="1"/>
          </p:cNvSpPr>
          <p:nvPr/>
        </p:nvSpPr>
        <p:spPr bwMode="auto">
          <a:xfrm>
            <a:off x="12179300" y="3179764"/>
            <a:ext cx="2117" cy="1587"/>
          </a:xfrm>
          <a:prstGeom prst="line">
            <a:avLst/>
          </a:prstGeom>
          <a:noFill/>
          <a:ln w="36513">
            <a:solidFill>
              <a:srgbClr val="FF0000"/>
            </a:solidFill>
            <a:round/>
            <a:headEnd/>
            <a:tailEnd/>
          </a:ln>
        </p:spPr>
        <p:txBody>
          <a:bodyPr/>
          <a:lstStyle/>
          <a:p>
            <a:endParaRPr lang="zh-CN" altLang="en-US"/>
          </a:p>
        </p:txBody>
      </p:sp>
      <p:sp>
        <p:nvSpPr>
          <p:cNvPr id="67792" name="Line 2209"/>
          <p:cNvSpPr>
            <a:spLocks noChangeShapeType="1"/>
          </p:cNvSpPr>
          <p:nvPr/>
        </p:nvSpPr>
        <p:spPr bwMode="auto">
          <a:xfrm>
            <a:off x="12179300" y="3179764"/>
            <a:ext cx="2117" cy="1587"/>
          </a:xfrm>
          <a:prstGeom prst="line">
            <a:avLst/>
          </a:prstGeom>
          <a:noFill/>
          <a:ln w="36513">
            <a:solidFill>
              <a:srgbClr val="FF0000"/>
            </a:solidFill>
            <a:round/>
            <a:headEnd/>
            <a:tailEnd/>
          </a:ln>
        </p:spPr>
        <p:txBody>
          <a:bodyPr/>
          <a:lstStyle/>
          <a:p>
            <a:endParaRPr lang="zh-CN" altLang="en-US"/>
          </a:p>
        </p:txBody>
      </p:sp>
      <p:sp>
        <p:nvSpPr>
          <p:cNvPr id="67793" name="Line 2210"/>
          <p:cNvSpPr>
            <a:spLocks noChangeShapeType="1"/>
          </p:cNvSpPr>
          <p:nvPr/>
        </p:nvSpPr>
        <p:spPr bwMode="auto">
          <a:xfrm>
            <a:off x="12179300" y="3179764"/>
            <a:ext cx="2117" cy="1587"/>
          </a:xfrm>
          <a:prstGeom prst="line">
            <a:avLst/>
          </a:prstGeom>
          <a:noFill/>
          <a:ln w="36513">
            <a:solidFill>
              <a:srgbClr val="FF0000"/>
            </a:solidFill>
            <a:round/>
            <a:headEnd/>
            <a:tailEnd/>
          </a:ln>
        </p:spPr>
        <p:txBody>
          <a:bodyPr/>
          <a:lstStyle/>
          <a:p>
            <a:endParaRPr lang="zh-CN" altLang="en-US"/>
          </a:p>
        </p:txBody>
      </p:sp>
      <p:sp>
        <p:nvSpPr>
          <p:cNvPr id="67794" name="Line 2211"/>
          <p:cNvSpPr>
            <a:spLocks noChangeShapeType="1"/>
          </p:cNvSpPr>
          <p:nvPr/>
        </p:nvSpPr>
        <p:spPr bwMode="auto">
          <a:xfrm>
            <a:off x="12179300" y="3179764"/>
            <a:ext cx="2117" cy="1587"/>
          </a:xfrm>
          <a:prstGeom prst="line">
            <a:avLst/>
          </a:prstGeom>
          <a:noFill/>
          <a:ln w="36513">
            <a:solidFill>
              <a:srgbClr val="FF0000"/>
            </a:solidFill>
            <a:round/>
            <a:headEnd/>
            <a:tailEnd/>
          </a:ln>
        </p:spPr>
        <p:txBody>
          <a:bodyPr/>
          <a:lstStyle/>
          <a:p>
            <a:endParaRPr lang="zh-CN" altLang="en-US"/>
          </a:p>
        </p:txBody>
      </p:sp>
      <p:sp>
        <p:nvSpPr>
          <p:cNvPr id="67795" name="Line 2212"/>
          <p:cNvSpPr>
            <a:spLocks noChangeShapeType="1"/>
          </p:cNvSpPr>
          <p:nvPr/>
        </p:nvSpPr>
        <p:spPr bwMode="auto">
          <a:xfrm>
            <a:off x="12179300" y="3179764"/>
            <a:ext cx="2117" cy="1587"/>
          </a:xfrm>
          <a:prstGeom prst="line">
            <a:avLst/>
          </a:prstGeom>
          <a:noFill/>
          <a:ln w="36513">
            <a:solidFill>
              <a:srgbClr val="FF0000"/>
            </a:solidFill>
            <a:round/>
            <a:headEnd/>
            <a:tailEnd/>
          </a:ln>
        </p:spPr>
        <p:txBody>
          <a:bodyPr/>
          <a:lstStyle/>
          <a:p>
            <a:endParaRPr lang="zh-CN" altLang="en-US"/>
          </a:p>
        </p:txBody>
      </p:sp>
      <p:sp>
        <p:nvSpPr>
          <p:cNvPr id="67796" name="Freeform 2213"/>
          <p:cNvSpPr>
            <a:spLocks/>
          </p:cNvSpPr>
          <p:nvPr/>
        </p:nvSpPr>
        <p:spPr bwMode="auto">
          <a:xfrm>
            <a:off x="12179300" y="3179764"/>
            <a:ext cx="16933" cy="1587"/>
          </a:xfrm>
          <a:custGeom>
            <a:avLst/>
            <a:gdLst>
              <a:gd name="T0" fmla="*/ 0 w 8"/>
              <a:gd name="T1" fmla="*/ 0 h 1587"/>
              <a:gd name="T2" fmla="*/ 0 w 8"/>
              <a:gd name="T3" fmla="*/ 0 h 1587"/>
              <a:gd name="T4" fmla="*/ 8 w 8"/>
              <a:gd name="T5" fmla="*/ 0 h 1587"/>
              <a:gd name="T6" fmla="*/ 0 60000 65536"/>
              <a:gd name="T7" fmla="*/ 0 60000 65536"/>
              <a:gd name="T8" fmla="*/ 0 60000 65536"/>
              <a:gd name="T9" fmla="*/ 0 w 8"/>
              <a:gd name="T10" fmla="*/ 0 h 1587"/>
              <a:gd name="T11" fmla="*/ 8 w 8"/>
              <a:gd name="T12" fmla="*/ 1587 h 1587"/>
            </a:gdLst>
            <a:ahLst/>
            <a:cxnLst>
              <a:cxn ang="T6">
                <a:pos x="T0" y="T1"/>
              </a:cxn>
              <a:cxn ang="T7">
                <a:pos x="T2" y="T3"/>
              </a:cxn>
              <a:cxn ang="T8">
                <a:pos x="T4" y="T5"/>
              </a:cxn>
            </a:cxnLst>
            <a:rect l="T9" t="T10" r="T11" b="T12"/>
            <a:pathLst>
              <a:path w="8" h="1587">
                <a:moveTo>
                  <a:pt x="0" y="0"/>
                </a:moveTo>
                <a:lnTo>
                  <a:pt x="0" y="0"/>
                </a:lnTo>
                <a:lnTo>
                  <a:pt x="8" y="0"/>
                </a:lnTo>
              </a:path>
            </a:pathLst>
          </a:custGeom>
          <a:noFill/>
          <a:ln w="36513">
            <a:solidFill>
              <a:srgbClr val="FF0000"/>
            </a:solidFill>
            <a:prstDash val="solid"/>
            <a:round/>
            <a:headEnd/>
            <a:tailEnd/>
          </a:ln>
        </p:spPr>
        <p:txBody>
          <a:bodyPr/>
          <a:lstStyle/>
          <a:p>
            <a:endParaRPr lang="zh-CN" altLang="en-US"/>
          </a:p>
        </p:txBody>
      </p:sp>
      <p:sp>
        <p:nvSpPr>
          <p:cNvPr id="67797" name="Line 2214"/>
          <p:cNvSpPr>
            <a:spLocks noChangeShapeType="1"/>
          </p:cNvSpPr>
          <p:nvPr/>
        </p:nvSpPr>
        <p:spPr bwMode="auto">
          <a:xfrm>
            <a:off x="12196234" y="3179764"/>
            <a:ext cx="2117" cy="1587"/>
          </a:xfrm>
          <a:prstGeom prst="line">
            <a:avLst/>
          </a:prstGeom>
          <a:noFill/>
          <a:ln w="36513">
            <a:solidFill>
              <a:srgbClr val="FF0000"/>
            </a:solidFill>
            <a:round/>
            <a:headEnd/>
            <a:tailEnd/>
          </a:ln>
        </p:spPr>
        <p:txBody>
          <a:bodyPr/>
          <a:lstStyle/>
          <a:p>
            <a:endParaRPr lang="zh-CN" altLang="en-US"/>
          </a:p>
        </p:txBody>
      </p:sp>
      <p:sp>
        <p:nvSpPr>
          <p:cNvPr id="67798" name="Line 2215"/>
          <p:cNvSpPr>
            <a:spLocks noChangeShapeType="1"/>
          </p:cNvSpPr>
          <p:nvPr/>
        </p:nvSpPr>
        <p:spPr bwMode="auto">
          <a:xfrm>
            <a:off x="12196234" y="3179764"/>
            <a:ext cx="2117" cy="1587"/>
          </a:xfrm>
          <a:prstGeom prst="line">
            <a:avLst/>
          </a:prstGeom>
          <a:noFill/>
          <a:ln w="36513">
            <a:solidFill>
              <a:srgbClr val="FF0000"/>
            </a:solidFill>
            <a:round/>
            <a:headEnd/>
            <a:tailEnd/>
          </a:ln>
        </p:spPr>
        <p:txBody>
          <a:bodyPr/>
          <a:lstStyle/>
          <a:p>
            <a:endParaRPr lang="zh-CN" altLang="en-US"/>
          </a:p>
        </p:txBody>
      </p:sp>
      <p:sp>
        <p:nvSpPr>
          <p:cNvPr id="67799" name="Line 2216"/>
          <p:cNvSpPr>
            <a:spLocks noChangeShapeType="1"/>
          </p:cNvSpPr>
          <p:nvPr/>
        </p:nvSpPr>
        <p:spPr bwMode="auto">
          <a:xfrm>
            <a:off x="12196234" y="3179764"/>
            <a:ext cx="2117" cy="1587"/>
          </a:xfrm>
          <a:prstGeom prst="line">
            <a:avLst/>
          </a:prstGeom>
          <a:noFill/>
          <a:ln w="36513">
            <a:solidFill>
              <a:srgbClr val="FF0000"/>
            </a:solidFill>
            <a:round/>
            <a:headEnd/>
            <a:tailEnd/>
          </a:ln>
        </p:spPr>
        <p:txBody>
          <a:bodyPr/>
          <a:lstStyle/>
          <a:p>
            <a:endParaRPr lang="zh-CN" altLang="en-US"/>
          </a:p>
        </p:txBody>
      </p:sp>
      <p:sp>
        <p:nvSpPr>
          <p:cNvPr id="67800" name="Line 2217"/>
          <p:cNvSpPr>
            <a:spLocks noChangeShapeType="1"/>
          </p:cNvSpPr>
          <p:nvPr/>
        </p:nvSpPr>
        <p:spPr bwMode="auto">
          <a:xfrm>
            <a:off x="12196234" y="3179764"/>
            <a:ext cx="2117" cy="1587"/>
          </a:xfrm>
          <a:prstGeom prst="line">
            <a:avLst/>
          </a:prstGeom>
          <a:noFill/>
          <a:ln w="36513">
            <a:solidFill>
              <a:srgbClr val="FF0000"/>
            </a:solidFill>
            <a:round/>
            <a:headEnd/>
            <a:tailEnd/>
          </a:ln>
        </p:spPr>
        <p:txBody>
          <a:bodyPr/>
          <a:lstStyle/>
          <a:p>
            <a:endParaRPr lang="zh-CN" altLang="en-US"/>
          </a:p>
        </p:txBody>
      </p:sp>
      <p:sp>
        <p:nvSpPr>
          <p:cNvPr id="67801" name="Freeform 2218"/>
          <p:cNvSpPr>
            <a:spLocks/>
          </p:cNvSpPr>
          <p:nvPr/>
        </p:nvSpPr>
        <p:spPr bwMode="auto">
          <a:xfrm>
            <a:off x="12196234" y="3179764"/>
            <a:ext cx="14817" cy="1587"/>
          </a:xfrm>
          <a:custGeom>
            <a:avLst/>
            <a:gdLst>
              <a:gd name="T0" fmla="*/ 0 w 7"/>
              <a:gd name="T1" fmla="*/ 0 h 1587"/>
              <a:gd name="T2" fmla="*/ 0 w 7"/>
              <a:gd name="T3" fmla="*/ 0 h 1587"/>
              <a:gd name="T4" fmla="*/ 7 w 7"/>
              <a:gd name="T5" fmla="*/ 0 h 1587"/>
              <a:gd name="T6" fmla="*/ 0 60000 65536"/>
              <a:gd name="T7" fmla="*/ 0 60000 65536"/>
              <a:gd name="T8" fmla="*/ 0 60000 65536"/>
              <a:gd name="T9" fmla="*/ 0 w 7"/>
              <a:gd name="T10" fmla="*/ 0 h 1587"/>
              <a:gd name="T11" fmla="*/ 7 w 7"/>
              <a:gd name="T12" fmla="*/ 1587 h 1587"/>
            </a:gdLst>
            <a:ahLst/>
            <a:cxnLst>
              <a:cxn ang="T6">
                <a:pos x="T0" y="T1"/>
              </a:cxn>
              <a:cxn ang="T7">
                <a:pos x="T2" y="T3"/>
              </a:cxn>
              <a:cxn ang="T8">
                <a:pos x="T4" y="T5"/>
              </a:cxn>
            </a:cxnLst>
            <a:rect l="T9" t="T10" r="T11" b="T12"/>
            <a:pathLst>
              <a:path w="7" h="1587">
                <a:moveTo>
                  <a:pt x="0" y="0"/>
                </a:moveTo>
                <a:lnTo>
                  <a:pt x="0" y="0"/>
                </a:lnTo>
                <a:lnTo>
                  <a:pt x="7" y="0"/>
                </a:lnTo>
              </a:path>
            </a:pathLst>
          </a:custGeom>
          <a:noFill/>
          <a:ln w="36513">
            <a:solidFill>
              <a:srgbClr val="FF0000"/>
            </a:solidFill>
            <a:prstDash val="solid"/>
            <a:round/>
            <a:headEnd/>
            <a:tailEnd/>
          </a:ln>
        </p:spPr>
        <p:txBody>
          <a:bodyPr/>
          <a:lstStyle/>
          <a:p>
            <a:endParaRPr lang="zh-CN" altLang="en-US"/>
          </a:p>
        </p:txBody>
      </p:sp>
      <p:sp>
        <p:nvSpPr>
          <p:cNvPr id="67802" name="Line 2219"/>
          <p:cNvSpPr>
            <a:spLocks noChangeShapeType="1"/>
          </p:cNvSpPr>
          <p:nvPr/>
        </p:nvSpPr>
        <p:spPr bwMode="auto">
          <a:xfrm>
            <a:off x="12211051" y="3179764"/>
            <a:ext cx="2116" cy="1587"/>
          </a:xfrm>
          <a:prstGeom prst="line">
            <a:avLst/>
          </a:prstGeom>
          <a:noFill/>
          <a:ln w="36513">
            <a:solidFill>
              <a:srgbClr val="FF0000"/>
            </a:solidFill>
            <a:round/>
            <a:headEnd/>
            <a:tailEnd/>
          </a:ln>
        </p:spPr>
        <p:txBody>
          <a:bodyPr/>
          <a:lstStyle/>
          <a:p>
            <a:endParaRPr lang="zh-CN" altLang="en-US"/>
          </a:p>
        </p:txBody>
      </p:sp>
      <p:sp>
        <p:nvSpPr>
          <p:cNvPr id="67803" name="Line 2220"/>
          <p:cNvSpPr>
            <a:spLocks noChangeShapeType="1"/>
          </p:cNvSpPr>
          <p:nvPr/>
        </p:nvSpPr>
        <p:spPr bwMode="auto">
          <a:xfrm>
            <a:off x="12211051" y="3179764"/>
            <a:ext cx="2116" cy="1587"/>
          </a:xfrm>
          <a:prstGeom prst="line">
            <a:avLst/>
          </a:prstGeom>
          <a:noFill/>
          <a:ln w="36513">
            <a:solidFill>
              <a:srgbClr val="FF0000"/>
            </a:solidFill>
            <a:round/>
            <a:headEnd/>
            <a:tailEnd/>
          </a:ln>
        </p:spPr>
        <p:txBody>
          <a:bodyPr/>
          <a:lstStyle/>
          <a:p>
            <a:endParaRPr lang="zh-CN" altLang="en-US"/>
          </a:p>
        </p:txBody>
      </p:sp>
      <p:sp>
        <p:nvSpPr>
          <p:cNvPr id="67804" name="Line 2221"/>
          <p:cNvSpPr>
            <a:spLocks noChangeShapeType="1"/>
          </p:cNvSpPr>
          <p:nvPr/>
        </p:nvSpPr>
        <p:spPr bwMode="auto">
          <a:xfrm>
            <a:off x="12211051" y="3179764"/>
            <a:ext cx="2116" cy="1587"/>
          </a:xfrm>
          <a:prstGeom prst="line">
            <a:avLst/>
          </a:prstGeom>
          <a:noFill/>
          <a:ln w="36513">
            <a:solidFill>
              <a:srgbClr val="FF0000"/>
            </a:solidFill>
            <a:round/>
            <a:headEnd/>
            <a:tailEnd/>
          </a:ln>
        </p:spPr>
        <p:txBody>
          <a:bodyPr/>
          <a:lstStyle/>
          <a:p>
            <a:endParaRPr lang="zh-CN" altLang="en-US"/>
          </a:p>
        </p:txBody>
      </p:sp>
      <p:sp>
        <p:nvSpPr>
          <p:cNvPr id="67805" name="Line 2222"/>
          <p:cNvSpPr>
            <a:spLocks noChangeShapeType="1"/>
          </p:cNvSpPr>
          <p:nvPr/>
        </p:nvSpPr>
        <p:spPr bwMode="auto">
          <a:xfrm>
            <a:off x="12211051" y="3179764"/>
            <a:ext cx="2116" cy="1587"/>
          </a:xfrm>
          <a:prstGeom prst="line">
            <a:avLst/>
          </a:prstGeom>
          <a:noFill/>
          <a:ln w="36513">
            <a:solidFill>
              <a:srgbClr val="FF0000"/>
            </a:solidFill>
            <a:round/>
            <a:headEnd/>
            <a:tailEnd/>
          </a:ln>
        </p:spPr>
        <p:txBody>
          <a:bodyPr/>
          <a:lstStyle/>
          <a:p>
            <a:endParaRPr lang="zh-CN" altLang="en-US"/>
          </a:p>
        </p:txBody>
      </p:sp>
      <p:sp>
        <p:nvSpPr>
          <p:cNvPr id="67806" name="Freeform 2223"/>
          <p:cNvSpPr>
            <a:spLocks/>
          </p:cNvSpPr>
          <p:nvPr/>
        </p:nvSpPr>
        <p:spPr bwMode="auto">
          <a:xfrm>
            <a:off x="12211051" y="3179764"/>
            <a:ext cx="16933" cy="1587"/>
          </a:xfrm>
          <a:custGeom>
            <a:avLst/>
            <a:gdLst>
              <a:gd name="T0" fmla="*/ 0 w 8"/>
              <a:gd name="T1" fmla="*/ 0 h 1587"/>
              <a:gd name="T2" fmla="*/ 0 w 8"/>
              <a:gd name="T3" fmla="*/ 0 h 1587"/>
              <a:gd name="T4" fmla="*/ 8 w 8"/>
              <a:gd name="T5" fmla="*/ 0 h 1587"/>
              <a:gd name="T6" fmla="*/ 0 60000 65536"/>
              <a:gd name="T7" fmla="*/ 0 60000 65536"/>
              <a:gd name="T8" fmla="*/ 0 60000 65536"/>
              <a:gd name="T9" fmla="*/ 0 w 8"/>
              <a:gd name="T10" fmla="*/ 0 h 1587"/>
              <a:gd name="T11" fmla="*/ 8 w 8"/>
              <a:gd name="T12" fmla="*/ 1587 h 1587"/>
            </a:gdLst>
            <a:ahLst/>
            <a:cxnLst>
              <a:cxn ang="T6">
                <a:pos x="T0" y="T1"/>
              </a:cxn>
              <a:cxn ang="T7">
                <a:pos x="T2" y="T3"/>
              </a:cxn>
              <a:cxn ang="T8">
                <a:pos x="T4" y="T5"/>
              </a:cxn>
            </a:cxnLst>
            <a:rect l="T9" t="T10" r="T11" b="T12"/>
            <a:pathLst>
              <a:path w="8" h="1587">
                <a:moveTo>
                  <a:pt x="0" y="0"/>
                </a:moveTo>
                <a:lnTo>
                  <a:pt x="0" y="0"/>
                </a:lnTo>
                <a:lnTo>
                  <a:pt x="8" y="0"/>
                </a:lnTo>
              </a:path>
            </a:pathLst>
          </a:custGeom>
          <a:noFill/>
          <a:ln w="36513">
            <a:solidFill>
              <a:srgbClr val="FF0000"/>
            </a:solidFill>
            <a:prstDash val="solid"/>
            <a:round/>
            <a:headEnd/>
            <a:tailEnd/>
          </a:ln>
        </p:spPr>
        <p:txBody>
          <a:bodyPr/>
          <a:lstStyle/>
          <a:p>
            <a:endParaRPr lang="zh-CN" altLang="en-US"/>
          </a:p>
        </p:txBody>
      </p:sp>
      <p:sp>
        <p:nvSpPr>
          <p:cNvPr id="67807" name="Line 2224"/>
          <p:cNvSpPr>
            <a:spLocks noChangeShapeType="1"/>
          </p:cNvSpPr>
          <p:nvPr/>
        </p:nvSpPr>
        <p:spPr bwMode="auto">
          <a:xfrm>
            <a:off x="12227985" y="3179764"/>
            <a:ext cx="2116" cy="1587"/>
          </a:xfrm>
          <a:prstGeom prst="line">
            <a:avLst/>
          </a:prstGeom>
          <a:noFill/>
          <a:ln w="36513">
            <a:solidFill>
              <a:srgbClr val="FF0000"/>
            </a:solidFill>
            <a:round/>
            <a:headEnd/>
            <a:tailEnd/>
          </a:ln>
        </p:spPr>
        <p:txBody>
          <a:bodyPr/>
          <a:lstStyle/>
          <a:p>
            <a:endParaRPr lang="zh-CN" altLang="en-US"/>
          </a:p>
        </p:txBody>
      </p:sp>
      <p:sp>
        <p:nvSpPr>
          <p:cNvPr id="67808" name="Line 2225"/>
          <p:cNvSpPr>
            <a:spLocks noChangeShapeType="1"/>
          </p:cNvSpPr>
          <p:nvPr/>
        </p:nvSpPr>
        <p:spPr bwMode="auto">
          <a:xfrm>
            <a:off x="12227985" y="3179764"/>
            <a:ext cx="2116" cy="1587"/>
          </a:xfrm>
          <a:prstGeom prst="line">
            <a:avLst/>
          </a:prstGeom>
          <a:noFill/>
          <a:ln w="36513">
            <a:solidFill>
              <a:srgbClr val="FF0000"/>
            </a:solidFill>
            <a:round/>
            <a:headEnd/>
            <a:tailEnd/>
          </a:ln>
        </p:spPr>
        <p:txBody>
          <a:bodyPr/>
          <a:lstStyle/>
          <a:p>
            <a:endParaRPr lang="zh-CN" altLang="en-US"/>
          </a:p>
        </p:txBody>
      </p:sp>
      <p:sp>
        <p:nvSpPr>
          <p:cNvPr id="67809" name="Line 2226"/>
          <p:cNvSpPr>
            <a:spLocks noChangeShapeType="1"/>
          </p:cNvSpPr>
          <p:nvPr/>
        </p:nvSpPr>
        <p:spPr bwMode="auto">
          <a:xfrm>
            <a:off x="12227985" y="3179764"/>
            <a:ext cx="2116" cy="1587"/>
          </a:xfrm>
          <a:prstGeom prst="line">
            <a:avLst/>
          </a:prstGeom>
          <a:noFill/>
          <a:ln w="36513">
            <a:solidFill>
              <a:srgbClr val="FF0000"/>
            </a:solidFill>
            <a:round/>
            <a:headEnd/>
            <a:tailEnd/>
          </a:ln>
        </p:spPr>
        <p:txBody>
          <a:bodyPr/>
          <a:lstStyle/>
          <a:p>
            <a:endParaRPr lang="zh-CN" altLang="en-US"/>
          </a:p>
        </p:txBody>
      </p:sp>
      <p:sp>
        <p:nvSpPr>
          <p:cNvPr id="67810" name="Line 2227"/>
          <p:cNvSpPr>
            <a:spLocks noChangeShapeType="1"/>
          </p:cNvSpPr>
          <p:nvPr/>
        </p:nvSpPr>
        <p:spPr bwMode="auto">
          <a:xfrm>
            <a:off x="12227985" y="3179764"/>
            <a:ext cx="2116" cy="1587"/>
          </a:xfrm>
          <a:prstGeom prst="line">
            <a:avLst/>
          </a:prstGeom>
          <a:noFill/>
          <a:ln w="36513">
            <a:solidFill>
              <a:srgbClr val="FF0000"/>
            </a:solidFill>
            <a:round/>
            <a:headEnd/>
            <a:tailEnd/>
          </a:ln>
        </p:spPr>
        <p:txBody>
          <a:bodyPr/>
          <a:lstStyle/>
          <a:p>
            <a:endParaRPr lang="zh-CN" altLang="en-US"/>
          </a:p>
        </p:txBody>
      </p:sp>
      <p:sp>
        <p:nvSpPr>
          <p:cNvPr id="67811" name="Freeform 2228"/>
          <p:cNvSpPr>
            <a:spLocks/>
          </p:cNvSpPr>
          <p:nvPr/>
        </p:nvSpPr>
        <p:spPr bwMode="auto">
          <a:xfrm>
            <a:off x="12227985" y="3167063"/>
            <a:ext cx="2116" cy="12700"/>
          </a:xfrm>
          <a:custGeom>
            <a:avLst/>
            <a:gdLst>
              <a:gd name="T0" fmla="*/ 0 w 1587"/>
              <a:gd name="T1" fmla="*/ 8 h 8"/>
              <a:gd name="T2" fmla="*/ 0 w 1587"/>
              <a:gd name="T3" fmla="*/ 0 h 8"/>
              <a:gd name="T4" fmla="*/ 0 w 1587"/>
              <a:gd name="T5" fmla="*/ 0 h 8"/>
              <a:gd name="T6" fmla="*/ 0 60000 65536"/>
              <a:gd name="T7" fmla="*/ 0 60000 65536"/>
              <a:gd name="T8" fmla="*/ 0 60000 65536"/>
              <a:gd name="T9" fmla="*/ 0 w 1587"/>
              <a:gd name="T10" fmla="*/ 0 h 8"/>
              <a:gd name="T11" fmla="*/ 1587 w 1587"/>
              <a:gd name="T12" fmla="*/ 8 h 8"/>
            </a:gdLst>
            <a:ahLst/>
            <a:cxnLst>
              <a:cxn ang="T6">
                <a:pos x="T0" y="T1"/>
              </a:cxn>
              <a:cxn ang="T7">
                <a:pos x="T2" y="T3"/>
              </a:cxn>
              <a:cxn ang="T8">
                <a:pos x="T4" y="T5"/>
              </a:cxn>
            </a:cxnLst>
            <a:rect l="T9" t="T10" r="T11" b="T12"/>
            <a:pathLst>
              <a:path w="1587" h="8">
                <a:moveTo>
                  <a:pt x="0" y="8"/>
                </a:moveTo>
                <a:lnTo>
                  <a:pt x="0" y="0"/>
                </a:lnTo>
              </a:path>
            </a:pathLst>
          </a:custGeom>
          <a:noFill/>
          <a:ln w="36513">
            <a:solidFill>
              <a:srgbClr val="FF0000"/>
            </a:solidFill>
            <a:prstDash val="solid"/>
            <a:round/>
            <a:headEnd/>
            <a:tailEnd/>
          </a:ln>
        </p:spPr>
        <p:txBody>
          <a:bodyPr/>
          <a:lstStyle/>
          <a:p>
            <a:endParaRPr lang="zh-CN" altLang="en-US"/>
          </a:p>
        </p:txBody>
      </p:sp>
      <p:sp>
        <p:nvSpPr>
          <p:cNvPr id="67812" name="Freeform 2229"/>
          <p:cNvSpPr>
            <a:spLocks/>
          </p:cNvSpPr>
          <p:nvPr/>
        </p:nvSpPr>
        <p:spPr bwMode="auto">
          <a:xfrm>
            <a:off x="12227984" y="3167064"/>
            <a:ext cx="14816" cy="1587"/>
          </a:xfrm>
          <a:custGeom>
            <a:avLst/>
            <a:gdLst>
              <a:gd name="T0" fmla="*/ 0 w 7"/>
              <a:gd name="T1" fmla="*/ 0 h 1587"/>
              <a:gd name="T2" fmla="*/ 0 w 7"/>
              <a:gd name="T3" fmla="*/ 0 h 1587"/>
              <a:gd name="T4" fmla="*/ 7 w 7"/>
              <a:gd name="T5" fmla="*/ 0 h 1587"/>
              <a:gd name="T6" fmla="*/ 0 60000 65536"/>
              <a:gd name="T7" fmla="*/ 0 60000 65536"/>
              <a:gd name="T8" fmla="*/ 0 60000 65536"/>
              <a:gd name="T9" fmla="*/ 0 w 7"/>
              <a:gd name="T10" fmla="*/ 0 h 1587"/>
              <a:gd name="T11" fmla="*/ 7 w 7"/>
              <a:gd name="T12" fmla="*/ 1587 h 1587"/>
            </a:gdLst>
            <a:ahLst/>
            <a:cxnLst>
              <a:cxn ang="T6">
                <a:pos x="T0" y="T1"/>
              </a:cxn>
              <a:cxn ang="T7">
                <a:pos x="T2" y="T3"/>
              </a:cxn>
              <a:cxn ang="T8">
                <a:pos x="T4" y="T5"/>
              </a:cxn>
            </a:cxnLst>
            <a:rect l="T9" t="T10" r="T11" b="T12"/>
            <a:pathLst>
              <a:path w="7" h="1587">
                <a:moveTo>
                  <a:pt x="0" y="0"/>
                </a:moveTo>
                <a:lnTo>
                  <a:pt x="0" y="0"/>
                </a:lnTo>
                <a:lnTo>
                  <a:pt x="7" y="0"/>
                </a:lnTo>
              </a:path>
            </a:pathLst>
          </a:custGeom>
          <a:noFill/>
          <a:ln w="36513">
            <a:solidFill>
              <a:srgbClr val="FF0000"/>
            </a:solidFill>
            <a:prstDash val="solid"/>
            <a:round/>
            <a:headEnd/>
            <a:tailEnd/>
          </a:ln>
        </p:spPr>
        <p:txBody>
          <a:bodyPr/>
          <a:lstStyle/>
          <a:p>
            <a:endParaRPr lang="zh-CN" altLang="en-US"/>
          </a:p>
        </p:txBody>
      </p:sp>
      <p:sp>
        <p:nvSpPr>
          <p:cNvPr id="67813" name="Line 2230"/>
          <p:cNvSpPr>
            <a:spLocks noChangeShapeType="1"/>
          </p:cNvSpPr>
          <p:nvPr/>
        </p:nvSpPr>
        <p:spPr bwMode="auto">
          <a:xfrm>
            <a:off x="12242800" y="3167064"/>
            <a:ext cx="2117" cy="1587"/>
          </a:xfrm>
          <a:prstGeom prst="line">
            <a:avLst/>
          </a:prstGeom>
          <a:noFill/>
          <a:ln w="36513">
            <a:solidFill>
              <a:srgbClr val="FF0000"/>
            </a:solidFill>
            <a:round/>
            <a:headEnd/>
            <a:tailEnd/>
          </a:ln>
        </p:spPr>
        <p:txBody>
          <a:bodyPr/>
          <a:lstStyle/>
          <a:p>
            <a:endParaRPr lang="zh-CN" altLang="en-US"/>
          </a:p>
        </p:txBody>
      </p:sp>
      <p:sp>
        <p:nvSpPr>
          <p:cNvPr id="67814" name="Line 2231"/>
          <p:cNvSpPr>
            <a:spLocks noChangeShapeType="1"/>
          </p:cNvSpPr>
          <p:nvPr/>
        </p:nvSpPr>
        <p:spPr bwMode="auto">
          <a:xfrm>
            <a:off x="12242800" y="3167064"/>
            <a:ext cx="2117" cy="1587"/>
          </a:xfrm>
          <a:prstGeom prst="line">
            <a:avLst/>
          </a:prstGeom>
          <a:noFill/>
          <a:ln w="36513">
            <a:solidFill>
              <a:srgbClr val="FF0000"/>
            </a:solidFill>
            <a:round/>
            <a:headEnd/>
            <a:tailEnd/>
          </a:ln>
        </p:spPr>
        <p:txBody>
          <a:bodyPr/>
          <a:lstStyle/>
          <a:p>
            <a:endParaRPr lang="zh-CN" altLang="en-US"/>
          </a:p>
        </p:txBody>
      </p:sp>
      <p:sp>
        <p:nvSpPr>
          <p:cNvPr id="67815" name="Line 2232"/>
          <p:cNvSpPr>
            <a:spLocks noChangeShapeType="1"/>
          </p:cNvSpPr>
          <p:nvPr/>
        </p:nvSpPr>
        <p:spPr bwMode="auto">
          <a:xfrm>
            <a:off x="12242800" y="3167064"/>
            <a:ext cx="2117" cy="1587"/>
          </a:xfrm>
          <a:prstGeom prst="line">
            <a:avLst/>
          </a:prstGeom>
          <a:noFill/>
          <a:ln w="36513">
            <a:solidFill>
              <a:srgbClr val="FF0000"/>
            </a:solidFill>
            <a:round/>
            <a:headEnd/>
            <a:tailEnd/>
          </a:ln>
        </p:spPr>
        <p:txBody>
          <a:bodyPr/>
          <a:lstStyle/>
          <a:p>
            <a:endParaRPr lang="zh-CN" altLang="en-US"/>
          </a:p>
        </p:txBody>
      </p:sp>
      <p:sp>
        <p:nvSpPr>
          <p:cNvPr id="67816" name="Line 2233"/>
          <p:cNvSpPr>
            <a:spLocks noChangeShapeType="1"/>
          </p:cNvSpPr>
          <p:nvPr/>
        </p:nvSpPr>
        <p:spPr bwMode="auto">
          <a:xfrm>
            <a:off x="12242800" y="3167064"/>
            <a:ext cx="2117" cy="1587"/>
          </a:xfrm>
          <a:prstGeom prst="line">
            <a:avLst/>
          </a:prstGeom>
          <a:noFill/>
          <a:ln w="36513">
            <a:solidFill>
              <a:srgbClr val="FF0000"/>
            </a:solidFill>
            <a:round/>
            <a:headEnd/>
            <a:tailEnd/>
          </a:ln>
        </p:spPr>
        <p:txBody>
          <a:bodyPr/>
          <a:lstStyle/>
          <a:p>
            <a:endParaRPr lang="zh-CN" altLang="en-US"/>
          </a:p>
        </p:txBody>
      </p:sp>
      <p:sp>
        <p:nvSpPr>
          <p:cNvPr id="67817" name="Freeform 2234"/>
          <p:cNvSpPr>
            <a:spLocks/>
          </p:cNvSpPr>
          <p:nvPr/>
        </p:nvSpPr>
        <p:spPr bwMode="auto">
          <a:xfrm>
            <a:off x="12242800" y="3167064"/>
            <a:ext cx="16933" cy="1587"/>
          </a:xfrm>
          <a:custGeom>
            <a:avLst/>
            <a:gdLst>
              <a:gd name="T0" fmla="*/ 0 w 8"/>
              <a:gd name="T1" fmla="*/ 0 h 1587"/>
              <a:gd name="T2" fmla="*/ 0 w 8"/>
              <a:gd name="T3" fmla="*/ 0 h 1587"/>
              <a:gd name="T4" fmla="*/ 8 w 8"/>
              <a:gd name="T5" fmla="*/ 0 h 1587"/>
              <a:gd name="T6" fmla="*/ 0 60000 65536"/>
              <a:gd name="T7" fmla="*/ 0 60000 65536"/>
              <a:gd name="T8" fmla="*/ 0 60000 65536"/>
              <a:gd name="T9" fmla="*/ 0 w 8"/>
              <a:gd name="T10" fmla="*/ 0 h 1587"/>
              <a:gd name="T11" fmla="*/ 8 w 8"/>
              <a:gd name="T12" fmla="*/ 1587 h 1587"/>
            </a:gdLst>
            <a:ahLst/>
            <a:cxnLst>
              <a:cxn ang="T6">
                <a:pos x="T0" y="T1"/>
              </a:cxn>
              <a:cxn ang="T7">
                <a:pos x="T2" y="T3"/>
              </a:cxn>
              <a:cxn ang="T8">
                <a:pos x="T4" y="T5"/>
              </a:cxn>
            </a:cxnLst>
            <a:rect l="T9" t="T10" r="T11" b="T12"/>
            <a:pathLst>
              <a:path w="8" h="1587">
                <a:moveTo>
                  <a:pt x="0" y="0"/>
                </a:moveTo>
                <a:lnTo>
                  <a:pt x="0" y="0"/>
                </a:lnTo>
                <a:lnTo>
                  <a:pt x="8" y="0"/>
                </a:lnTo>
              </a:path>
            </a:pathLst>
          </a:custGeom>
          <a:noFill/>
          <a:ln w="36513">
            <a:solidFill>
              <a:srgbClr val="FF0000"/>
            </a:solidFill>
            <a:prstDash val="solid"/>
            <a:round/>
            <a:headEnd/>
            <a:tailEnd/>
          </a:ln>
        </p:spPr>
        <p:txBody>
          <a:bodyPr/>
          <a:lstStyle/>
          <a:p>
            <a:endParaRPr lang="zh-CN" altLang="en-US"/>
          </a:p>
        </p:txBody>
      </p:sp>
      <p:sp>
        <p:nvSpPr>
          <p:cNvPr id="67818" name="Line 2235"/>
          <p:cNvSpPr>
            <a:spLocks noChangeShapeType="1"/>
          </p:cNvSpPr>
          <p:nvPr/>
        </p:nvSpPr>
        <p:spPr bwMode="auto">
          <a:xfrm>
            <a:off x="12259734" y="3167064"/>
            <a:ext cx="2117" cy="1587"/>
          </a:xfrm>
          <a:prstGeom prst="line">
            <a:avLst/>
          </a:prstGeom>
          <a:noFill/>
          <a:ln w="36513">
            <a:solidFill>
              <a:srgbClr val="FF0000"/>
            </a:solidFill>
            <a:round/>
            <a:headEnd/>
            <a:tailEnd/>
          </a:ln>
        </p:spPr>
        <p:txBody>
          <a:bodyPr/>
          <a:lstStyle/>
          <a:p>
            <a:endParaRPr lang="zh-CN" altLang="en-US"/>
          </a:p>
        </p:txBody>
      </p:sp>
      <p:sp>
        <p:nvSpPr>
          <p:cNvPr id="67819" name="Line 2236"/>
          <p:cNvSpPr>
            <a:spLocks noChangeShapeType="1"/>
          </p:cNvSpPr>
          <p:nvPr/>
        </p:nvSpPr>
        <p:spPr bwMode="auto">
          <a:xfrm>
            <a:off x="12259734" y="3167064"/>
            <a:ext cx="2117" cy="1587"/>
          </a:xfrm>
          <a:prstGeom prst="line">
            <a:avLst/>
          </a:prstGeom>
          <a:noFill/>
          <a:ln w="36513">
            <a:solidFill>
              <a:srgbClr val="FF0000"/>
            </a:solidFill>
            <a:round/>
            <a:headEnd/>
            <a:tailEnd/>
          </a:ln>
        </p:spPr>
        <p:txBody>
          <a:bodyPr/>
          <a:lstStyle/>
          <a:p>
            <a:endParaRPr lang="zh-CN" altLang="en-US"/>
          </a:p>
        </p:txBody>
      </p:sp>
      <p:sp>
        <p:nvSpPr>
          <p:cNvPr id="67820" name="Line 2237"/>
          <p:cNvSpPr>
            <a:spLocks noChangeShapeType="1"/>
          </p:cNvSpPr>
          <p:nvPr/>
        </p:nvSpPr>
        <p:spPr bwMode="auto">
          <a:xfrm>
            <a:off x="12259734" y="3167064"/>
            <a:ext cx="2117" cy="1587"/>
          </a:xfrm>
          <a:prstGeom prst="line">
            <a:avLst/>
          </a:prstGeom>
          <a:noFill/>
          <a:ln w="36513">
            <a:solidFill>
              <a:srgbClr val="FF0000"/>
            </a:solidFill>
            <a:round/>
            <a:headEnd/>
            <a:tailEnd/>
          </a:ln>
        </p:spPr>
        <p:txBody>
          <a:bodyPr/>
          <a:lstStyle/>
          <a:p>
            <a:endParaRPr lang="zh-CN" altLang="en-US"/>
          </a:p>
        </p:txBody>
      </p:sp>
      <p:sp>
        <p:nvSpPr>
          <p:cNvPr id="67821" name="Line 2238"/>
          <p:cNvSpPr>
            <a:spLocks noChangeShapeType="1"/>
          </p:cNvSpPr>
          <p:nvPr/>
        </p:nvSpPr>
        <p:spPr bwMode="auto">
          <a:xfrm>
            <a:off x="12259734" y="3167064"/>
            <a:ext cx="2117" cy="1587"/>
          </a:xfrm>
          <a:prstGeom prst="line">
            <a:avLst/>
          </a:prstGeom>
          <a:noFill/>
          <a:ln w="36513">
            <a:solidFill>
              <a:srgbClr val="FF0000"/>
            </a:solidFill>
            <a:round/>
            <a:headEnd/>
            <a:tailEnd/>
          </a:ln>
        </p:spPr>
        <p:txBody>
          <a:bodyPr/>
          <a:lstStyle/>
          <a:p>
            <a:endParaRPr lang="zh-CN" altLang="en-US"/>
          </a:p>
        </p:txBody>
      </p:sp>
      <p:sp>
        <p:nvSpPr>
          <p:cNvPr id="67822" name="Freeform 2239"/>
          <p:cNvSpPr>
            <a:spLocks/>
          </p:cNvSpPr>
          <p:nvPr/>
        </p:nvSpPr>
        <p:spPr bwMode="auto">
          <a:xfrm>
            <a:off x="12259734" y="3167064"/>
            <a:ext cx="14817" cy="1587"/>
          </a:xfrm>
          <a:custGeom>
            <a:avLst/>
            <a:gdLst>
              <a:gd name="T0" fmla="*/ 0 w 7"/>
              <a:gd name="T1" fmla="*/ 0 h 1587"/>
              <a:gd name="T2" fmla="*/ 0 w 7"/>
              <a:gd name="T3" fmla="*/ 0 h 1587"/>
              <a:gd name="T4" fmla="*/ 7 w 7"/>
              <a:gd name="T5" fmla="*/ 0 h 1587"/>
              <a:gd name="T6" fmla="*/ 0 60000 65536"/>
              <a:gd name="T7" fmla="*/ 0 60000 65536"/>
              <a:gd name="T8" fmla="*/ 0 60000 65536"/>
              <a:gd name="T9" fmla="*/ 0 w 7"/>
              <a:gd name="T10" fmla="*/ 0 h 1587"/>
              <a:gd name="T11" fmla="*/ 7 w 7"/>
              <a:gd name="T12" fmla="*/ 1587 h 1587"/>
            </a:gdLst>
            <a:ahLst/>
            <a:cxnLst>
              <a:cxn ang="T6">
                <a:pos x="T0" y="T1"/>
              </a:cxn>
              <a:cxn ang="T7">
                <a:pos x="T2" y="T3"/>
              </a:cxn>
              <a:cxn ang="T8">
                <a:pos x="T4" y="T5"/>
              </a:cxn>
            </a:cxnLst>
            <a:rect l="T9" t="T10" r="T11" b="T12"/>
            <a:pathLst>
              <a:path w="7" h="1587">
                <a:moveTo>
                  <a:pt x="0" y="0"/>
                </a:moveTo>
                <a:lnTo>
                  <a:pt x="0" y="0"/>
                </a:lnTo>
                <a:lnTo>
                  <a:pt x="7" y="0"/>
                </a:lnTo>
              </a:path>
            </a:pathLst>
          </a:custGeom>
          <a:noFill/>
          <a:ln w="36513">
            <a:solidFill>
              <a:srgbClr val="FF0000"/>
            </a:solidFill>
            <a:prstDash val="solid"/>
            <a:round/>
            <a:headEnd/>
            <a:tailEnd/>
          </a:ln>
        </p:spPr>
        <p:txBody>
          <a:bodyPr/>
          <a:lstStyle/>
          <a:p>
            <a:endParaRPr lang="zh-CN" altLang="en-US"/>
          </a:p>
        </p:txBody>
      </p:sp>
      <p:sp>
        <p:nvSpPr>
          <p:cNvPr id="67823" name="Line 2240"/>
          <p:cNvSpPr>
            <a:spLocks noChangeShapeType="1"/>
          </p:cNvSpPr>
          <p:nvPr/>
        </p:nvSpPr>
        <p:spPr bwMode="auto">
          <a:xfrm>
            <a:off x="12274551" y="3167064"/>
            <a:ext cx="2116" cy="1587"/>
          </a:xfrm>
          <a:prstGeom prst="line">
            <a:avLst/>
          </a:prstGeom>
          <a:noFill/>
          <a:ln w="36513">
            <a:solidFill>
              <a:srgbClr val="FF0000"/>
            </a:solidFill>
            <a:round/>
            <a:headEnd/>
            <a:tailEnd/>
          </a:ln>
        </p:spPr>
        <p:txBody>
          <a:bodyPr/>
          <a:lstStyle/>
          <a:p>
            <a:endParaRPr lang="zh-CN" altLang="en-US"/>
          </a:p>
        </p:txBody>
      </p:sp>
      <p:sp>
        <p:nvSpPr>
          <p:cNvPr id="67824" name="Line 2241"/>
          <p:cNvSpPr>
            <a:spLocks noChangeShapeType="1"/>
          </p:cNvSpPr>
          <p:nvPr/>
        </p:nvSpPr>
        <p:spPr bwMode="auto">
          <a:xfrm>
            <a:off x="12274551" y="3167064"/>
            <a:ext cx="2116" cy="1587"/>
          </a:xfrm>
          <a:prstGeom prst="line">
            <a:avLst/>
          </a:prstGeom>
          <a:noFill/>
          <a:ln w="36513">
            <a:solidFill>
              <a:srgbClr val="FF0000"/>
            </a:solidFill>
            <a:round/>
            <a:headEnd/>
            <a:tailEnd/>
          </a:ln>
        </p:spPr>
        <p:txBody>
          <a:bodyPr/>
          <a:lstStyle/>
          <a:p>
            <a:endParaRPr lang="zh-CN" altLang="en-US"/>
          </a:p>
        </p:txBody>
      </p:sp>
      <p:sp>
        <p:nvSpPr>
          <p:cNvPr id="67825" name="Line 2242"/>
          <p:cNvSpPr>
            <a:spLocks noChangeShapeType="1"/>
          </p:cNvSpPr>
          <p:nvPr/>
        </p:nvSpPr>
        <p:spPr bwMode="auto">
          <a:xfrm>
            <a:off x="12274551" y="3167064"/>
            <a:ext cx="2116" cy="1587"/>
          </a:xfrm>
          <a:prstGeom prst="line">
            <a:avLst/>
          </a:prstGeom>
          <a:noFill/>
          <a:ln w="36513">
            <a:solidFill>
              <a:srgbClr val="FF0000"/>
            </a:solidFill>
            <a:round/>
            <a:headEnd/>
            <a:tailEnd/>
          </a:ln>
        </p:spPr>
        <p:txBody>
          <a:bodyPr/>
          <a:lstStyle/>
          <a:p>
            <a:endParaRPr lang="zh-CN" altLang="en-US"/>
          </a:p>
        </p:txBody>
      </p:sp>
      <p:sp>
        <p:nvSpPr>
          <p:cNvPr id="67826" name="Line 2243"/>
          <p:cNvSpPr>
            <a:spLocks noChangeShapeType="1"/>
          </p:cNvSpPr>
          <p:nvPr/>
        </p:nvSpPr>
        <p:spPr bwMode="auto">
          <a:xfrm>
            <a:off x="12274551" y="3167064"/>
            <a:ext cx="2116" cy="1587"/>
          </a:xfrm>
          <a:prstGeom prst="line">
            <a:avLst/>
          </a:prstGeom>
          <a:noFill/>
          <a:ln w="36513">
            <a:solidFill>
              <a:srgbClr val="FF0000"/>
            </a:solidFill>
            <a:round/>
            <a:headEnd/>
            <a:tailEnd/>
          </a:ln>
        </p:spPr>
        <p:txBody>
          <a:bodyPr/>
          <a:lstStyle/>
          <a:p>
            <a:endParaRPr lang="zh-CN" altLang="en-US"/>
          </a:p>
        </p:txBody>
      </p:sp>
      <p:sp>
        <p:nvSpPr>
          <p:cNvPr id="67827" name="Line 2244"/>
          <p:cNvSpPr>
            <a:spLocks noChangeShapeType="1"/>
          </p:cNvSpPr>
          <p:nvPr/>
        </p:nvSpPr>
        <p:spPr bwMode="auto">
          <a:xfrm>
            <a:off x="12274551" y="3167064"/>
            <a:ext cx="2116" cy="1587"/>
          </a:xfrm>
          <a:prstGeom prst="line">
            <a:avLst/>
          </a:prstGeom>
          <a:noFill/>
          <a:ln w="36513">
            <a:solidFill>
              <a:srgbClr val="FF0000"/>
            </a:solidFill>
            <a:round/>
            <a:headEnd/>
            <a:tailEnd/>
          </a:ln>
        </p:spPr>
        <p:txBody>
          <a:bodyPr/>
          <a:lstStyle/>
          <a:p>
            <a:endParaRPr lang="zh-CN" altLang="en-US"/>
          </a:p>
        </p:txBody>
      </p:sp>
      <p:sp>
        <p:nvSpPr>
          <p:cNvPr id="67828" name="Freeform 2245"/>
          <p:cNvSpPr>
            <a:spLocks/>
          </p:cNvSpPr>
          <p:nvPr/>
        </p:nvSpPr>
        <p:spPr bwMode="auto">
          <a:xfrm>
            <a:off x="12274551" y="3167064"/>
            <a:ext cx="16933" cy="1587"/>
          </a:xfrm>
          <a:custGeom>
            <a:avLst/>
            <a:gdLst>
              <a:gd name="T0" fmla="*/ 0 w 8"/>
              <a:gd name="T1" fmla="*/ 0 h 1587"/>
              <a:gd name="T2" fmla="*/ 0 w 8"/>
              <a:gd name="T3" fmla="*/ 0 h 1587"/>
              <a:gd name="T4" fmla="*/ 8 w 8"/>
              <a:gd name="T5" fmla="*/ 0 h 1587"/>
              <a:gd name="T6" fmla="*/ 0 60000 65536"/>
              <a:gd name="T7" fmla="*/ 0 60000 65536"/>
              <a:gd name="T8" fmla="*/ 0 60000 65536"/>
              <a:gd name="T9" fmla="*/ 0 w 8"/>
              <a:gd name="T10" fmla="*/ 0 h 1587"/>
              <a:gd name="T11" fmla="*/ 8 w 8"/>
              <a:gd name="T12" fmla="*/ 1587 h 1587"/>
            </a:gdLst>
            <a:ahLst/>
            <a:cxnLst>
              <a:cxn ang="T6">
                <a:pos x="T0" y="T1"/>
              </a:cxn>
              <a:cxn ang="T7">
                <a:pos x="T2" y="T3"/>
              </a:cxn>
              <a:cxn ang="T8">
                <a:pos x="T4" y="T5"/>
              </a:cxn>
            </a:cxnLst>
            <a:rect l="T9" t="T10" r="T11" b="T12"/>
            <a:pathLst>
              <a:path w="8" h="1587">
                <a:moveTo>
                  <a:pt x="0" y="0"/>
                </a:moveTo>
                <a:lnTo>
                  <a:pt x="0" y="0"/>
                </a:lnTo>
                <a:lnTo>
                  <a:pt x="8" y="0"/>
                </a:lnTo>
              </a:path>
            </a:pathLst>
          </a:custGeom>
          <a:noFill/>
          <a:ln w="36513">
            <a:solidFill>
              <a:srgbClr val="FF0000"/>
            </a:solidFill>
            <a:prstDash val="solid"/>
            <a:round/>
            <a:headEnd/>
            <a:tailEnd/>
          </a:ln>
        </p:spPr>
        <p:txBody>
          <a:bodyPr/>
          <a:lstStyle/>
          <a:p>
            <a:endParaRPr lang="zh-CN" altLang="en-US"/>
          </a:p>
        </p:txBody>
      </p:sp>
      <p:sp>
        <p:nvSpPr>
          <p:cNvPr id="67829" name="Line 2246"/>
          <p:cNvSpPr>
            <a:spLocks noChangeShapeType="1"/>
          </p:cNvSpPr>
          <p:nvPr/>
        </p:nvSpPr>
        <p:spPr bwMode="auto">
          <a:xfrm>
            <a:off x="12291485" y="3167064"/>
            <a:ext cx="2116" cy="1587"/>
          </a:xfrm>
          <a:prstGeom prst="line">
            <a:avLst/>
          </a:prstGeom>
          <a:noFill/>
          <a:ln w="36513">
            <a:solidFill>
              <a:srgbClr val="FF0000"/>
            </a:solidFill>
            <a:round/>
            <a:headEnd/>
            <a:tailEnd/>
          </a:ln>
        </p:spPr>
        <p:txBody>
          <a:bodyPr/>
          <a:lstStyle/>
          <a:p>
            <a:endParaRPr lang="zh-CN" altLang="en-US"/>
          </a:p>
        </p:txBody>
      </p:sp>
      <p:sp>
        <p:nvSpPr>
          <p:cNvPr id="67830" name="Line 2247"/>
          <p:cNvSpPr>
            <a:spLocks noChangeShapeType="1"/>
          </p:cNvSpPr>
          <p:nvPr/>
        </p:nvSpPr>
        <p:spPr bwMode="auto">
          <a:xfrm>
            <a:off x="12291485" y="3167064"/>
            <a:ext cx="2116" cy="1587"/>
          </a:xfrm>
          <a:prstGeom prst="line">
            <a:avLst/>
          </a:prstGeom>
          <a:noFill/>
          <a:ln w="36513">
            <a:solidFill>
              <a:srgbClr val="FF0000"/>
            </a:solidFill>
            <a:round/>
            <a:headEnd/>
            <a:tailEnd/>
          </a:ln>
        </p:spPr>
        <p:txBody>
          <a:bodyPr/>
          <a:lstStyle/>
          <a:p>
            <a:endParaRPr lang="zh-CN" altLang="en-US"/>
          </a:p>
        </p:txBody>
      </p:sp>
      <p:sp>
        <p:nvSpPr>
          <p:cNvPr id="67831" name="Line 2248"/>
          <p:cNvSpPr>
            <a:spLocks noChangeShapeType="1"/>
          </p:cNvSpPr>
          <p:nvPr/>
        </p:nvSpPr>
        <p:spPr bwMode="auto">
          <a:xfrm>
            <a:off x="12291485" y="3167064"/>
            <a:ext cx="2116" cy="1587"/>
          </a:xfrm>
          <a:prstGeom prst="line">
            <a:avLst/>
          </a:prstGeom>
          <a:noFill/>
          <a:ln w="36513">
            <a:solidFill>
              <a:srgbClr val="FF0000"/>
            </a:solidFill>
            <a:round/>
            <a:headEnd/>
            <a:tailEnd/>
          </a:ln>
        </p:spPr>
        <p:txBody>
          <a:bodyPr/>
          <a:lstStyle/>
          <a:p>
            <a:endParaRPr lang="zh-CN" altLang="en-US"/>
          </a:p>
        </p:txBody>
      </p:sp>
      <p:sp>
        <p:nvSpPr>
          <p:cNvPr id="67832" name="Line 2249"/>
          <p:cNvSpPr>
            <a:spLocks noChangeShapeType="1"/>
          </p:cNvSpPr>
          <p:nvPr/>
        </p:nvSpPr>
        <p:spPr bwMode="auto">
          <a:xfrm>
            <a:off x="12291485" y="3167064"/>
            <a:ext cx="2116" cy="1587"/>
          </a:xfrm>
          <a:prstGeom prst="line">
            <a:avLst/>
          </a:prstGeom>
          <a:noFill/>
          <a:ln w="36513">
            <a:solidFill>
              <a:srgbClr val="FF0000"/>
            </a:solidFill>
            <a:round/>
            <a:headEnd/>
            <a:tailEnd/>
          </a:ln>
        </p:spPr>
        <p:txBody>
          <a:bodyPr/>
          <a:lstStyle/>
          <a:p>
            <a:endParaRPr lang="zh-CN" altLang="en-US"/>
          </a:p>
        </p:txBody>
      </p:sp>
      <p:sp>
        <p:nvSpPr>
          <p:cNvPr id="67833" name="Freeform 2250"/>
          <p:cNvSpPr>
            <a:spLocks/>
          </p:cNvSpPr>
          <p:nvPr/>
        </p:nvSpPr>
        <p:spPr bwMode="auto">
          <a:xfrm>
            <a:off x="12291484" y="3167064"/>
            <a:ext cx="14816" cy="1587"/>
          </a:xfrm>
          <a:custGeom>
            <a:avLst/>
            <a:gdLst>
              <a:gd name="T0" fmla="*/ 0 w 7"/>
              <a:gd name="T1" fmla="*/ 0 h 1587"/>
              <a:gd name="T2" fmla="*/ 0 w 7"/>
              <a:gd name="T3" fmla="*/ 0 h 1587"/>
              <a:gd name="T4" fmla="*/ 7 w 7"/>
              <a:gd name="T5" fmla="*/ 0 h 1587"/>
              <a:gd name="T6" fmla="*/ 0 60000 65536"/>
              <a:gd name="T7" fmla="*/ 0 60000 65536"/>
              <a:gd name="T8" fmla="*/ 0 60000 65536"/>
              <a:gd name="T9" fmla="*/ 0 w 7"/>
              <a:gd name="T10" fmla="*/ 0 h 1587"/>
              <a:gd name="T11" fmla="*/ 7 w 7"/>
              <a:gd name="T12" fmla="*/ 1587 h 1587"/>
            </a:gdLst>
            <a:ahLst/>
            <a:cxnLst>
              <a:cxn ang="T6">
                <a:pos x="T0" y="T1"/>
              </a:cxn>
              <a:cxn ang="T7">
                <a:pos x="T2" y="T3"/>
              </a:cxn>
              <a:cxn ang="T8">
                <a:pos x="T4" y="T5"/>
              </a:cxn>
            </a:cxnLst>
            <a:rect l="T9" t="T10" r="T11" b="T12"/>
            <a:pathLst>
              <a:path w="7" h="1587">
                <a:moveTo>
                  <a:pt x="0" y="0"/>
                </a:moveTo>
                <a:lnTo>
                  <a:pt x="0" y="0"/>
                </a:lnTo>
                <a:lnTo>
                  <a:pt x="7" y="0"/>
                </a:lnTo>
              </a:path>
            </a:pathLst>
          </a:custGeom>
          <a:noFill/>
          <a:ln w="36513">
            <a:solidFill>
              <a:srgbClr val="FF0000"/>
            </a:solidFill>
            <a:prstDash val="solid"/>
            <a:round/>
            <a:headEnd/>
            <a:tailEnd/>
          </a:ln>
        </p:spPr>
        <p:txBody>
          <a:bodyPr/>
          <a:lstStyle/>
          <a:p>
            <a:endParaRPr lang="zh-CN" altLang="en-US"/>
          </a:p>
        </p:txBody>
      </p:sp>
      <p:sp>
        <p:nvSpPr>
          <p:cNvPr id="67834" name="Line 2251"/>
          <p:cNvSpPr>
            <a:spLocks noChangeShapeType="1"/>
          </p:cNvSpPr>
          <p:nvPr/>
        </p:nvSpPr>
        <p:spPr bwMode="auto">
          <a:xfrm>
            <a:off x="12306300" y="3167064"/>
            <a:ext cx="2117" cy="1587"/>
          </a:xfrm>
          <a:prstGeom prst="line">
            <a:avLst/>
          </a:prstGeom>
          <a:noFill/>
          <a:ln w="36513">
            <a:solidFill>
              <a:srgbClr val="FF0000"/>
            </a:solidFill>
            <a:round/>
            <a:headEnd/>
            <a:tailEnd/>
          </a:ln>
        </p:spPr>
        <p:txBody>
          <a:bodyPr/>
          <a:lstStyle/>
          <a:p>
            <a:endParaRPr lang="zh-CN" altLang="en-US"/>
          </a:p>
        </p:txBody>
      </p:sp>
      <p:sp>
        <p:nvSpPr>
          <p:cNvPr id="67835" name="Line 2252"/>
          <p:cNvSpPr>
            <a:spLocks noChangeShapeType="1"/>
          </p:cNvSpPr>
          <p:nvPr/>
        </p:nvSpPr>
        <p:spPr bwMode="auto">
          <a:xfrm>
            <a:off x="12306300" y="3167064"/>
            <a:ext cx="2117" cy="1587"/>
          </a:xfrm>
          <a:prstGeom prst="line">
            <a:avLst/>
          </a:prstGeom>
          <a:noFill/>
          <a:ln w="36513">
            <a:solidFill>
              <a:srgbClr val="FF0000"/>
            </a:solidFill>
            <a:round/>
            <a:headEnd/>
            <a:tailEnd/>
          </a:ln>
        </p:spPr>
        <p:txBody>
          <a:bodyPr/>
          <a:lstStyle/>
          <a:p>
            <a:endParaRPr lang="zh-CN" altLang="en-US"/>
          </a:p>
        </p:txBody>
      </p:sp>
      <p:sp>
        <p:nvSpPr>
          <p:cNvPr id="67836" name="Line 2253"/>
          <p:cNvSpPr>
            <a:spLocks noChangeShapeType="1"/>
          </p:cNvSpPr>
          <p:nvPr/>
        </p:nvSpPr>
        <p:spPr bwMode="auto">
          <a:xfrm>
            <a:off x="12306300" y="3167064"/>
            <a:ext cx="2117" cy="1587"/>
          </a:xfrm>
          <a:prstGeom prst="line">
            <a:avLst/>
          </a:prstGeom>
          <a:noFill/>
          <a:ln w="36513">
            <a:solidFill>
              <a:srgbClr val="FF0000"/>
            </a:solidFill>
            <a:round/>
            <a:headEnd/>
            <a:tailEnd/>
          </a:ln>
        </p:spPr>
        <p:txBody>
          <a:bodyPr/>
          <a:lstStyle/>
          <a:p>
            <a:endParaRPr lang="zh-CN" altLang="en-US"/>
          </a:p>
        </p:txBody>
      </p:sp>
      <p:sp>
        <p:nvSpPr>
          <p:cNvPr id="67837" name="Line 2254"/>
          <p:cNvSpPr>
            <a:spLocks noChangeShapeType="1"/>
          </p:cNvSpPr>
          <p:nvPr/>
        </p:nvSpPr>
        <p:spPr bwMode="auto">
          <a:xfrm>
            <a:off x="12306300" y="3167064"/>
            <a:ext cx="2117" cy="1587"/>
          </a:xfrm>
          <a:prstGeom prst="line">
            <a:avLst/>
          </a:prstGeom>
          <a:noFill/>
          <a:ln w="36513">
            <a:solidFill>
              <a:srgbClr val="FF0000"/>
            </a:solidFill>
            <a:round/>
            <a:headEnd/>
            <a:tailEnd/>
          </a:ln>
        </p:spPr>
        <p:txBody>
          <a:bodyPr/>
          <a:lstStyle/>
          <a:p>
            <a:endParaRPr lang="zh-CN" altLang="en-US"/>
          </a:p>
        </p:txBody>
      </p:sp>
      <p:sp>
        <p:nvSpPr>
          <p:cNvPr id="67838" name="Freeform 2255"/>
          <p:cNvSpPr>
            <a:spLocks/>
          </p:cNvSpPr>
          <p:nvPr/>
        </p:nvSpPr>
        <p:spPr bwMode="auto">
          <a:xfrm>
            <a:off x="12306300" y="3167064"/>
            <a:ext cx="16933" cy="1587"/>
          </a:xfrm>
          <a:custGeom>
            <a:avLst/>
            <a:gdLst>
              <a:gd name="T0" fmla="*/ 0 w 8"/>
              <a:gd name="T1" fmla="*/ 0 h 1587"/>
              <a:gd name="T2" fmla="*/ 0 w 8"/>
              <a:gd name="T3" fmla="*/ 0 h 1587"/>
              <a:gd name="T4" fmla="*/ 8 w 8"/>
              <a:gd name="T5" fmla="*/ 0 h 1587"/>
              <a:gd name="T6" fmla="*/ 0 60000 65536"/>
              <a:gd name="T7" fmla="*/ 0 60000 65536"/>
              <a:gd name="T8" fmla="*/ 0 60000 65536"/>
              <a:gd name="T9" fmla="*/ 0 w 8"/>
              <a:gd name="T10" fmla="*/ 0 h 1587"/>
              <a:gd name="T11" fmla="*/ 8 w 8"/>
              <a:gd name="T12" fmla="*/ 1587 h 1587"/>
            </a:gdLst>
            <a:ahLst/>
            <a:cxnLst>
              <a:cxn ang="T6">
                <a:pos x="T0" y="T1"/>
              </a:cxn>
              <a:cxn ang="T7">
                <a:pos x="T2" y="T3"/>
              </a:cxn>
              <a:cxn ang="T8">
                <a:pos x="T4" y="T5"/>
              </a:cxn>
            </a:cxnLst>
            <a:rect l="T9" t="T10" r="T11" b="T12"/>
            <a:pathLst>
              <a:path w="8" h="1587">
                <a:moveTo>
                  <a:pt x="0" y="0"/>
                </a:moveTo>
                <a:lnTo>
                  <a:pt x="0" y="0"/>
                </a:lnTo>
                <a:lnTo>
                  <a:pt x="8" y="0"/>
                </a:lnTo>
              </a:path>
            </a:pathLst>
          </a:custGeom>
          <a:noFill/>
          <a:ln w="36513">
            <a:solidFill>
              <a:srgbClr val="FF0000"/>
            </a:solidFill>
            <a:prstDash val="solid"/>
            <a:round/>
            <a:headEnd/>
            <a:tailEnd/>
          </a:ln>
        </p:spPr>
        <p:txBody>
          <a:bodyPr/>
          <a:lstStyle/>
          <a:p>
            <a:endParaRPr lang="zh-CN" altLang="en-US"/>
          </a:p>
        </p:txBody>
      </p:sp>
      <p:sp>
        <p:nvSpPr>
          <p:cNvPr id="67839" name="Line 2256"/>
          <p:cNvSpPr>
            <a:spLocks noChangeShapeType="1"/>
          </p:cNvSpPr>
          <p:nvPr/>
        </p:nvSpPr>
        <p:spPr bwMode="auto">
          <a:xfrm>
            <a:off x="12323234" y="3167064"/>
            <a:ext cx="2117" cy="1587"/>
          </a:xfrm>
          <a:prstGeom prst="line">
            <a:avLst/>
          </a:prstGeom>
          <a:noFill/>
          <a:ln w="36513">
            <a:solidFill>
              <a:srgbClr val="FF0000"/>
            </a:solidFill>
            <a:round/>
            <a:headEnd/>
            <a:tailEnd/>
          </a:ln>
        </p:spPr>
        <p:txBody>
          <a:bodyPr/>
          <a:lstStyle/>
          <a:p>
            <a:endParaRPr lang="zh-CN" altLang="en-US"/>
          </a:p>
        </p:txBody>
      </p:sp>
      <p:sp>
        <p:nvSpPr>
          <p:cNvPr id="67840" name="Line 2257"/>
          <p:cNvSpPr>
            <a:spLocks noChangeShapeType="1"/>
          </p:cNvSpPr>
          <p:nvPr/>
        </p:nvSpPr>
        <p:spPr bwMode="auto">
          <a:xfrm>
            <a:off x="12323234" y="3167064"/>
            <a:ext cx="2117" cy="1587"/>
          </a:xfrm>
          <a:prstGeom prst="line">
            <a:avLst/>
          </a:prstGeom>
          <a:noFill/>
          <a:ln w="36513">
            <a:solidFill>
              <a:srgbClr val="FF0000"/>
            </a:solidFill>
            <a:round/>
            <a:headEnd/>
            <a:tailEnd/>
          </a:ln>
        </p:spPr>
        <p:txBody>
          <a:bodyPr/>
          <a:lstStyle/>
          <a:p>
            <a:endParaRPr lang="zh-CN" altLang="en-US"/>
          </a:p>
        </p:txBody>
      </p:sp>
      <p:sp>
        <p:nvSpPr>
          <p:cNvPr id="67841" name="Line 2258"/>
          <p:cNvSpPr>
            <a:spLocks noChangeShapeType="1"/>
          </p:cNvSpPr>
          <p:nvPr/>
        </p:nvSpPr>
        <p:spPr bwMode="auto">
          <a:xfrm>
            <a:off x="12323234" y="3167064"/>
            <a:ext cx="2117" cy="1587"/>
          </a:xfrm>
          <a:prstGeom prst="line">
            <a:avLst/>
          </a:prstGeom>
          <a:noFill/>
          <a:ln w="36513">
            <a:solidFill>
              <a:srgbClr val="FF0000"/>
            </a:solidFill>
            <a:round/>
            <a:headEnd/>
            <a:tailEnd/>
          </a:ln>
        </p:spPr>
        <p:txBody>
          <a:bodyPr/>
          <a:lstStyle/>
          <a:p>
            <a:endParaRPr lang="zh-CN" altLang="en-US"/>
          </a:p>
        </p:txBody>
      </p:sp>
      <p:sp>
        <p:nvSpPr>
          <p:cNvPr id="67842" name="Line 2259"/>
          <p:cNvSpPr>
            <a:spLocks noChangeShapeType="1"/>
          </p:cNvSpPr>
          <p:nvPr/>
        </p:nvSpPr>
        <p:spPr bwMode="auto">
          <a:xfrm>
            <a:off x="12323234" y="3167064"/>
            <a:ext cx="2117" cy="1587"/>
          </a:xfrm>
          <a:prstGeom prst="line">
            <a:avLst/>
          </a:prstGeom>
          <a:noFill/>
          <a:ln w="36513">
            <a:solidFill>
              <a:srgbClr val="FF0000"/>
            </a:solidFill>
            <a:round/>
            <a:headEnd/>
            <a:tailEnd/>
          </a:ln>
        </p:spPr>
        <p:txBody>
          <a:bodyPr/>
          <a:lstStyle/>
          <a:p>
            <a:endParaRPr lang="zh-CN" altLang="en-US"/>
          </a:p>
        </p:txBody>
      </p:sp>
      <p:sp>
        <p:nvSpPr>
          <p:cNvPr id="67843" name="Line 2260"/>
          <p:cNvSpPr>
            <a:spLocks noChangeShapeType="1"/>
          </p:cNvSpPr>
          <p:nvPr/>
        </p:nvSpPr>
        <p:spPr bwMode="auto">
          <a:xfrm>
            <a:off x="12323234" y="3167064"/>
            <a:ext cx="2117" cy="1587"/>
          </a:xfrm>
          <a:prstGeom prst="line">
            <a:avLst/>
          </a:prstGeom>
          <a:noFill/>
          <a:ln w="36513">
            <a:solidFill>
              <a:srgbClr val="FF0000"/>
            </a:solidFill>
            <a:round/>
            <a:headEnd/>
            <a:tailEnd/>
          </a:ln>
        </p:spPr>
        <p:txBody>
          <a:bodyPr/>
          <a:lstStyle/>
          <a:p>
            <a:endParaRPr lang="zh-CN" altLang="en-US"/>
          </a:p>
        </p:txBody>
      </p:sp>
      <p:sp>
        <p:nvSpPr>
          <p:cNvPr id="67844" name="Freeform 2261"/>
          <p:cNvSpPr>
            <a:spLocks/>
          </p:cNvSpPr>
          <p:nvPr/>
        </p:nvSpPr>
        <p:spPr bwMode="auto">
          <a:xfrm>
            <a:off x="12323234" y="3167064"/>
            <a:ext cx="14817" cy="1587"/>
          </a:xfrm>
          <a:custGeom>
            <a:avLst/>
            <a:gdLst>
              <a:gd name="T0" fmla="*/ 0 w 7"/>
              <a:gd name="T1" fmla="*/ 0 h 1587"/>
              <a:gd name="T2" fmla="*/ 0 w 7"/>
              <a:gd name="T3" fmla="*/ 0 h 1587"/>
              <a:gd name="T4" fmla="*/ 7 w 7"/>
              <a:gd name="T5" fmla="*/ 0 h 1587"/>
              <a:gd name="T6" fmla="*/ 0 60000 65536"/>
              <a:gd name="T7" fmla="*/ 0 60000 65536"/>
              <a:gd name="T8" fmla="*/ 0 60000 65536"/>
              <a:gd name="T9" fmla="*/ 0 w 7"/>
              <a:gd name="T10" fmla="*/ 0 h 1587"/>
              <a:gd name="T11" fmla="*/ 7 w 7"/>
              <a:gd name="T12" fmla="*/ 1587 h 1587"/>
            </a:gdLst>
            <a:ahLst/>
            <a:cxnLst>
              <a:cxn ang="T6">
                <a:pos x="T0" y="T1"/>
              </a:cxn>
              <a:cxn ang="T7">
                <a:pos x="T2" y="T3"/>
              </a:cxn>
              <a:cxn ang="T8">
                <a:pos x="T4" y="T5"/>
              </a:cxn>
            </a:cxnLst>
            <a:rect l="T9" t="T10" r="T11" b="T12"/>
            <a:pathLst>
              <a:path w="7" h="1587">
                <a:moveTo>
                  <a:pt x="0" y="0"/>
                </a:moveTo>
                <a:lnTo>
                  <a:pt x="0" y="0"/>
                </a:lnTo>
                <a:lnTo>
                  <a:pt x="7" y="0"/>
                </a:lnTo>
              </a:path>
            </a:pathLst>
          </a:custGeom>
          <a:noFill/>
          <a:ln w="36513">
            <a:solidFill>
              <a:srgbClr val="FF0000"/>
            </a:solidFill>
            <a:prstDash val="solid"/>
            <a:round/>
            <a:headEnd/>
            <a:tailEnd/>
          </a:ln>
        </p:spPr>
        <p:txBody>
          <a:bodyPr/>
          <a:lstStyle/>
          <a:p>
            <a:endParaRPr lang="zh-CN" altLang="en-US"/>
          </a:p>
        </p:txBody>
      </p:sp>
      <p:sp>
        <p:nvSpPr>
          <p:cNvPr id="67845" name="Line 2262"/>
          <p:cNvSpPr>
            <a:spLocks noChangeShapeType="1"/>
          </p:cNvSpPr>
          <p:nvPr/>
        </p:nvSpPr>
        <p:spPr bwMode="auto">
          <a:xfrm>
            <a:off x="12338051" y="3167064"/>
            <a:ext cx="2116" cy="1587"/>
          </a:xfrm>
          <a:prstGeom prst="line">
            <a:avLst/>
          </a:prstGeom>
          <a:noFill/>
          <a:ln w="36513">
            <a:solidFill>
              <a:srgbClr val="FF0000"/>
            </a:solidFill>
            <a:round/>
            <a:headEnd/>
            <a:tailEnd/>
          </a:ln>
        </p:spPr>
        <p:txBody>
          <a:bodyPr/>
          <a:lstStyle/>
          <a:p>
            <a:endParaRPr lang="zh-CN" altLang="en-US"/>
          </a:p>
        </p:txBody>
      </p:sp>
      <p:sp>
        <p:nvSpPr>
          <p:cNvPr id="67846" name="Line 2263"/>
          <p:cNvSpPr>
            <a:spLocks noChangeShapeType="1"/>
          </p:cNvSpPr>
          <p:nvPr/>
        </p:nvSpPr>
        <p:spPr bwMode="auto">
          <a:xfrm>
            <a:off x="12338051" y="3167064"/>
            <a:ext cx="2116" cy="1587"/>
          </a:xfrm>
          <a:prstGeom prst="line">
            <a:avLst/>
          </a:prstGeom>
          <a:noFill/>
          <a:ln w="36513">
            <a:solidFill>
              <a:srgbClr val="FF0000"/>
            </a:solidFill>
            <a:round/>
            <a:headEnd/>
            <a:tailEnd/>
          </a:ln>
        </p:spPr>
        <p:txBody>
          <a:bodyPr/>
          <a:lstStyle/>
          <a:p>
            <a:endParaRPr lang="zh-CN" altLang="en-US"/>
          </a:p>
        </p:txBody>
      </p:sp>
      <p:sp>
        <p:nvSpPr>
          <p:cNvPr id="67847" name="Freeform 2264"/>
          <p:cNvSpPr>
            <a:spLocks/>
          </p:cNvSpPr>
          <p:nvPr/>
        </p:nvSpPr>
        <p:spPr bwMode="auto">
          <a:xfrm>
            <a:off x="12338051" y="3154363"/>
            <a:ext cx="2116" cy="12700"/>
          </a:xfrm>
          <a:custGeom>
            <a:avLst/>
            <a:gdLst>
              <a:gd name="T0" fmla="*/ 0 w 1587"/>
              <a:gd name="T1" fmla="*/ 8 h 8"/>
              <a:gd name="T2" fmla="*/ 0 w 1587"/>
              <a:gd name="T3" fmla="*/ 0 h 8"/>
              <a:gd name="T4" fmla="*/ 0 w 1587"/>
              <a:gd name="T5" fmla="*/ 0 h 8"/>
              <a:gd name="T6" fmla="*/ 0 60000 65536"/>
              <a:gd name="T7" fmla="*/ 0 60000 65536"/>
              <a:gd name="T8" fmla="*/ 0 60000 65536"/>
              <a:gd name="T9" fmla="*/ 0 w 1587"/>
              <a:gd name="T10" fmla="*/ 0 h 8"/>
              <a:gd name="T11" fmla="*/ 1587 w 1587"/>
              <a:gd name="T12" fmla="*/ 8 h 8"/>
            </a:gdLst>
            <a:ahLst/>
            <a:cxnLst>
              <a:cxn ang="T6">
                <a:pos x="T0" y="T1"/>
              </a:cxn>
              <a:cxn ang="T7">
                <a:pos x="T2" y="T3"/>
              </a:cxn>
              <a:cxn ang="T8">
                <a:pos x="T4" y="T5"/>
              </a:cxn>
            </a:cxnLst>
            <a:rect l="T9" t="T10" r="T11" b="T12"/>
            <a:pathLst>
              <a:path w="1587" h="8">
                <a:moveTo>
                  <a:pt x="0" y="8"/>
                </a:moveTo>
                <a:lnTo>
                  <a:pt x="0" y="0"/>
                </a:lnTo>
              </a:path>
            </a:pathLst>
          </a:custGeom>
          <a:noFill/>
          <a:ln w="36513">
            <a:solidFill>
              <a:srgbClr val="FF0000"/>
            </a:solidFill>
            <a:prstDash val="solid"/>
            <a:round/>
            <a:headEnd/>
            <a:tailEnd/>
          </a:ln>
        </p:spPr>
        <p:txBody>
          <a:bodyPr/>
          <a:lstStyle/>
          <a:p>
            <a:endParaRPr lang="zh-CN" altLang="en-US"/>
          </a:p>
        </p:txBody>
      </p:sp>
      <p:sp>
        <p:nvSpPr>
          <p:cNvPr id="67848" name="Line 2265"/>
          <p:cNvSpPr>
            <a:spLocks noChangeShapeType="1"/>
          </p:cNvSpPr>
          <p:nvPr/>
        </p:nvSpPr>
        <p:spPr bwMode="auto">
          <a:xfrm>
            <a:off x="12338051" y="3154364"/>
            <a:ext cx="2116" cy="1587"/>
          </a:xfrm>
          <a:prstGeom prst="line">
            <a:avLst/>
          </a:prstGeom>
          <a:noFill/>
          <a:ln w="36513">
            <a:solidFill>
              <a:srgbClr val="FF0000"/>
            </a:solidFill>
            <a:round/>
            <a:headEnd/>
            <a:tailEnd/>
          </a:ln>
        </p:spPr>
        <p:txBody>
          <a:bodyPr/>
          <a:lstStyle/>
          <a:p>
            <a:endParaRPr lang="zh-CN" altLang="en-US"/>
          </a:p>
        </p:txBody>
      </p:sp>
      <p:sp>
        <p:nvSpPr>
          <p:cNvPr id="67849" name="Freeform 2266"/>
          <p:cNvSpPr>
            <a:spLocks/>
          </p:cNvSpPr>
          <p:nvPr/>
        </p:nvSpPr>
        <p:spPr bwMode="auto">
          <a:xfrm>
            <a:off x="12338051" y="3154364"/>
            <a:ext cx="16933" cy="1587"/>
          </a:xfrm>
          <a:custGeom>
            <a:avLst/>
            <a:gdLst>
              <a:gd name="T0" fmla="*/ 0 w 8"/>
              <a:gd name="T1" fmla="*/ 0 h 1587"/>
              <a:gd name="T2" fmla="*/ 0 w 8"/>
              <a:gd name="T3" fmla="*/ 0 h 1587"/>
              <a:gd name="T4" fmla="*/ 8 w 8"/>
              <a:gd name="T5" fmla="*/ 0 h 1587"/>
              <a:gd name="T6" fmla="*/ 0 60000 65536"/>
              <a:gd name="T7" fmla="*/ 0 60000 65536"/>
              <a:gd name="T8" fmla="*/ 0 60000 65536"/>
              <a:gd name="T9" fmla="*/ 0 w 8"/>
              <a:gd name="T10" fmla="*/ 0 h 1587"/>
              <a:gd name="T11" fmla="*/ 8 w 8"/>
              <a:gd name="T12" fmla="*/ 1587 h 1587"/>
            </a:gdLst>
            <a:ahLst/>
            <a:cxnLst>
              <a:cxn ang="T6">
                <a:pos x="T0" y="T1"/>
              </a:cxn>
              <a:cxn ang="T7">
                <a:pos x="T2" y="T3"/>
              </a:cxn>
              <a:cxn ang="T8">
                <a:pos x="T4" y="T5"/>
              </a:cxn>
            </a:cxnLst>
            <a:rect l="T9" t="T10" r="T11" b="T12"/>
            <a:pathLst>
              <a:path w="8" h="1587">
                <a:moveTo>
                  <a:pt x="0" y="0"/>
                </a:moveTo>
                <a:lnTo>
                  <a:pt x="0" y="0"/>
                </a:lnTo>
                <a:lnTo>
                  <a:pt x="8" y="0"/>
                </a:lnTo>
              </a:path>
            </a:pathLst>
          </a:custGeom>
          <a:noFill/>
          <a:ln w="36513">
            <a:solidFill>
              <a:srgbClr val="FF0000"/>
            </a:solidFill>
            <a:prstDash val="solid"/>
            <a:round/>
            <a:headEnd/>
            <a:tailEnd/>
          </a:ln>
        </p:spPr>
        <p:txBody>
          <a:bodyPr/>
          <a:lstStyle/>
          <a:p>
            <a:endParaRPr lang="zh-CN" altLang="en-US"/>
          </a:p>
        </p:txBody>
      </p:sp>
      <p:sp>
        <p:nvSpPr>
          <p:cNvPr id="67850" name="Line 2267"/>
          <p:cNvSpPr>
            <a:spLocks noChangeShapeType="1"/>
          </p:cNvSpPr>
          <p:nvPr/>
        </p:nvSpPr>
        <p:spPr bwMode="auto">
          <a:xfrm>
            <a:off x="12354985" y="3154364"/>
            <a:ext cx="2116" cy="1587"/>
          </a:xfrm>
          <a:prstGeom prst="line">
            <a:avLst/>
          </a:prstGeom>
          <a:noFill/>
          <a:ln w="36513">
            <a:solidFill>
              <a:srgbClr val="FF0000"/>
            </a:solidFill>
            <a:round/>
            <a:headEnd/>
            <a:tailEnd/>
          </a:ln>
        </p:spPr>
        <p:txBody>
          <a:bodyPr/>
          <a:lstStyle/>
          <a:p>
            <a:endParaRPr lang="zh-CN" altLang="en-US"/>
          </a:p>
        </p:txBody>
      </p:sp>
      <p:sp>
        <p:nvSpPr>
          <p:cNvPr id="67851" name="Line 2268"/>
          <p:cNvSpPr>
            <a:spLocks noChangeShapeType="1"/>
          </p:cNvSpPr>
          <p:nvPr/>
        </p:nvSpPr>
        <p:spPr bwMode="auto">
          <a:xfrm>
            <a:off x="12354985" y="3154364"/>
            <a:ext cx="2116" cy="1587"/>
          </a:xfrm>
          <a:prstGeom prst="line">
            <a:avLst/>
          </a:prstGeom>
          <a:noFill/>
          <a:ln w="36513">
            <a:solidFill>
              <a:srgbClr val="FF0000"/>
            </a:solidFill>
            <a:round/>
            <a:headEnd/>
            <a:tailEnd/>
          </a:ln>
        </p:spPr>
        <p:txBody>
          <a:bodyPr/>
          <a:lstStyle/>
          <a:p>
            <a:endParaRPr lang="zh-CN" altLang="en-US"/>
          </a:p>
        </p:txBody>
      </p:sp>
      <p:sp>
        <p:nvSpPr>
          <p:cNvPr id="67852" name="Line 2269"/>
          <p:cNvSpPr>
            <a:spLocks noChangeShapeType="1"/>
          </p:cNvSpPr>
          <p:nvPr/>
        </p:nvSpPr>
        <p:spPr bwMode="auto">
          <a:xfrm>
            <a:off x="12354985" y="3154364"/>
            <a:ext cx="2116" cy="1587"/>
          </a:xfrm>
          <a:prstGeom prst="line">
            <a:avLst/>
          </a:prstGeom>
          <a:noFill/>
          <a:ln w="36513">
            <a:solidFill>
              <a:srgbClr val="FF0000"/>
            </a:solidFill>
            <a:round/>
            <a:headEnd/>
            <a:tailEnd/>
          </a:ln>
        </p:spPr>
        <p:txBody>
          <a:bodyPr/>
          <a:lstStyle/>
          <a:p>
            <a:endParaRPr lang="zh-CN" altLang="en-US"/>
          </a:p>
        </p:txBody>
      </p:sp>
      <p:sp>
        <p:nvSpPr>
          <p:cNvPr id="67853" name="Line 2270"/>
          <p:cNvSpPr>
            <a:spLocks noChangeShapeType="1"/>
          </p:cNvSpPr>
          <p:nvPr/>
        </p:nvSpPr>
        <p:spPr bwMode="auto">
          <a:xfrm>
            <a:off x="12354985" y="3154364"/>
            <a:ext cx="2116" cy="1587"/>
          </a:xfrm>
          <a:prstGeom prst="line">
            <a:avLst/>
          </a:prstGeom>
          <a:noFill/>
          <a:ln w="36513">
            <a:solidFill>
              <a:srgbClr val="FF0000"/>
            </a:solidFill>
            <a:round/>
            <a:headEnd/>
            <a:tailEnd/>
          </a:ln>
        </p:spPr>
        <p:txBody>
          <a:bodyPr/>
          <a:lstStyle/>
          <a:p>
            <a:endParaRPr lang="zh-CN" altLang="en-US"/>
          </a:p>
        </p:txBody>
      </p:sp>
      <p:sp>
        <p:nvSpPr>
          <p:cNvPr id="67854" name="Freeform 2271"/>
          <p:cNvSpPr>
            <a:spLocks/>
          </p:cNvSpPr>
          <p:nvPr/>
        </p:nvSpPr>
        <p:spPr bwMode="auto">
          <a:xfrm>
            <a:off x="12354984" y="3154364"/>
            <a:ext cx="16933" cy="1587"/>
          </a:xfrm>
          <a:custGeom>
            <a:avLst/>
            <a:gdLst>
              <a:gd name="T0" fmla="*/ 0 w 8"/>
              <a:gd name="T1" fmla="*/ 0 h 1587"/>
              <a:gd name="T2" fmla="*/ 0 w 8"/>
              <a:gd name="T3" fmla="*/ 0 h 1587"/>
              <a:gd name="T4" fmla="*/ 8 w 8"/>
              <a:gd name="T5" fmla="*/ 0 h 1587"/>
              <a:gd name="T6" fmla="*/ 0 60000 65536"/>
              <a:gd name="T7" fmla="*/ 0 60000 65536"/>
              <a:gd name="T8" fmla="*/ 0 60000 65536"/>
              <a:gd name="T9" fmla="*/ 0 w 8"/>
              <a:gd name="T10" fmla="*/ 0 h 1587"/>
              <a:gd name="T11" fmla="*/ 8 w 8"/>
              <a:gd name="T12" fmla="*/ 1587 h 1587"/>
            </a:gdLst>
            <a:ahLst/>
            <a:cxnLst>
              <a:cxn ang="T6">
                <a:pos x="T0" y="T1"/>
              </a:cxn>
              <a:cxn ang="T7">
                <a:pos x="T2" y="T3"/>
              </a:cxn>
              <a:cxn ang="T8">
                <a:pos x="T4" y="T5"/>
              </a:cxn>
            </a:cxnLst>
            <a:rect l="T9" t="T10" r="T11" b="T12"/>
            <a:pathLst>
              <a:path w="8" h="1587">
                <a:moveTo>
                  <a:pt x="0" y="0"/>
                </a:moveTo>
                <a:lnTo>
                  <a:pt x="0" y="0"/>
                </a:lnTo>
                <a:lnTo>
                  <a:pt x="8" y="0"/>
                </a:lnTo>
              </a:path>
            </a:pathLst>
          </a:custGeom>
          <a:noFill/>
          <a:ln w="36513">
            <a:solidFill>
              <a:srgbClr val="FF0000"/>
            </a:solidFill>
            <a:prstDash val="solid"/>
            <a:round/>
            <a:headEnd/>
            <a:tailEnd/>
          </a:ln>
        </p:spPr>
        <p:txBody>
          <a:bodyPr/>
          <a:lstStyle/>
          <a:p>
            <a:endParaRPr lang="zh-CN" altLang="en-US"/>
          </a:p>
        </p:txBody>
      </p:sp>
      <p:sp>
        <p:nvSpPr>
          <p:cNvPr id="67855" name="Line 2272"/>
          <p:cNvSpPr>
            <a:spLocks noChangeShapeType="1"/>
          </p:cNvSpPr>
          <p:nvPr/>
        </p:nvSpPr>
        <p:spPr bwMode="auto">
          <a:xfrm>
            <a:off x="12371918" y="3154364"/>
            <a:ext cx="2116" cy="1587"/>
          </a:xfrm>
          <a:prstGeom prst="line">
            <a:avLst/>
          </a:prstGeom>
          <a:noFill/>
          <a:ln w="36513">
            <a:solidFill>
              <a:srgbClr val="FF0000"/>
            </a:solidFill>
            <a:round/>
            <a:headEnd/>
            <a:tailEnd/>
          </a:ln>
        </p:spPr>
        <p:txBody>
          <a:bodyPr/>
          <a:lstStyle/>
          <a:p>
            <a:endParaRPr lang="zh-CN" altLang="en-US"/>
          </a:p>
        </p:txBody>
      </p:sp>
      <p:sp>
        <p:nvSpPr>
          <p:cNvPr id="67856" name="Line 2273"/>
          <p:cNvSpPr>
            <a:spLocks noChangeShapeType="1"/>
          </p:cNvSpPr>
          <p:nvPr/>
        </p:nvSpPr>
        <p:spPr bwMode="auto">
          <a:xfrm>
            <a:off x="12371918" y="3154364"/>
            <a:ext cx="2116" cy="1587"/>
          </a:xfrm>
          <a:prstGeom prst="line">
            <a:avLst/>
          </a:prstGeom>
          <a:noFill/>
          <a:ln w="36513">
            <a:solidFill>
              <a:srgbClr val="FF0000"/>
            </a:solidFill>
            <a:round/>
            <a:headEnd/>
            <a:tailEnd/>
          </a:ln>
        </p:spPr>
        <p:txBody>
          <a:bodyPr/>
          <a:lstStyle/>
          <a:p>
            <a:endParaRPr lang="zh-CN" altLang="en-US"/>
          </a:p>
        </p:txBody>
      </p:sp>
      <p:sp>
        <p:nvSpPr>
          <p:cNvPr id="67857" name="Line 2274"/>
          <p:cNvSpPr>
            <a:spLocks noChangeShapeType="1"/>
          </p:cNvSpPr>
          <p:nvPr/>
        </p:nvSpPr>
        <p:spPr bwMode="auto">
          <a:xfrm>
            <a:off x="12371918" y="3154364"/>
            <a:ext cx="2116" cy="1587"/>
          </a:xfrm>
          <a:prstGeom prst="line">
            <a:avLst/>
          </a:prstGeom>
          <a:noFill/>
          <a:ln w="36513">
            <a:solidFill>
              <a:srgbClr val="FF0000"/>
            </a:solidFill>
            <a:round/>
            <a:headEnd/>
            <a:tailEnd/>
          </a:ln>
        </p:spPr>
        <p:txBody>
          <a:bodyPr/>
          <a:lstStyle/>
          <a:p>
            <a:endParaRPr lang="zh-CN" altLang="en-US"/>
          </a:p>
        </p:txBody>
      </p:sp>
      <p:sp>
        <p:nvSpPr>
          <p:cNvPr id="67858" name="Line 2275"/>
          <p:cNvSpPr>
            <a:spLocks noChangeShapeType="1"/>
          </p:cNvSpPr>
          <p:nvPr/>
        </p:nvSpPr>
        <p:spPr bwMode="auto">
          <a:xfrm>
            <a:off x="12371918" y="3154364"/>
            <a:ext cx="2116" cy="1587"/>
          </a:xfrm>
          <a:prstGeom prst="line">
            <a:avLst/>
          </a:prstGeom>
          <a:noFill/>
          <a:ln w="36513">
            <a:solidFill>
              <a:srgbClr val="FF0000"/>
            </a:solidFill>
            <a:round/>
            <a:headEnd/>
            <a:tailEnd/>
          </a:ln>
        </p:spPr>
        <p:txBody>
          <a:bodyPr/>
          <a:lstStyle/>
          <a:p>
            <a:endParaRPr lang="zh-CN" altLang="en-US"/>
          </a:p>
        </p:txBody>
      </p:sp>
      <p:sp>
        <p:nvSpPr>
          <p:cNvPr id="67859" name="Line 2276"/>
          <p:cNvSpPr>
            <a:spLocks noChangeShapeType="1"/>
          </p:cNvSpPr>
          <p:nvPr/>
        </p:nvSpPr>
        <p:spPr bwMode="auto">
          <a:xfrm>
            <a:off x="12371918" y="3154364"/>
            <a:ext cx="2116" cy="1587"/>
          </a:xfrm>
          <a:prstGeom prst="line">
            <a:avLst/>
          </a:prstGeom>
          <a:noFill/>
          <a:ln w="36513">
            <a:solidFill>
              <a:srgbClr val="FF0000"/>
            </a:solidFill>
            <a:round/>
            <a:headEnd/>
            <a:tailEnd/>
          </a:ln>
        </p:spPr>
        <p:txBody>
          <a:bodyPr/>
          <a:lstStyle/>
          <a:p>
            <a:endParaRPr lang="zh-CN" altLang="en-US"/>
          </a:p>
        </p:txBody>
      </p:sp>
      <p:sp>
        <p:nvSpPr>
          <p:cNvPr id="67860" name="Freeform 2277"/>
          <p:cNvSpPr>
            <a:spLocks/>
          </p:cNvSpPr>
          <p:nvPr/>
        </p:nvSpPr>
        <p:spPr bwMode="auto">
          <a:xfrm>
            <a:off x="12371917" y="3154364"/>
            <a:ext cx="14816" cy="1587"/>
          </a:xfrm>
          <a:custGeom>
            <a:avLst/>
            <a:gdLst>
              <a:gd name="T0" fmla="*/ 0 w 7"/>
              <a:gd name="T1" fmla="*/ 0 h 1587"/>
              <a:gd name="T2" fmla="*/ 0 w 7"/>
              <a:gd name="T3" fmla="*/ 0 h 1587"/>
              <a:gd name="T4" fmla="*/ 7 w 7"/>
              <a:gd name="T5" fmla="*/ 0 h 1587"/>
              <a:gd name="T6" fmla="*/ 0 60000 65536"/>
              <a:gd name="T7" fmla="*/ 0 60000 65536"/>
              <a:gd name="T8" fmla="*/ 0 60000 65536"/>
              <a:gd name="T9" fmla="*/ 0 w 7"/>
              <a:gd name="T10" fmla="*/ 0 h 1587"/>
              <a:gd name="T11" fmla="*/ 7 w 7"/>
              <a:gd name="T12" fmla="*/ 1587 h 1587"/>
            </a:gdLst>
            <a:ahLst/>
            <a:cxnLst>
              <a:cxn ang="T6">
                <a:pos x="T0" y="T1"/>
              </a:cxn>
              <a:cxn ang="T7">
                <a:pos x="T2" y="T3"/>
              </a:cxn>
              <a:cxn ang="T8">
                <a:pos x="T4" y="T5"/>
              </a:cxn>
            </a:cxnLst>
            <a:rect l="T9" t="T10" r="T11" b="T12"/>
            <a:pathLst>
              <a:path w="7" h="1587">
                <a:moveTo>
                  <a:pt x="0" y="0"/>
                </a:moveTo>
                <a:lnTo>
                  <a:pt x="0" y="0"/>
                </a:lnTo>
                <a:lnTo>
                  <a:pt x="7" y="0"/>
                </a:lnTo>
              </a:path>
            </a:pathLst>
          </a:custGeom>
          <a:noFill/>
          <a:ln w="36513">
            <a:solidFill>
              <a:srgbClr val="FF0000"/>
            </a:solidFill>
            <a:prstDash val="solid"/>
            <a:round/>
            <a:headEnd/>
            <a:tailEnd/>
          </a:ln>
        </p:spPr>
        <p:txBody>
          <a:bodyPr/>
          <a:lstStyle/>
          <a:p>
            <a:endParaRPr lang="zh-CN" altLang="en-US"/>
          </a:p>
        </p:txBody>
      </p:sp>
      <p:sp>
        <p:nvSpPr>
          <p:cNvPr id="67861" name="Line 2278"/>
          <p:cNvSpPr>
            <a:spLocks noChangeShapeType="1"/>
          </p:cNvSpPr>
          <p:nvPr/>
        </p:nvSpPr>
        <p:spPr bwMode="auto">
          <a:xfrm>
            <a:off x="12386734" y="3154364"/>
            <a:ext cx="2117" cy="1587"/>
          </a:xfrm>
          <a:prstGeom prst="line">
            <a:avLst/>
          </a:prstGeom>
          <a:noFill/>
          <a:ln w="36513">
            <a:solidFill>
              <a:srgbClr val="FF0000"/>
            </a:solidFill>
            <a:round/>
            <a:headEnd/>
            <a:tailEnd/>
          </a:ln>
        </p:spPr>
        <p:txBody>
          <a:bodyPr/>
          <a:lstStyle/>
          <a:p>
            <a:endParaRPr lang="zh-CN" altLang="en-US"/>
          </a:p>
        </p:txBody>
      </p:sp>
      <p:sp>
        <p:nvSpPr>
          <p:cNvPr id="67862" name="Line 2279"/>
          <p:cNvSpPr>
            <a:spLocks noChangeShapeType="1"/>
          </p:cNvSpPr>
          <p:nvPr/>
        </p:nvSpPr>
        <p:spPr bwMode="auto">
          <a:xfrm flipV="1">
            <a:off x="12386734" y="3143251"/>
            <a:ext cx="2117" cy="11113"/>
          </a:xfrm>
          <a:prstGeom prst="line">
            <a:avLst/>
          </a:prstGeom>
          <a:noFill/>
          <a:ln w="36513">
            <a:solidFill>
              <a:srgbClr val="FF0000"/>
            </a:solidFill>
            <a:round/>
            <a:headEnd/>
            <a:tailEnd/>
          </a:ln>
        </p:spPr>
        <p:txBody>
          <a:bodyPr/>
          <a:lstStyle/>
          <a:p>
            <a:endParaRPr lang="zh-CN" altLang="en-US"/>
          </a:p>
        </p:txBody>
      </p:sp>
      <p:sp>
        <p:nvSpPr>
          <p:cNvPr id="67863" name="Line 2280"/>
          <p:cNvSpPr>
            <a:spLocks noChangeShapeType="1"/>
          </p:cNvSpPr>
          <p:nvPr/>
        </p:nvSpPr>
        <p:spPr bwMode="auto">
          <a:xfrm flipV="1">
            <a:off x="9408584" y="3143251"/>
            <a:ext cx="2978149" cy="2354263"/>
          </a:xfrm>
          <a:prstGeom prst="line">
            <a:avLst/>
          </a:prstGeom>
          <a:noFill/>
          <a:ln w="12700">
            <a:solidFill>
              <a:srgbClr val="969696"/>
            </a:solidFill>
            <a:round/>
            <a:headEnd/>
            <a:tailEnd/>
          </a:ln>
        </p:spPr>
        <p:txBody>
          <a:bodyPr/>
          <a:lstStyle/>
          <a:p>
            <a:endParaRPr lang="zh-CN" altLang="en-US"/>
          </a:p>
        </p:txBody>
      </p:sp>
      <p:sp>
        <p:nvSpPr>
          <p:cNvPr id="67864" name="Rectangle 2281"/>
          <p:cNvSpPr>
            <a:spLocks noChangeArrowheads="1"/>
          </p:cNvSpPr>
          <p:nvPr/>
        </p:nvSpPr>
        <p:spPr bwMode="auto">
          <a:xfrm>
            <a:off x="9281585" y="6083301"/>
            <a:ext cx="1436291" cy="246221"/>
          </a:xfrm>
          <a:prstGeom prst="rect">
            <a:avLst/>
          </a:prstGeom>
          <a:noFill/>
          <a:ln w="9525">
            <a:noFill/>
            <a:miter lim="800000"/>
            <a:headEnd/>
            <a:tailEnd/>
          </a:ln>
        </p:spPr>
        <p:txBody>
          <a:bodyPr wrap="none" lIns="0" tIns="0" rIns="0" bIns="0">
            <a:spAutoFit/>
          </a:bodyPr>
          <a:lstStyle/>
          <a:p>
            <a:r>
              <a:rPr lang="zh-CN" altLang="en-US" sz="1600">
                <a:solidFill>
                  <a:srgbClr val="000000"/>
                </a:solidFill>
                <a:latin typeface="宋体" pitchFamily="2" charset="-122"/>
                <a:ea typeface="宋体" pitchFamily="2" charset="-122"/>
              </a:rPr>
              <a:t>诊断准确度较高</a:t>
            </a:r>
            <a:endParaRPr lang="zh-CN" altLang="en-US" sz="2400" b="0">
              <a:latin typeface="Times New Roman" pitchFamily="18" charset="0"/>
              <a:ea typeface="宋体" pitchFamily="2" charset="-122"/>
            </a:endParaRPr>
          </a:p>
        </p:txBody>
      </p:sp>
      <p:sp>
        <p:nvSpPr>
          <p:cNvPr id="67865" name="Rectangle 2282"/>
          <p:cNvSpPr>
            <a:spLocks noChangeArrowheads="1"/>
          </p:cNvSpPr>
          <p:nvPr/>
        </p:nvSpPr>
        <p:spPr bwMode="auto">
          <a:xfrm>
            <a:off x="11080751" y="6083301"/>
            <a:ext cx="269304" cy="215444"/>
          </a:xfrm>
          <a:prstGeom prst="rect">
            <a:avLst/>
          </a:prstGeom>
          <a:noFill/>
          <a:ln w="9525">
            <a:noFill/>
            <a:miter lim="800000"/>
            <a:headEnd/>
            <a:tailEnd/>
          </a:ln>
        </p:spPr>
        <p:txBody>
          <a:bodyPr wrap="none" lIns="0" tIns="0" rIns="0" bIns="0">
            <a:spAutoFit/>
          </a:bodyPr>
          <a:lstStyle/>
          <a:p>
            <a:r>
              <a:rPr lang="zh-CN" altLang="en-US" sz="1400">
                <a:solidFill>
                  <a:srgbClr val="000000"/>
                </a:solidFill>
                <a:latin typeface="宋体" pitchFamily="2" charset="-122"/>
                <a:ea typeface="宋体" pitchFamily="2" charset="-122"/>
              </a:rPr>
              <a:t>（&gt;</a:t>
            </a:r>
            <a:endParaRPr lang="zh-CN" altLang="en-US" sz="2400" b="0">
              <a:latin typeface="Times New Roman" pitchFamily="18" charset="0"/>
              <a:ea typeface="宋体" pitchFamily="2" charset="-122"/>
            </a:endParaRPr>
          </a:p>
        </p:txBody>
      </p:sp>
      <p:sp>
        <p:nvSpPr>
          <p:cNvPr id="67866" name="Rectangle 2283"/>
          <p:cNvSpPr>
            <a:spLocks noChangeArrowheads="1"/>
          </p:cNvSpPr>
          <p:nvPr/>
        </p:nvSpPr>
        <p:spPr bwMode="auto">
          <a:xfrm>
            <a:off x="11495617" y="6070600"/>
            <a:ext cx="224420" cy="215444"/>
          </a:xfrm>
          <a:prstGeom prst="rect">
            <a:avLst/>
          </a:prstGeom>
          <a:noFill/>
          <a:ln w="9525">
            <a:noFill/>
            <a:miter lim="800000"/>
            <a:headEnd/>
            <a:tailEnd/>
          </a:ln>
        </p:spPr>
        <p:txBody>
          <a:bodyPr wrap="none" lIns="0" tIns="0" rIns="0" bIns="0">
            <a:spAutoFit/>
          </a:bodyPr>
          <a:lstStyle/>
          <a:p>
            <a:r>
              <a:rPr lang="zh-CN" altLang="en-US" sz="1400">
                <a:solidFill>
                  <a:srgbClr val="000000"/>
                </a:solidFill>
                <a:latin typeface="Times New Roman" pitchFamily="18" charset="0"/>
                <a:ea typeface="宋体" pitchFamily="2" charset="-122"/>
              </a:rPr>
              <a:t>0.9</a:t>
            </a:r>
            <a:endParaRPr lang="zh-CN" altLang="en-US" sz="2400" b="0">
              <a:latin typeface="Times New Roman" pitchFamily="18" charset="0"/>
              <a:ea typeface="宋体" pitchFamily="2" charset="-122"/>
            </a:endParaRPr>
          </a:p>
        </p:txBody>
      </p:sp>
      <p:sp>
        <p:nvSpPr>
          <p:cNvPr id="67867" name="Rectangle 2284"/>
          <p:cNvSpPr>
            <a:spLocks noChangeArrowheads="1"/>
          </p:cNvSpPr>
          <p:nvPr/>
        </p:nvSpPr>
        <p:spPr bwMode="auto">
          <a:xfrm>
            <a:off x="11813118" y="6083301"/>
            <a:ext cx="179536" cy="215444"/>
          </a:xfrm>
          <a:prstGeom prst="rect">
            <a:avLst/>
          </a:prstGeom>
          <a:noFill/>
          <a:ln w="9525">
            <a:noFill/>
            <a:miter lim="800000"/>
            <a:headEnd/>
            <a:tailEnd/>
          </a:ln>
        </p:spPr>
        <p:txBody>
          <a:bodyPr wrap="none" lIns="0" tIns="0" rIns="0" bIns="0">
            <a:spAutoFit/>
          </a:bodyPr>
          <a:lstStyle/>
          <a:p>
            <a:r>
              <a:rPr lang="zh-CN" altLang="en-US" sz="1400">
                <a:solidFill>
                  <a:srgbClr val="000000"/>
                </a:solidFill>
                <a:latin typeface="宋体" pitchFamily="2" charset="-122"/>
                <a:ea typeface="宋体" pitchFamily="2" charset="-122"/>
              </a:rPr>
              <a:t>）</a:t>
            </a:r>
            <a:endParaRPr lang="zh-CN" altLang="en-US" sz="2400" b="0">
              <a:latin typeface="Times New Roman" pitchFamily="18" charset="0"/>
              <a:ea typeface="宋体" pitchFamily="2" charset="-122"/>
            </a:endParaRPr>
          </a:p>
        </p:txBody>
      </p:sp>
      <p:sp>
        <p:nvSpPr>
          <p:cNvPr id="67868" name="Rectangle 2285"/>
          <p:cNvSpPr>
            <a:spLocks noChangeArrowheads="1"/>
          </p:cNvSpPr>
          <p:nvPr/>
        </p:nvSpPr>
        <p:spPr bwMode="auto">
          <a:xfrm>
            <a:off x="8866718" y="5437188"/>
            <a:ext cx="230832" cy="184666"/>
          </a:xfrm>
          <a:prstGeom prst="rect">
            <a:avLst/>
          </a:prstGeom>
          <a:noFill/>
          <a:ln w="9525">
            <a:noFill/>
            <a:miter lim="800000"/>
            <a:headEnd/>
            <a:tailEnd/>
          </a:ln>
        </p:spPr>
        <p:txBody>
          <a:bodyPr wrap="none" lIns="0" tIns="0" rIns="0" bIns="0">
            <a:spAutoFit/>
          </a:bodyPr>
          <a:lstStyle/>
          <a:p>
            <a:r>
              <a:rPr lang="zh-CN" altLang="en-US" sz="1200" b="0">
                <a:solidFill>
                  <a:srgbClr val="000000"/>
                </a:solidFill>
                <a:latin typeface="宋体" pitchFamily="2" charset="-122"/>
                <a:ea typeface="宋体" pitchFamily="2" charset="-122"/>
              </a:rPr>
              <a:t>0.0</a:t>
            </a:r>
            <a:endParaRPr lang="zh-CN" altLang="en-US" sz="2400" b="0">
              <a:latin typeface="Times New Roman" pitchFamily="18" charset="0"/>
              <a:ea typeface="宋体" pitchFamily="2" charset="-122"/>
            </a:endParaRPr>
          </a:p>
        </p:txBody>
      </p:sp>
      <p:sp>
        <p:nvSpPr>
          <p:cNvPr id="67869" name="Rectangle 2286"/>
          <p:cNvSpPr>
            <a:spLocks noChangeArrowheads="1"/>
          </p:cNvSpPr>
          <p:nvPr/>
        </p:nvSpPr>
        <p:spPr bwMode="auto">
          <a:xfrm>
            <a:off x="8866718" y="4960938"/>
            <a:ext cx="230832" cy="184666"/>
          </a:xfrm>
          <a:prstGeom prst="rect">
            <a:avLst/>
          </a:prstGeom>
          <a:noFill/>
          <a:ln w="9525">
            <a:noFill/>
            <a:miter lim="800000"/>
            <a:headEnd/>
            <a:tailEnd/>
          </a:ln>
        </p:spPr>
        <p:txBody>
          <a:bodyPr wrap="none" lIns="0" tIns="0" rIns="0" bIns="0">
            <a:spAutoFit/>
          </a:bodyPr>
          <a:lstStyle/>
          <a:p>
            <a:r>
              <a:rPr lang="zh-CN" altLang="en-US" sz="1200" b="0">
                <a:solidFill>
                  <a:srgbClr val="000000"/>
                </a:solidFill>
                <a:latin typeface="宋体" pitchFamily="2" charset="-122"/>
                <a:ea typeface="宋体" pitchFamily="2" charset="-122"/>
              </a:rPr>
              <a:t>0.2</a:t>
            </a:r>
            <a:endParaRPr lang="zh-CN" altLang="en-US" sz="2400" b="0">
              <a:latin typeface="Times New Roman" pitchFamily="18" charset="0"/>
              <a:ea typeface="宋体" pitchFamily="2" charset="-122"/>
            </a:endParaRPr>
          </a:p>
        </p:txBody>
      </p:sp>
      <p:sp>
        <p:nvSpPr>
          <p:cNvPr id="67870" name="Rectangle 2287"/>
          <p:cNvSpPr>
            <a:spLocks noChangeArrowheads="1"/>
          </p:cNvSpPr>
          <p:nvPr/>
        </p:nvSpPr>
        <p:spPr bwMode="auto">
          <a:xfrm>
            <a:off x="8866718" y="4497388"/>
            <a:ext cx="230832" cy="184666"/>
          </a:xfrm>
          <a:prstGeom prst="rect">
            <a:avLst/>
          </a:prstGeom>
          <a:noFill/>
          <a:ln w="9525">
            <a:noFill/>
            <a:miter lim="800000"/>
            <a:headEnd/>
            <a:tailEnd/>
          </a:ln>
        </p:spPr>
        <p:txBody>
          <a:bodyPr wrap="none" lIns="0" tIns="0" rIns="0" bIns="0">
            <a:spAutoFit/>
          </a:bodyPr>
          <a:lstStyle/>
          <a:p>
            <a:r>
              <a:rPr lang="zh-CN" altLang="en-US" sz="1200" b="0">
                <a:solidFill>
                  <a:srgbClr val="000000"/>
                </a:solidFill>
                <a:latin typeface="宋体" pitchFamily="2" charset="-122"/>
                <a:ea typeface="宋体" pitchFamily="2" charset="-122"/>
              </a:rPr>
              <a:t>0.4</a:t>
            </a:r>
            <a:endParaRPr lang="zh-CN" altLang="en-US" sz="2400" b="0">
              <a:latin typeface="Times New Roman" pitchFamily="18" charset="0"/>
              <a:ea typeface="宋体" pitchFamily="2" charset="-122"/>
            </a:endParaRPr>
          </a:p>
        </p:txBody>
      </p:sp>
      <p:sp>
        <p:nvSpPr>
          <p:cNvPr id="67871" name="Rectangle 2288"/>
          <p:cNvSpPr>
            <a:spLocks noChangeArrowheads="1"/>
          </p:cNvSpPr>
          <p:nvPr/>
        </p:nvSpPr>
        <p:spPr bwMode="auto">
          <a:xfrm>
            <a:off x="8866718" y="4021138"/>
            <a:ext cx="230832" cy="184666"/>
          </a:xfrm>
          <a:prstGeom prst="rect">
            <a:avLst/>
          </a:prstGeom>
          <a:noFill/>
          <a:ln w="9525">
            <a:noFill/>
            <a:miter lim="800000"/>
            <a:headEnd/>
            <a:tailEnd/>
          </a:ln>
        </p:spPr>
        <p:txBody>
          <a:bodyPr wrap="none" lIns="0" tIns="0" rIns="0" bIns="0">
            <a:spAutoFit/>
          </a:bodyPr>
          <a:lstStyle/>
          <a:p>
            <a:r>
              <a:rPr lang="zh-CN" altLang="en-US" sz="1200" b="0">
                <a:solidFill>
                  <a:srgbClr val="000000"/>
                </a:solidFill>
                <a:latin typeface="宋体" pitchFamily="2" charset="-122"/>
                <a:ea typeface="宋体" pitchFamily="2" charset="-122"/>
              </a:rPr>
              <a:t>0.6</a:t>
            </a:r>
            <a:endParaRPr lang="zh-CN" altLang="en-US" sz="2400" b="0">
              <a:latin typeface="Times New Roman" pitchFamily="18" charset="0"/>
              <a:ea typeface="宋体" pitchFamily="2" charset="-122"/>
            </a:endParaRPr>
          </a:p>
        </p:txBody>
      </p:sp>
      <p:sp>
        <p:nvSpPr>
          <p:cNvPr id="67872" name="Rectangle 2289"/>
          <p:cNvSpPr>
            <a:spLocks noChangeArrowheads="1"/>
          </p:cNvSpPr>
          <p:nvPr/>
        </p:nvSpPr>
        <p:spPr bwMode="auto">
          <a:xfrm>
            <a:off x="8866718" y="3557588"/>
            <a:ext cx="230832" cy="184666"/>
          </a:xfrm>
          <a:prstGeom prst="rect">
            <a:avLst/>
          </a:prstGeom>
          <a:noFill/>
          <a:ln w="9525">
            <a:noFill/>
            <a:miter lim="800000"/>
            <a:headEnd/>
            <a:tailEnd/>
          </a:ln>
        </p:spPr>
        <p:txBody>
          <a:bodyPr wrap="none" lIns="0" tIns="0" rIns="0" bIns="0">
            <a:spAutoFit/>
          </a:bodyPr>
          <a:lstStyle/>
          <a:p>
            <a:r>
              <a:rPr lang="zh-CN" altLang="en-US" sz="1200" b="0">
                <a:solidFill>
                  <a:srgbClr val="000000"/>
                </a:solidFill>
                <a:latin typeface="宋体" pitchFamily="2" charset="-122"/>
                <a:ea typeface="宋体" pitchFamily="2" charset="-122"/>
              </a:rPr>
              <a:t>0.8</a:t>
            </a:r>
            <a:endParaRPr lang="zh-CN" altLang="en-US" sz="2400" b="0">
              <a:latin typeface="Times New Roman" pitchFamily="18" charset="0"/>
              <a:ea typeface="宋体" pitchFamily="2" charset="-122"/>
            </a:endParaRPr>
          </a:p>
        </p:txBody>
      </p:sp>
      <p:sp>
        <p:nvSpPr>
          <p:cNvPr id="67873" name="Rectangle 2290"/>
          <p:cNvSpPr>
            <a:spLocks noChangeArrowheads="1"/>
          </p:cNvSpPr>
          <p:nvPr/>
        </p:nvSpPr>
        <p:spPr bwMode="auto">
          <a:xfrm>
            <a:off x="8866718" y="3081338"/>
            <a:ext cx="230832" cy="184666"/>
          </a:xfrm>
          <a:prstGeom prst="rect">
            <a:avLst/>
          </a:prstGeom>
          <a:noFill/>
          <a:ln w="9525">
            <a:noFill/>
            <a:miter lim="800000"/>
            <a:headEnd/>
            <a:tailEnd/>
          </a:ln>
        </p:spPr>
        <p:txBody>
          <a:bodyPr wrap="none" lIns="0" tIns="0" rIns="0" bIns="0">
            <a:spAutoFit/>
          </a:bodyPr>
          <a:lstStyle/>
          <a:p>
            <a:r>
              <a:rPr lang="zh-CN" altLang="en-US" sz="1200" b="0">
                <a:solidFill>
                  <a:srgbClr val="000000"/>
                </a:solidFill>
                <a:latin typeface="宋体" pitchFamily="2" charset="-122"/>
                <a:ea typeface="宋体" pitchFamily="2" charset="-122"/>
              </a:rPr>
              <a:t>1.0</a:t>
            </a:r>
            <a:endParaRPr lang="zh-CN" altLang="en-US" sz="2400" b="0">
              <a:latin typeface="Times New Roman" pitchFamily="18" charset="0"/>
              <a:ea typeface="宋体" pitchFamily="2" charset="-122"/>
            </a:endParaRPr>
          </a:p>
        </p:txBody>
      </p:sp>
      <p:sp>
        <p:nvSpPr>
          <p:cNvPr id="67874" name="Rectangle 2291"/>
          <p:cNvSpPr>
            <a:spLocks noChangeArrowheads="1"/>
          </p:cNvSpPr>
          <p:nvPr/>
        </p:nvSpPr>
        <p:spPr bwMode="auto">
          <a:xfrm>
            <a:off x="9218085" y="5643563"/>
            <a:ext cx="230832" cy="184666"/>
          </a:xfrm>
          <a:prstGeom prst="rect">
            <a:avLst/>
          </a:prstGeom>
          <a:noFill/>
          <a:ln w="9525">
            <a:noFill/>
            <a:miter lim="800000"/>
            <a:headEnd/>
            <a:tailEnd/>
          </a:ln>
        </p:spPr>
        <p:txBody>
          <a:bodyPr wrap="none" lIns="0" tIns="0" rIns="0" bIns="0">
            <a:spAutoFit/>
          </a:bodyPr>
          <a:lstStyle/>
          <a:p>
            <a:r>
              <a:rPr lang="zh-CN" altLang="en-US" sz="1200" b="0">
                <a:solidFill>
                  <a:srgbClr val="000000"/>
                </a:solidFill>
                <a:latin typeface="宋体" pitchFamily="2" charset="-122"/>
                <a:ea typeface="宋体" pitchFamily="2" charset="-122"/>
              </a:rPr>
              <a:t>0.0</a:t>
            </a:r>
            <a:endParaRPr lang="zh-CN" altLang="en-US" sz="2400" b="0">
              <a:latin typeface="Times New Roman" pitchFamily="18" charset="0"/>
              <a:ea typeface="宋体" pitchFamily="2" charset="-122"/>
            </a:endParaRPr>
          </a:p>
        </p:txBody>
      </p:sp>
      <p:sp>
        <p:nvSpPr>
          <p:cNvPr id="67875" name="Rectangle 2292"/>
          <p:cNvSpPr>
            <a:spLocks noChangeArrowheads="1"/>
          </p:cNvSpPr>
          <p:nvPr/>
        </p:nvSpPr>
        <p:spPr bwMode="auto">
          <a:xfrm>
            <a:off x="9806518" y="5643563"/>
            <a:ext cx="230832" cy="184666"/>
          </a:xfrm>
          <a:prstGeom prst="rect">
            <a:avLst/>
          </a:prstGeom>
          <a:noFill/>
          <a:ln w="9525">
            <a:noFill/>
            <a:miter lim="800000"/>
            <a:headEnd/>
            <a:tailEnd/>
          </a:ln>
        </p:spPr>
        <p:txBody>
          <a:bodyPr wrap="none" lIns="0" tIns="0" rIns="0" bIns="0">
            <a:spAutoFit/>
          </a:bodyPr>
          <a:lstStyle/>
          <a:p>
            <a:r>
              <a:rPr lang="zh-CN" altLang="en-US" sz="1200" b="0">
                <a:solidFill>
                  <a:srgbClr val="000000"/>
                </a:solidFill>
                <a:latin typeface="宋体" pitchFamily="2" charset="-122"/>
                <a:ea typeface="宋体" pitchFamily="2" charset="-122"/>
              </a:rPr>
              <a:t>0.2</a:t>
            </a:r>
            <a:endParaRPr lang="zh-CN" altLang="en-US" sz="2400" b="0">
              <a:latin typeface="Times New Roman" pitchFamily="18" charset="0"/>
              <a:ea typeface="宋体" pitchFamily="2" charset="-122"/>
            </a:endParaRPr>
          </a:p>
        </p:txBody>
      </p:sp>
      <p:sp>
        <p:nvSpPr>
          <p:cNvPr id="67876" name="Rectangle 2293"/>
          <p:cNvSpPr>
            <a:spLocks noChangeArrowheads="1"/>
          </p:cNvSpPr>
          <p:nvPr/>
        </p:nvSpPr>
        <p:spPr bwMode="auto">
          <a:xfrm>
            <a:off x="10411885" y="5643563"/>
            <a:ext cx="230832" cy="184666"/>
          </a:xfrm>
          <a:prstGeom prst="rect">
            <a:avLst/>
          </a:prstGeom>
          <a:noFill/>
          <a:ln w="9525">
            <a:noFill/>
            <a:miter lim="800000"/>
            <a:headEnd/>
            <a:tailEnd/>
          </a:ln>
        </p:spPr>
        <p:txBody>
          <a:bodyPr wrap="none" lIns="0" tIns="0" rIns="0" bIns="0">
            <a:spAutoFit/>
          </a:bodyPr>
          <a:lstStyle/>
          <a:p>
            <a:r>
              <a:rPr lang="zh-CN" altLang="en-US" sz="1200" b="0">
                <a:solidFill>
                  <a:srgbClr val="000000"/>
                </a:solidFill>
                <a:latin typeface="宋体" pitchFamily="2" charset="-122"/>
                <a:ea typeface="宋体" pitchFamily="2" charset="-122"/>
              </a:rPr>
              <a:t>0.4</a:t>
            </a:r>
            <a:endParaRPr lang="zh-CN" altLang="en-US" sz="2400" b="0">
              <a:latin typeface="Times New Roman" pitchFamily="18" charset="0"/>
              <a:ea typeface="宋体" pitchFamily="2" charset="-122"/>
            </a:endParaRPr>
          </a:p>
        </p:txBody>
      </p:sp>
      <p:sp>
        <p:nvSpPr>
          <p:cNvPr id="67877" name="Rectangle 2294"/>
          <p:cNvSpPr>
            <a:spLocks noChangeArrowheads="1"/>
          </p:cNvSpPr>
          <p:nvPr/>
        </p:nvSpPr>
        <p:spPr bwMode="auto">
          <a:xfrm>
            <a:off x="11002434" y="5643563"/>
            <a:ext cx="230832" cy="184666"/>
          </a:xfrm>
          <a:prstGeom prst="rect">
            <a:avLst/>
          </a:prstGeom>
          <a:noFill/>
          <a:ln w="9525">
            <a:noFill/>
            <a:miter lim="800000"/>
            <a:headEnd/>
            <a:tailEnd/>
          </a:ln>
        </p:spPr>
        <p:txBody>
          <a:bodyPr wrap="none" lIns="0" tIns="0" rIns="0" bIns="0">
            <a:spAutoFit/>
          </a:bodyPr>
          <a:lstStyle/>
          <a:p>
            <a:r>
              <a:rPr lang="zh-CN" altLang="en-US" sz="1200" b="0">
                <a:solidFill>
                  <a:srgbClr val="000000"/>
                </a:solidFill>
                <a:latin typeface="宋体" pitchFamily="2" charset="-122"/>
                <a:ea typeface="宋体" pitchFamily="2" charset="-122"/>
              </a:rPr>
              <a:t>0.6</a:t>
            </a:r>
            <a:endParaRPr lang="zh-CN" altLang="en-US" sz="2400" b="0">
              <a:latin typeface="Times New Roman" pitchFamily="18" charset="0"/>
              <a:ea typeface="宋体" pitchFamily="2" charset="-122"/>
            </a:endParaRPr>
          </a:p>
        </p:txBody>
      </p:sp>
      <p:sp>
        <p:nvSpPr>
          <p:cNvPr id="67878" name="Rectangle 2295"/>
          <p:cNvSpPr>
            <a:spLocks noChangeArrowheads="1"/>
          </p:cNvSpPr>
          <p:nvPr/>
        </p:nvSpPr>
        <p:spPr bwMode="auto">
          <a:xfrm>
            <a:off x="11605685" y="5643563"/>
            <a:ext cx="230832" cy="184666"/>
          </a:xfrm>
          <a:prstGeom prst="rect">
            <a:avLst/>
          </a:prstGeom>
          <a:noFill/>
          <a:ln w="9525">
            <a:noFill/>
            <a:miter lim="800000"/>
            <a:headEnd/>
            <a:tailEnd/>
          </a:ln>
        </p:spPr>
        <p:txBody>
          <a:bodyPr wrap="none" lIns="0" tIns="0" rIns="0" bIns="0">
            <a:spAutoFit/>
          </a:bodyPr>
          <a:lstStyle/>
          <a:p>
            <a:r>
              <a:rPr lang="zh-CN" altLang="en-US" sz="1200" b="0">
                <a:solidFill>
                  <a:srgbClr val="000000"/>
                </a:solidFill>
                <a:latin typeface="宋体" pitchFamily="2" charset="-122"/>
                <a:ea typeface="宋体" pitchFamily="2" charset="-122"/>
              </a:rPr>
              <a:t>0.8</a:t>
            </a:r>
            <a:endParaRPr lang="zh-CN" altLang="en-US" sz="2400" b="0">
              <a:latin typeface="Times New Roman" pitchFamily="18" charset="0"/>
              <a:ea typeface="宋体" pitchFamily="2" charset="-122"/>
            </a:endParaRPr>
          </a:p>
        </p:txBody>
      </p:sp>
      <p:sp>
        <p:nvSpPr>
          <p:cNvPr id="67879" name="Rectangle 2296"/>
          <p:cNvSpPr>
            <a:spLocks noChangeArrowheads="1"/>
          </p:cNvSpPr>
          <p:nvPr/>
        </p:nvSpPr>
        <p:spPr bwMode="auto">
          <a:xfrm>
            <a:off x="12196234" y="5643563"/>
            <a:ext cx="230832" cy="184666"/>
          </a:xfrm>
          <a:prstGeom prst="rect">
            <a:avLst/>
          </a:prstGeom>
          <a:noFill/>
          <a:ln w="9525">
            <a:noFill/>
            <a:miter lim="800000"/>
            <a:headEnd/>
            <a:tailEnd/>
          </a:ln>
        </p:spPr>
        <p:txBody>
          <a:bodyPr wrap="none" lIns="0" tIns="0" rIns="0" bIns="0">
            <a:spAutoFit/>
          </a:bodyPr>
          <a:lstStyle/>
          <a:p>
            <a:r>
              <a:rPr lang="zh-CN" altLang="en-US" sz="1200" b="0">
                <a:solidFill>
                  <a:srgbClr val="000000"/>
                </a:solidFill>
                <a:latin typeface="宋体" pitchFamily="2" charset="-122"/>
                <a:ea typeface="宋体" pitchFamily="2" charset="-122"/>
              </a:rPr>
              <a:t>1.0</a:t>
            </a:r>
            <a:endParaRPr lang="zh-CN" altLang="en-US" sz="2400" b="0">
              <a:latin typeface="Times New Roman" pitchFamily="18" charset="0"/>
              <a:ea typeface="宋体" pitchFamily="2" charset="-122"/>
            </a:endParaRPr>
          </a:p>
        </p:txBody>
      </p:sp>
      <p:sp>
        <p:nvSpPr>
          <p:cNvPr id="67880" name="Rectangle 2297"/>
          <p:cNvSpPr>
            <a:spLocks noChangeArrowheads="1"/>
          </p:cNvSpPr>
          <p:nvPr/>
        </p:nvSpPr>
        <p:spPr bwMode="auto">
          <a:xfrm>
            <a:off x="11876618" y="5778500"/>
            <a:ext cx="230832" cy="184666"/>
          </a:xfrm>
          <a:prstGeom prst="rect">
            <a:avLst/>
          </a:prstGeom>
          <a:noFill/>
          <a:ln w="9525">
            <a:noFill/>
            <a:miter lim="800000"/>
            <a:headEnd/>
            <a:tailEnd/>
          </a:ln>
        </p:spPr>
        <p:txBody>
          <a:bodyPr wrap="none" lIns="0" tIns="0" rIns="0" bIns="0">
            <a:spAutoFit/>
          </a:bodyPr>
          <a:lstStyle/>
          <a:p>
            <a:r>
              <a:rPr lang="en-US" altLang="zh-CN" sz="1200" b="0">
                <a:solidFill>
                  <a:srgbClr val="000000"/>
                </a:solidFill>
                <a:latin typeface="宋体" pitchFamily="2" charset="-122"/>
                <a:ea typeface="宋体" pitchFamily="2" charset="-122"/>
              </a:rPr>
              <a:t>FPR</a:t>
            </a:r>
            <a:endParaRPr lang="en-US" altLang="zh-CN" sz="2400" b="0">
              <a:latin typeface="Times New Roman" pitchFamily="18" charset="0"/>
              <a:ea typeface="宋体" pitchFamily="2" charset="-122"/>
            </a:endParaRPr>
          </a:p>
        </p:txBody>
      </p:sp>
      <p:sp>
        <p:nvSpPr>
          <p:cNvPr id="67881" name="Rectangle 2298"/>
          <p:cNvSpPr>
            <a:spLocks noChangeArrowheads="1"/>
          </p:cNvSpPr>
          <p:nvPr/>
        </p:nvSpPr>
        <p:spPr bwMode="auto">
          <a:xfrm>
            <a:off x="8724901" y="3521075"/>
            <a:ext cx="76944" cy="184666"/>
          </a:xfrm>
          <a:prstGeom prst="rect">
            <a:avLst/>
          </a:prstGeom>
          <a:noFill/>
          <a:ln w="9525">
            <a:noFill/>
            <a:miter lim="800000"/>
            <a:headEnd/>
            <a:tailEnd/>
          </a:ln>
        </p:spPr>
        <p:txBody>
          <a:bodyPr wrap="none" lIns="0" tIns="0" rIns="0" bIns="0">
            <a:spAutoFit/>
          </a:bodyPr>
          <a:lstStyle/>
          <a:p>
            <a:r>
              <a:rPr lang="en-US" altLang="zh-CN" sz="1200" b="0">
                <a:solidFill>
                  <a:srgbClr val="000000"/>
                </a:solidFill>
                <a:latin typeface="宋体" pitchFamily="2" charset="-122"/>
                <a:ea typeface="宋体" pitchFamily="2" charset="-122"/>
              </a:rPr>
              <a:t>T</a:t>
            </a:r>
            <a:endParaRPr lang="en-US" altLang="zh-CN" sz="2400" b="0">
              <a:latin typeface="Times New Roman" pitchFamily="18" charset="0"/>
              <a:ea typeface="宋体" pitchFamily="2" charset="-122"/>
            </a:endParaRPr>
          </a:p>
        </p:txBody>
      </p:sp>
      <p:sp>
        <p:nvSpPr>
          <p:cNvPr id="67882" name="Rectangle 2299"/>
          <p:cNvSpPr>
            <a:spLocks noChangeArrowheads="1"/>
          </p:cNvSpPr>
          <p:nvPr/>
        </p:nvSpPr>
        <p:spPr bwMode="auto">
          <a:xfrm>
            <a:off x="8724901" y="3703638"/>
            <a:ext cx="76944" cy="184666"/>
          </a:xfrm>
          <a:prstGeom prst="rect">
            <a:avLst/>
          </a:prstGeom>
          <a:noFill/>
          <a:ln w="9525">
            <a:noFill/>
            <a:miter lim="800000"/>
            <a:headEnd/>
            <a:tailEnd/>
          </a:ln>
        </p:spPr>
        <p:txBody>
          <a:bodyPr wrap="none" lIns="0" tIns="0" rIns="0" bIns="0">
            <a:spAutoFit/>
          </a:bodyPr>
          <a:lstStyle/>
          <a:p>
            <a:r>
              <a:rPr lang="en-US" altLang="zh-CN" sz="1200" b="0">
                <a:solidFill>
                  <a:srgbClr val="000000"/>
                </a:solidFill>
                <a:latin typeface="宋体" pitchFamily="2" charset="-122"/>
                <a:ea typeface="宋体" pitchFamily="2" charset="-122"/>
              </a:rPr>
              <a:t>P</a:t>
            </a:r>
            <a:endParaRPr lang="en-US" altLang="zh-CN" sz="2400" b="0">
              <a:latin typeface="Times New Roman" pitchFamily="18" charset="0"/>
              <a:ea typeface="宋体" pitchFamily="2" charset="-122"/>
            </a:endParaRPr>
          </a:p>
        </p:txBody>
      </p:sp>
      <p:sp>
        <p:nvSpPr>
          <p:cNvPr id="67883" name="Rectangle 2300"/>
          <p:cNvSpPr>
            <a:spLocks noChangeArrowheads="1"/>
          </p:cNvSpPr>
          <p:nvPr/>
        </p:nvSpPr>
        <p:spPr bwMode="auto">
          <a:xfrm>
            <a:off x="8724901" y="3887788"/>
            <a:ext cx="76944" cy="184666"/>
          </a:xfrm>
          <a:prstGeom prst="rect">
            <a:avLst/>
          </a:prstGeom>
          <a:noFill/>
          <a:ln w="9525">
            <a:noFill/>
            <a:miter lim="800000"/>
            <a:headEnd/>
            <a:tailEnd/>
          </a:ln>
        </p:spPr>
        <p:txBody>
          <a:bodyPr wrap="none" lIns="0" tIns="0" rIns="0" bIns="0">
            <a:spAutoFit/>
          </a:bodyPr>
          <a:lstStyle/>
          <a:p>
            <a:r>
              <a:rPr lang="en-US" altLang="zh-CN" sz="1200" b="0">
                <a:solidFill>
                  <a:srgbClr val="000000"/>
                </a:solidFill>
                <a:latin typeface="宋体" pitchFamily="2" charset="-122"/>
                <a:ea typeface="宋体" pitchFamily="2" charset="-122"/>
              </a:rPr>
              <a:t>R</a:t>
            </a:r>
            <a:endParaRPr lang="en-US" altLang="zh-CN" sz="2400" b="0">
              <a:latin typeface="Times New Roman" pitchFamily="18" charset="0"/>
              <a:ea typeface="宋体" pitchFamily="2" charset="-122"/>
            </a:endParaRPr>
          </a:p>
        </p:txBody>
      </p:sp>
      <p:sp>
        <p:nvSpPr>
          <p:cNvPr id="67884" name="Rectangle 2301"/>
          <p:cNvSpPr>
            <a:spLocks noChangeArrowheads="1"/>
          </p:cNvSpPr>
          <p:nvPr/>
        </p:nvSpPr>
        <p:spPr bwMode="auto">
          <a:xfrm>
            <a:off x="10378017" y="4953001"/>
            <a:ext cx="1727200" cy="373063"/>
          </a:xfrm>
          <a:prstGeom prst="rect">
            <a:avLst/>
          </a:prstGeom>
          <a:solidFill>
            <a:srgbClr val="FFFFFF"/>
          </a:solidFill>
          <a:ln w="15875">
            <a:solidFill>
              <a:srgbClr val="000000"/>
            </a:solidFill>
            <a:prstDash val="sysDot"/>
            <a:miter lim="800000"/>
            <a:headEnd/>
            <a:tailEnd/>
          </a:ln>
        </p:spPr>
        <p:txBody>
          <a:bodyPr/>
          <a:lstStyle/>
          <a:p>
            <a:endParaRPr lang="zh-CN" altLang="en-US"/>
          </a:p>
        </p:txBody>
      </p:sp>
      <p:sp>
        <p:nvSpPr>
          <p:cNvPr id="67885" name="Rectangle 2302"/>
          <p:cNvSpPr>
            <a:spLocks noChangeArrowheads="1"/>
          </p:cNvSpPr>
          <p:nvPr/>
        </p:nvSpPr>
        <p:spPr bwMode="auto">
          <a:xfrm>
            <a:off x="10443634" y="4986339"/>
            <a:ext cx="193964" cy="323165"/>
          </a:xfrm>
          <a:prstGeom prst="rect">
            <a:avLst/>
          </a:prstGeom>
          <a:noFill/>
          <a:ln w="9525">
            <a:noFill/>
            <a:miter lim="800000"/>
            <a:headEnd/>
            <a:tailEnd/>
          </a:ln>
        </p:spPr>
        <p:txBody>
          <a:bodyPr wrap="none" lIns="0" tIns="0" rIns="0" bIns="0">
            <a:spAutoFit/>
          </a:bodyPr>
          <a:lstStyle/>
          <a:p>
            <a:pPr eaLnBrk="0" hangingPunct="0"/>
            <a:r>
              <a:rPr lang="en-US" altLang="zh-CN" sz="2100" b="0">
                <a:solidFill>
                  <a:srgbClr val="000000"/>
                </a:solidFill>
                <a:latin typeface="Times New Roman" pitchFamily="18" charset="0"/>
                <a:ea typeface="宋体" pitchFamily="2" charset="-122"/>
              </a:rPr>
              <a:t>A</a:t>
            </a:r>
            <a:endParaRPr lang="en-US" altLang="zh-CN" sz="2400" b="0">
              <a:latin typeface="Arial" pitchFamily="34" charset="0"/>
              <a:ea typeface="宋体" pitchFamily="2" charset="-122"/>
            </a:endParaRPr>
          </a:p>
        </p:txBody>
      </p:sp>
      <p:sp>
        <p:nvSpPr>
          <p:cNvPr id="67886" name="Rectangle 2303"/>
          <p:cNvSpPr>
            <a:spLocks noChangeArrowheads="1"/>
          </p:cNvSpPr>
          <p:nvPr/>
        </p:nvSpPr>
        <p:spPr bwMode="auto">
          <a:xfrm>
            <a:off x="10886017" y="5029201"/>
            <a:ext cx="269304" cy="323165"/>
          </a:xfrm>
          <a:prstGeom prst="rect">
            <a:avLst/>
          </a:prstGeom>
          <a:noFill/>
          <a:ln w="9525">
            <a:noFill/>
            <a:miter lim="800000"/>
            <a:headEnd/>
            <a:tailEnd/>
          </a:ln>
        </p:spPr>
        <p:txBody>
          <a:bodyPr wrap="none" lIns="0" tIns="0" rIns="0" bIns="0">
            <a:spAutoFit/>
          </a:bodyPr>
          <a:lstStyle/>
          <a:p>
            <a:pPr eaLnBrk="0" hangingPunct="0"/>
            <a:r>
              <a:rPr lang="zh-CN" altLang="en-US" sz="2100" b="0">
                <a:solidFill>
                  <a:srgbClr val="000000"/>
                </a:solidFill>
                <a:latin typeface="宋体" pitchFamily="2" charset="-122"/>
                <a:ea typeface="宋体" pitchFamily="2" charset="-122"/>
              </a:rPr>
              <a:t>＝</a:t>
            </a:r>
            <a:endParaRPr lang="zh-CN" altLang="en-US" sz="2400" b="0">
              <a:latin typeface="Arial" pitchFamily="34" charset="0"/>
              <a:ea typeface="宋体" pitchFamily="2" charset="-122"/>
            </a:endParaRPr>
          </a:p>
        </p:txBody>
      </p:sp>
      <p:sp>
        <p:nvSpPr>
          <p:cNvPr id="67887" name="Rectangle 2304"/>
          <p:cNvSpPr>
            <a:spLocks noChangeArrowheads="1"/>
          </p:cNvSpPr>
          <p:nvPr/>
        </p:nvSpPr>
        <p:spPr bwMode="auto">
          <a:xfrm>
            <a:off x="11292418" y="4953001"/>
            <a:ext cx="605935" cy="323165"/>
          </a:xfrm>
          <a:prstGeom prst="rect">
            <a:avLst/>
          </a:prstGeom>
          <a:noFill/>
          <a:ln w="9525">
            <a:noFill/>
            <a:miter lim="800000"/>
            <a:headEnd/>
            <a:tailEnd/>
          </a:ln>
        </p:spPr>
        <p:txBody>
          <a:bodyPr wrap="none" lIns="0" tIns="0" rIns="0" bIns="0">
            <a:spAutoFit/>
          </a:bodyPr>
          <a:lstStyle/>
          <a:p>
            <a:pPr eaLnBrk="0" hangingPunct="0"/>
            <a:r>
              <a:rPr lang="zh-CN" altLang="en-US" sz="2100" b="0">
                <a:solidFill>
                  <a:srgbClr val="000000"/>
                </a:solidFill>
                <a:latin typeface="Times New Roman" pitchFamily="18" charset="0"/>
                <a:ea typeface="宋体" pitchFamily="2" charset="-122"/>
              </a:rPr>
              <a:t>0.938</a:t>
            </a:r>
            <a:endParaRPr lang="zh-CN" altLang="en-US" sz="2400" b="0">
              <a:latin typeface="Arial" pitchFamily="34" charset="0"/>
              <a:ea typeface="宋体" pitchFamily="2" charset="-122"/>
            </a:endParaRPr>
          </a:p>
        </p:txBody>
      </p:sp>
      <p:sp>
        <p:nvSpPr>
          <p:cNvPr id="67888" name="Text Box 2305"/>
          <p:cNvSpPr txBox="1">
            <a:spLocks noChangeArrowheads="1"/>
          </p:cNvSpPr>
          <p:nvPr/>
        </p:nvSpPr>
        <p:spPr bwMode="auto">
          <a:xfrm>
            <a:off x="11856020" y="0"/>
            <a:ext cx="553998" cy="762000"/>
          </a:xfrm>
          <a:prstGeom prst="rect">
            <a:avLst/>
          </a:prstGeom>
          <a:noFill/>
          <a:ln w="12700">
            <a:noFill/>
            <a:miter lim="800000"/>
            <a:headEnd type="none" w="sm" len="sm"/>
            <a:tailEnd type="none" w="sm" len="sm"/>
          </a:ln>
        </p:spPr>
        <p:txBody>
          <a:bodyPr vert="eaVert">
            <a:spAutoFit/>
          </a:bodyPr>
          <a:lstStyle/>
          <a:p>
            <a:pPr eaLnBrk="0" hangingPunct="0">
              <a:spcBef>
                <a:spcPct val="50000"/>
              </a:spcBef>
            </a:pPr>
            <a:endParaRPr lang="zh-CN" altLang="en-US" sz="2400" b="0">
              <a:latin typeface="Arial" pitchFamily="34" charset="0"/>
              <a:ea typeface="宋体" pitchFamily="2" charset="-122"/>
            </a:endParaRPr>
          </a:p>
        </p:txBody>
      </p:sp>
      <p:sp>
        <p:nvSpPr>
          <p:cNvPr id="67889" name="Rectangle 2306"/>
          <p:cNvSpPr>
            <a:spLocks noChangeArrowheads="1"/>
          </p:cNvSpPr>
          <p:nvPr/>
        </p:nvSpPr>
        <p:spPr bwMode="auto">
          <a:xfrm>
            <a:off x="1032934" y="404813"/>
            <a:ext cx="10706100" cy="2087562"/>
          </a:xfrm>
          <a:prstGeom prst="rect">
            <a:avLst/>
          </a:prstGeom>
          <a:solidFill>
            <a:srgbClr val="FFFF99"/>
          </a:solidFill>
          <a:ln w="76200" cmpd="tri">
            <a:solidFill>
              <a:srgbClr val="800080"/>
            </a:solidFill>
            <a:miter lim="800000"/>
            <a:headEnd/>
            <a:tailEnd/>
          </a:ln>
        </p:spPr>
        <p:txBody>
          <a:bodyPr/>
          <a:lstStyle/>
          <a:p>
            <a:pPr marL="342900" indent="-342900" algn="ctr">
              <a:spcBef>
                <a:spcPct val="20000"/>
              </a:spcBef>
            </a:pPr>
            <a:r>
              <a:rPr kumimoji="0" lang="en-US" altLang="zh-CN">
                <a:solidFill>
                  <a:schemeClr val="bg2"/>
                </a:solidFill>
                <a:latin typeface="Arial" pitchFamily="34" charset="0"/>
                <a:ea typeface="宋体" pitchFamily="2" charset="-122"/>
              </a:rPr>
              <a:t>ROC</a:t>
            </a:r>
            <a:r>
              <a:rPr kumimoji="0" lang="zh-CN" altLang="en-US">
                <a:solidFill>
                  <a:schemeClr val="bg2"/>
                </a:solidFill>
                <a:latin typeface="Arial" pitchFamily="34" charset="0"/>
                <a:ea typeface="宋体" pitchFamily="2" charset="-122"/>
              </a:rPr>
              <a:t>曲线下面积（</a:t>
            </a:r>
            <a:r>
              <a:rPr kumimoji="0" lang="en-US" altLang="zh-CN">
                <a:solidFill>
                  <a:schemeClr val="bg2"/>
                </a:solidFill>
                <a:latin typeface="Arial" pitchFamily="34" charset="0"/>
                <a:ea typeface="宋体" pitchFamily="2" charset="-122"/>
              </a:rPr>
              <a:t>Area）</a:t>
            </a:r>
            <a:r>
              <a:rPr kumimoji="0" lang="zh-CN" altLang="en-US">
                <a:solidFill>
                  <a:schemeClr val="bg2"/>
                </a:solidFill>
                <a:latin typeface="Arial" pitchFamily="34" charset="0"/>
                <a:ea typeface="宋体" pitchFamily="2" charset="-122"/>
              </a:rPr>
              <a:t>与诊断准确度高低</a:t>
            </a:r>
          </a:p>
          <a:p>
            <a:pPr marL="342900" indent="-342900">
              <a:spcBef>
                <a:spcPct val="20000"/>
              </a:spcBef>
            </a:pPr>
            <a:r>
              <a:rPr kumimoji="0" lang="zh-CN" altLang="en-US" b="0">
                <a:solidFill>
                  <a:schemeClr val="bg2"/>
                </a:solidFill>
                <a:latin typeface="Arial" pitchFamily="34" charset="0"/>
                <a:ea typeface="宋体" pitchFamily="2" charset="-122"/>
              </a:rPr>
              <a:t>高   0.90-1.00 = </a:t>
            </a:r>
            <a:r>
              <a:rPr kumimoji="0" lang="en-US" altLang="zh-CN" b="0">
                <a:solidFill>
                  <a:schemeClr val="bg2"/>
                </a:solidFill>
                <a:latin typeface="Arial" pitchFamily="34" charset="0"/>
                <a:ea typeface="宋体" pitchFamily="2" charset="-122"/>
              </a:rPr>
              <a:t>excellent (A)</a:t>
            </a:r>
          </a:p>
          <a:p>
            <a:pPr marL="342900" indent="-342900">
              <a:spcBef>
                <a:spcPct val="20000"/>
              </a:spcBef>
            </a:pPr>
            <a:r>
              <a:rPr kumimoji="0" lang="zh-CN" altLang="en-US" b="0">
                <a:solidFill>
                  <a:schemeClr val="bg2"/>
                </a:solidFill>
                <a:latin typeface="Arial" pitchFamily="34" charset="0"/>
                <a:ea typeface="宋体" pitchFamily="2" charset="-122"/>
              </a:rPr>
              <a:t>中   0.80-0.90 = </a:t>
            </a:r>
            <a:r>
              <a:rPr kumimoji="0" lang="en-US" altLang="zh-CN" b="0">
                <a:solidFill>
                  <a:schemeClr val="bg2"/>
                </a:solidFill>
                <a:latin typeface="Arial" pitchFamily="34" charset="0"/>
                <a:ea typeface="宋体" pitchFamily="2" charset="-122"/>
              </a:rPr>
              <a:t>good (B)       0.70-0.80 = fair (C)</a:t>
            </a:r>
          </a:p>
          <a:p>
            <a:pPr marL="342900" indent="-342900">
              <a:spcBef>
                <a:spcPct val="20000"/>
              </a:spcBef>
            </a:pPr>
            <a:r>
              <a:rPr kumimoji="0" lang="zh-CN" altLang="en-US" b="0">
                <a:solidFill>
                  <a:schemeClr val="bg2"/>
                </a:solidFill>
                <a:latin typeface="Arial" pitchFamily="34" charset="0"/>
                <a:ea typeface="宋体" pitchFamily="2" charset="-122"/>
              </a:rPr>
              <a:t>低   0.60-0.70 = </a:t>
            </a:r>
            <a:r>
              <a:rPr kumimoji="0" lang="en-US" altLang="zh-CN" b="0">
                <a:solidFill>
                  <a:schemeClr val="bg2"/>
                </a:solidFill>
                <a:latin typeface="Arial" pitchFamily="34" charset="0"/>
                <a:ea typeface="宋体" pitchFamily="2" charset="-122"/>
              </a:rPr>
              <a:t>poor (D)        0.50-0.60 = fail (F)</a:t>
            </a:r>
          </a:p>
          <a:p>
            <a:pPr marL="342900" indent="-342900">
              <a:spcBef>
                <a:spcPct val="20000"/>
              </a:spcBef>
              <a:buFontTx/>
              <a:buChar char="•"/>
            </a:pPr>
            <a:endParaRPr kumimoji="0" lang="zh-CN" altLang="en-US" b="0">
              <a:solidFill>
                <a:schemeClr val="bg2"/>
              </a:solidFill>
              <a:latin typeface="Arial" pitchFamily="34" charset="0"/>
              <a:ea typeface="宋体" pitchFamily="2" charset="-122"/>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016000" y="1371601"/>
            <a:ext cx="10223130" cy="3185487"/>
          </a:xfrm>
          <a:prstGeom prst="rect">
            <a:avLst/>
          </a:prstGeom>
        </p:spPr>
        <p:txBody>
          <a:bodyPr wrap="square">
            <a:spAutoFit/>
          </a:bodyPr>
          <a:lstStyle/>
          <a:p>
            <a:pPr>
              <a:defRPr/>
            </a:pPr>
            <a:r>
              <a:rPr lang="zh-CN" altLang="en-US" sz="3700" b="1" dirty="0" smtClean="0">
                <a:ln>
                  <a:solidFill>
                    <a:schemeClr val="bg1">
                      <a:lumMod val="75000"/>
                      <a:lumOff val="25000"/>
                      <a:alpha val="10000"/>
                    </a:schemeClr>
                  </a:solidFill>
                </a:ln>
                <a:solidFill>
                  <a:srgbClr val="FFFF00"/>
                </a:solidFill>
                <a:effectLst>
                  <a:outerShdw blurRad="9525" dist="25400" dir="14640000" algn="tl" rotWithShape="0">
                    <a:schemeClr val="bg1">
                      <a:alpha val="30000"/>
                    </a:schemeClr>
                  </a:outerShdw>
                </a:effectLst>
                <a:ea typeface="楷体_GB2312" pitchFamily="49" charset="-122"/>
              </a:rPr>
              <a:t>二、</a:t>
            </a:r>
            <a:r>
              <a:rPr lang="zh-CN" altLang="zh-CN" sz="3700" b="1" dirty="0" smtClean="0">
                <a:ln>
                  <a:solidFill>
                    <a:schemeClr val="bg1">
                      <a:lumMod val="75000"/>
                      <a:lumOff val="25000"/>
                      <a:alpha val="10000"/>
                    </a:schemeClr>
                  </a:solidFill>
                </a:ln>
                <a:solidFill>
                  <a:srgbClr val="FFFF00"/>
                </a:solidFill>
                <a:effectLst>
                  <a:outerShdw blurRad="9525" dist="25400" dir="14640000" algn="tl" rotWithShape="0">
                    <a:schemeClr val="bg1">
                      <a:alpha val="30000"/>
                    </a:schemeClr>
                  </a:outerShdw>
                </a:effectLst>
                <a:ea typeface="楷体_GB2312" pitchFamily="49" charset="-122"/>
              </a:rPr>
              <a:t>筛检试验（</a:t>
            </a:r>
            <a:r>
              <a:rPr lang="en-US" altLang="zh-CN" sz="3700" b="1" dirty="0" smtClean="0">
                <a:ln>
                  <a:solidFill>
                    <a:schemeClr val="bg1">
                      <a:lumMod val="75000"/>
                      <a:lumOff val="25000"/>
                      <a:alpha val="10000"/>
                    </a:schemeClr>
                  </a:solidFill>
                </a:ln>
                <a:solidFill>
                  <a:srgbClr val="FFFF00"/>
                </a:solidFill>
                <a:effectLst>
                  <a:outerShdw blurRad="9525" dist="25400" dir="14640000" algn="tl" rotWithShape="0">
                    <a:schemeClr val="bg1">
                      <a:alpha val="30000"/>
                    </a:schemeClr>
                  </a:outerShdw>
                </a:effectLst>
                <a:ea typeface="楷体_GB2312" pitchFamily="49" charset="-122"/>
              </a:rPr>
              <a:t>screening test</a:t>
            </a:r>
            <a:r>
              <a:rPr lang="zh-CN" altLang="zh-CN" sz="3700" b="1" dirty="0" smtClean="0">
                <a:ln>
                  <a:solidFill>
                    <a:schemeClr val="bg1">
                      <a:lumMod val="75000"/>
                      <a:lumOff val="25000"/>
                      <a:alpha val="10000"/>
                    </a:schemeClr>
                  </a:solidFill>
                </a:ln>
                <a:solidFill>
                  <a:srgbClr val="FFFF00"/>
                </a:solidFill>
                <a:effectLst>
                  <a:outerShdw blurRad="9525" dist="25400" dir="14640000" algn="tl" rotWithShape="0">
                    <a:schemeClr val="bg1">
                      <a:alpha val="30000"/>
                    </a:schemeClr>
                  </a:outerShdw>
                </a:effectLst>
                <a:ea typeface="楷体_GB2312" pitchFamily="49" charset="-122"/>
              </a:rPr>
              <a:t>）</a:t>
            </a:r>
            <a:r>
              <a:rPr lang="en-US" altLang="zh-CN" sz="3700" b="1" dirty="0" smtClean="0">
                <a:ln>
                  <a:solidFill>
                    <a:schemeClr val="bg1">
                      <a:lumMod val="75000"/>
                      <a:lumOff val="25000"/>
                      <a:alpha val="10000"/>
                    </a:schemeClr>
                  </a:solidFill>
                </a:ln>
                <a:solidFill>
                  <a:srgbClr val="FFFF00"/>
                </a:solidFill>
                <a:effectLst>
                  <a:outerShdw blurRad="9525" dist="25400" dir="14640000" algn="tl" rotWithShape="0">
                    <a:schemeClr val="bg1">
                      <a:alpha val="30000"/>
                    </a:schemeClr>
                  </a:outerShdw>
                </a:effectLst>
                <a:ea typeface="楷体_GB2312" pitchFamily="49" charset="-122"/>
              </a:rPr>
              <a:t>:</a:t>
            </a:r>
          </a:p>
          <a:p>
            <a:pPr>
              <a:defRPr/>
            </a:pPr>
            <a:endParaRPr lang="en-US" altLang="zh-CN" sz="3200" dirty="0">
              <a:solidFill>
                <a:schemeClr val="folHlink"/>
              </a:solidFill>
              <a:latin typeface="+mn-lt"/>
            </a:endParaRPr>
          </a:p>
          <a:p>
            <a:pPr>
              <a:lnSpc>
                <a:spcPct val="150000"/>
              </a:lnSpc>
              <a:defRPr/>
            </a:pPr>
            <a:r>
              <a:rPr lang="en-US" altLang="zh-CN" sz="3200" dirty="0">
                <a:solidFill>
                  <a:schemeClr val="folHlink"/>
                </a:solidFill>
                <a:latin typeface="+mn-lt"/>
              </a:rPr>
              <a:t>       </a:t>
            </a:r>
            <a:r>
              <a:rPr lang="zh-CN" altLang="zh-CN" sz="2800" dirty="0"/>
              <a:t>是在大量表面上无病的人群中通过快速简便的试验、检查和其他方法，去发现那些未被识别的、可疑的病人或有缺陷的人。其目的和意义在于早期发现、早期诊断和早期治疗病人。</a:t>
            </a:r>
            <a:endParaRPr lang="zh-CN" altLang="en-US" dirty="0"/>
          </a:p>
        </p:txBody>
      </p:sp>
      <p:sp>
        <p:nvSpPr>
          <p:cNvPr id="12291" name="Oval 19"/>
          <p:cNvSpPr>
            <a:spLocks noChangeArrowheads="1"/>
          </p:cNvSpPr>
          <p:nvPr/>
        </p:nvSpPr>
        <p:spPr bwMode="auto">
          <a:xfrm>
            <a:off x="4147846" y="2552330"/>
            <a:ext cx="2438400" cy="609600"/>
          </a:xfrm>
          <a:prstGeom prst="ellipse">
            <a:avLst/>
          </a:prstGeom>
          <a:noFill/>
          <a:ln w="38100">
            <a:solidFill>
              <a:srgbClr val="FF0000"/>
            </a:solidFill>
            <a:round/>
            <a:headEnd type="none" w="sm" len="sm"/>
            <a:tailEnd type="none" w="sm" len="sm"/>
          </a:ln>
        </p:spPr>
        <p:txBody>
          <a:bodyPr wrap="none" anchor="ctr"/>
          <a:lstStyle/>
          <a:p>
            <a:endParaRPr lang="zh-CN" altLang="en-US"/>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ChangeArrowheads="1"/>
          </p:cNvSpPr>
          <p:nvPr/>
        </p:nvSpPr>
        <p:spPr bwMode="auto">
          <a:xfrm>
            <a:off x="711200" y="838201"/>
            <a:ext cx="10871200" cy="2631490"/>
          </a:xfrm>
          <a:prstGeom prst="rect">
            <a:avLst/>
          </a:prstGeom>
          <a:noFill/>
          <a:ln w="9525">
            <a:noFill/>
            <a:miter lim="800000"/>
            <a:headEnd/>
            <a:tailEnd/>
          </a:ln>
        </p:spPr>
        <p:txBody>
          <a:bodyPr>
            <a:spAutoFit/>
          </a:bodyPr>
          <a:lstStyle/>
          <a:p>
            <a:pPr indent="266700">
              <a:lnSpc>
                <a:spcPct val="150000"/>
              </a:lnSpc>
            </a:pPr>
            <a:r>
              <a:rPr kumimoji="0" lang="zh-CN" altLang="en-US" sz="3600" dirty="0">
                <a:solidFill>
                  <a:srgbClr val="FFFF00"/>
                </a:solidFill>
              </a:rPr>
              <a:t>二、可靠性（</a:t>
            </a:r>
            <a:r>
              <a:rPr kumimoji="0" lang="en-US" altLang="zh-CN" sz="3600" dirty="0">
                <a:solidFill>
                  <a:srgbClr val="FFFF00"/>
                </a:solidFill>
              </a:rPr>
              <a:t>Reliability</a:t>
            </a:r>
            <a:r>
              <a:rPr kumimoji="0" lang="zh-CN" altLang="en-US" sz="3600" dirty="0">
                <a:solidFill>
                  <a:srgbClr val="FFFF00"/>
                </a:solidFill>
              </a:rPr>
              <a:t>）</a:t>
            </a:r>
          </a:p>
          <a:p>
            <a:pPr indent="266700">
              <a:lnSpc>
                <a:spcPct val="150000"/>
              </a:lnSpc>
            </a:pPr>
            <a:r>
              <a:rPr lang="zh-CN" altLang="en-US" dirty="0"/>
              <a:t>  </a:t>
            </a:r>
          </a:p>
          <a:p>
            <a:pPr indent="266700">
              <a:lnSpc>
                <a:spcPct val="150000"/>
              </a:lnSpc>
            </a:pPr>
            <a:r>
              <a:rPr lang="zh-CN" altLang="en-US" sz="2800" dirty="0"/>
              <a:t>又称重复性</a:t>
            </a:r>
            <a:r>
              <a:rPr lang="en-US" altLang="zh-CN" sz="2800" dirty="0"/>
              <a:t>(Reproducibility)</a:t>
            </a:r>
            <a:r>
              <a:rPr lang="zh-CN" altLang="en-US" sz="2800" dirty="0"/>
              <a:t>或精确性</a:t>
            </a:r>
            <a:r>
              <a:rPr lang="en-US" altLang="zh-CN" sz="2800" dirty="0"/>
              <a:t>(Precision),</a:t>
            </a:r>
            <a:r>
              <a:rPr lang="zh-CN" altLang="en-US" sz="2800" dirty="0"/>
              <a:t>是指在相同条件下重复试验获得相同结果的稳定程度。</a:t>
            </a:r>
            <a:endParaRPr lang="zh-CN" altLang="en-US" sz="2800" dirty="0">
              <a:latin typeface="Times New Roman" pitchFamily="18" charset="0"/>
              <a:ea typeface="宋体" pitchFamily="2" charset="-122"/>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ChangeArrowheads="1"/>
          </p:cNvSpPr>
          <p:nvPr/>
        </p:nvSpPr>
        <p:spPr bwMode="auto">
          <a:xfrm>
            <a:off x="508000" y="609601"/>
            <a:ext cx="11277600" cy="5146024"/>
          </a:xfrm>
          <a:prstGeom prst="rect">
            <a:avLst/>
          </a:prstGeom>
          <a:noFill/>
          <a:ln w="9525">
            <a:noFill/>
            <a:miter lim="800000"/>
            <a:headEnd/>
            <a:tailEnd/>
          </a:ln>
        </p:spPr>
        <p:txBody>
          <a:bodyPr>
            <a:spAutoFit/>
          </a:bodyPr>
          <a:lstStyle/>
          <a:p>
            <a:pPr indent="266700" algn="just"/>
            <a:r>
              <a:rPr lang="zh-CN" altLang="en-US" sz="3200" dirty="0">
                <a:latin typeface="Times New Roman" pitchFamily="18" charset="0"/>
              </a:rPr>
              <a:t>    </a:t>
            </a:r>
            <a:r>
              <a:rPr lang="zh-CN" altLang="en-US" sz="3200" dirty="0">
                <a:solidFill>
                  <a:srgbClr val="FFFF00"/>
                </a:solidFill>
                <a:latin typeface="Times New Roman" pitchFamily="18" charset="0"/>
              </a:rPr>
              <a:t>影响诊断试验可靠性的因素</a:t>
            </a:r>
            <a:r>
              <a:rPr lang="zh-CN" altLang="en-US" b="0" dirty="0">
                <a:solidFill>
                  <a:srgbClr val="FFFF00"/>
                </a:solidFill>
                <a:latin typeface="Times New Roman" pitchFamily="18" charset="0"/>
                <a:ea typeface="宋体" pitchFamily="2" charset="-122"/>
              </a:rPr>
              <a:t>　</a:t>
            </a:r>
          </a:p>
          <a:p>
            <a:pPr indent="266700" algn="just"/>
            <a:endParaRPr lang="zh-CN" altLang="en-US" b="0" dirty="0">
              <a:solidFill>
                <a:srgbClr val="0000FF"/>
              </a:solidFill>
              <a:latin typeface="Times New Roman" pitchFamily="18" charset="0"/>
              <a:ea typeface="宋体" pitchFamily="2" charset="-122"/>
            </a:endParaRPr>
          </a:p>
          <a:p>
            <a:pPr indent="266700" algn="just" eaLnBrk="0" hangingPunct="0">
              <a:spcBef>
                <a:spcPct val="55000"/>
              </a:spcBef>
              <a:spcAft>
                <a:spcPct val="55000"/>
              </a:spcAft>
            </a:pPr>
            <a:r>
              <a:rPr lang="zh-CN" altLang="en-US" dirty="0">
                <a:solidFill>
                  <a:srgbClr val="000000"/>
                </a:solidFill>
                <a:latin typeface="Times New Roman" pitchFamily="18" charset="0"/>
                <a:ea typeface="宋体" pitchFamily="2" charset="-122"/>
              </a:rPr>
              <a:t>　　</a:t>
            </a:r>
            <a:r>
              <a:rPr lang="zh-CN" altLang="en-US" sz="2800" dirty="0">
                <a:solidFill>
                  <a:srgbClr val="99FF33"/>
                </a:solidFill>
                <a:latin typeface="Times New Roman" pitchFamily="18" charset="0"/>
              </a:rPr>
              <a:t>研究对象的生物学差异</a:t>
            </a:r>
            <a:r>
              <a:rPr lang="zh-CN" altLang="en-US" sz="2800" b="0" dirty="0">
                <a:latin typeface="Times New Roman" pitchFamily="18" charset="0"/>
              </a:rPr>
              <a:t>　</a:t>
            </a:r>
            <a:r>
              <a:rPr lang="zh-CN" altLang="en-US" sz="2800" dirty="0">
                <a:latin typeface="Times New Roman" pitchFamily="18" charset="0"/>
              </a:rPr>
              <a:t>同一指标对同一受试者重复测量时，测量结果不一致的现象。</a:t>
            </a:r>
          </a:p>
          <a:p>
            <a:pPr indent="266700" algn="just" eaLnBrk="0" hangingPunct="0">
              <a:spcBef>
                <a:spcPct val="55000"/>
              </a:spcBef>
              <a:spcAft>
                <a:spcPct val="55000"/>
              </a:spcAft>
            </a:pPr>
            <a:r>
              <a:rPr lang="zh-CN" altLang="en-US" sz="2800" dirty="0">
                <a:latin typeface="Times New Roman" pitchFamily="18" charset="0"/>
              </a:rPr>
              <a:t>　　</a:t>
            </a:r>
            <a:r>
              <a:rPr lang="zh-CN" altLang="en-US" sz="2800" dirty="0">
                <a:solidFill>
                  <a:srgbClr val="99FF33"/>
                </a:solidFill>
                <a:latin typeface="Times New Roman" pitchFamily="18" charset="0"/>
              </a:rPr>
              <a:t>实验因素所致的差异</a:t>
            </a:r>
            <a:r>
              <a:rPr lang="zh-CN" altLang="en-US" sz="2800" dirty="0">
                <a:latin typeface="Times New Roman" pitchFamily="18" charset="0"/>
              </a:rPr>
              <a:t>　实验所用的仪器、设备、试剂实验条件不稳定或等采用非同一批次试剂时，均可导致重复实验结果的差异。</a:t>
            </a:r>
          </a:p>
          <a:p>
            <a:pPr indent="266700" algn="just" eaLnBrk="0" hangingPunct="0">
              <a:spcBef>
                <a:spcPct val="55000"/>
              </a:spcBef>
              <a:spcAft>
                <a:spcPct val="55000"/>
              </a:spcAft>
            </a:pPr>
            <a:r>
              <a:rPr lang="zh-CN" altLang="en-US" sz="2800" dirty="0">
                <a:latin typeface="Times New Roman" pitchFamily="18" charset="0"/>
              </a:rPr>
              <a:t>　　</a:t>
            </a:r>
            <a:r>
              <a:rPr lang="zh-CN" altLang="en-US" sz="2800" dirty="0">
                <a:solidFill>
                  <a:srgbClr val="99FF33"/>
                </a:solidFill>
                <a:latin typeface="Times New Roman" pitchFamily="18" charset="0"/>
              </a:rPr>
              <a:t>观察者的差异</a:t>
            </a:r>
            <a:r>
              <a:rPr lang="zh-CN" altLang="en-US" sz="2800" dirty="0">
                <a:latin typeface="Times New Roman" pitchFamily="18" charset="0"/>
              </a:rPr>
              <a:t>　由同一观察者或不同观察者对相同受试者的同一指标测量时，其结果会不一致。</a:t>
            </a:r>
            <a:endParaRPr lang="zh-CN" altLang="en-US" sz="2800" b="0" dirty="0">
              <a:latin typeface="Times New Roman" pitchFamily="18" charset="0"/>
              <a:ea typeface="宋体" pitchFamily="2" charset="-122"/>
            </a:endParaRPr>
          </a:p>
          <a:p>
            <a:pPr indent="266700" algn="just" eaLnBrk="0" hangingPunct="0"/>
            <a:r>
              <a:rPr lang="zh-CN" altLang="en-US" b="0" dirty="0">
                <a:latin typeface="Times New Roman" pitchFamily="18" charset="0"/>
                <a:ea typeface="宋体" pitchFamily="2" charset="-122"/>
              </a:rPr>
              <a:t>　　　</a:t>
            </a:r>
          </a:p>
        </p:txBody>
      </p:sp>
      <p:sp>
        <p:nvSpPr>
          <p:cNvPr id="49155" name="AutoShape 6"/>
          <p:cNvSpPr>
            <a:spLocks noChangeArrowheads="1"/>
          </p:cNvSpPr>
          <p:nvPr/>
        </p:nvSpPr>
        <p:spPr bwMode="auto">
          <a:xfrm>
            <a:off x="721064" y="4455850"/>
            <a:ext cx="304800" cy="228600"/>
          </a:xfrm>
          <a:prstGeom prst="sun">
            <a:avLst>
              <a:gd name="adj" fmla="val 25000"/>
            </a:avLst>
          </a:prstGeom>
          <a:solidFill>
            <a:srgbClr val="FF00FF"/>
          </a:solidFill>
          <a:ln w="9525">
            <a:solidFill>
              <a:srgbClr val="FF00FF"/>
            </a:solidFill>
            <a:miter lim="800000"/>
            <a:headEnd/>
            <a:tailEnd/>
          </a:ln>
        </p:spPr>
        <p:txBody>
          <a:bodyPr wrap="none" anchor="ctr"/>
          <a:lstStyle/>
          <a:p>
            <a:endParaRPr lang="zh-CN" altLang="en-US"/>
          </a:p>
        </p:txBody>
      </p:sp>
      <p:grpSp>
        <p:nvGrpSpPr>
          <p:cNvPr id="2" name="Group 8"/>
          <p:cNvGrpSpPr>
            <a:grpSpLocks/>
          </p:cNvGrpSpPr>
          <p:nvPr/>
        </p:nvGrpSpPr>
        <p:grpSpPr bwMode="auto">
          <a:xfrm>
            <a:off x="628342" y="1780713"/>
            <a:ext cx="406400" cy="1600200"/>
            <a:chOff x="624" y="1248"/>
            <a:chExt cx="192" cy="1008"/>
          </a:xfrm>
        </p:grpSpPr>
        <p:sp>
          <p:nvSpPr>
            <p:cNvPr id="49157" name="AutoShape 5"/>
            <p:cNvSpPr>
              <a:spLocks noChangeArrowheads="1"/>
            </p:cNvSpPr>
            <p:nvPr/>
          </p:nvSpPr>
          <p:spPr bwMode="auto">
            <a:xfrm>
              <a:off x="624" y="1248"/>
              <a:ext cx="144" cy="144"/>
            </a:xfrm>
            <a:prstGeom prst="sun">
              <a:avLst>
                <a:gd name="adj" fmla="val 25000"/>
              </a:avLst>
            </a:prstGeom>
            <a:solidFill>
              <a:srgbClr val="FF00FF"/>
            </a:solidFill>
            <a:ln w="9525">
              <a:solidFill>
                <a:srgbClr val="FF00FF"/>
              </a:solidFill>
              <a:miter lim="800000"/>
              <a:headEnd/>
              <a:tailEnd/>
            </a:ln>
          </p:spPr>
          <p:txBody>
            <a:bodyPr wrap="none" anchor="ctr"/>
            <a:lstStyle/>
            <a:p>
              <a:endParaRPr lang="zh-CN" altLang="en-US"/>
            </a:p>
          </p:txBody>
        </p:sp>
        <p:sp>
          <p:nvSpPr>
            <p:cNvPr id="49158" name="AutoShape 7"/>
            <p:cNvSpPr>
              <a:spLocks noChangeArrowheads="1"/>
            </p:cNvSpPr>
            <p:nvPr/>
          </p:nvSpPr>
          <p:spPr bwMode="auto">
            <a:xfrm>
              <a:off x="672" y="2112"/>
              <a:ext cx="144" cy="144"/>
            </a:xfrm>
            <a:prstGeom prst="sun">
              <a:avLst>
                <a:gd name="adj" fmla="val 25000"/>
              </a:avLst>
            </a:prstGeom>
            <a:solidFill>
              <a:srgbClr val="FF00FF"/>
            </a:solidFill>
            <a:ln w="9525">
              <a:solidFill>
                <a:srgbClr val="FF00FF"/>
              </a:solidFill>
              <a:miter lim="800000"/>
              <a:headEnd/>
              <a:tailEnd/>
            </a:ln>
          </p:spPr>
          <p:txBody>
            <a:bodyPr wrap="none" anchor="ctr"/>
            <a:lstStyle/>
            <a:p>
              <a:endParaRPr lang="zh-CN" altLang="en-US"/>
            </a:p>
          </p:txBody>
        </p:sp>
      </p:gr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1026"/>
          <p:cNvSpPr>
            <a:spLocks noChangeArrowheads="1"/>
          </p:cNvSpPr>
          <p:nvPr/>
        </p:nvSpPr>
        <p:spPr bwMode="auto">
          <a:xfrm>
            <a:off x="508000" y="1524001"/>
            <a:ext cx="11176000" cy="2308324"/>
          </a:xfrm>
          <a:prstGeom prst="rect">
            <a:avLst/>
          </a:prstGeom>
          <a:noFill/>
          <a:ln w="12700">
            <a:noFill/>
            <a:miter lim="800000"/>
            <a:headEnd type="none" w="sm" len="sm"/>
            <a:tailEnd type="none" w="sm" len="sm"/>
          </a:ln>
        </p:spPr>
        <p:txBody>
          <a:bodyPr>
            <a:spAutoFit/>
          </a:bodyPr>
          <a:lstStyle/>
          <a:p>
            <a:pPr eaLnBrk="0" hangingPunct="0">
              <a:lnSpc>
                <a:spcPct val="150000"/>
              </a:lnSpc>
              <a:spcBef>
                <a:spcPct val="50000"/>
              </a:spcBef>
            </a:pPr>
            <a:r>
              <a:rPr lang="zh-CN" altLang="en-US" sz="3200" dirty="0"/>
              <a:t>　具体评价的方法是在相同的条件下，用待评价的诊断试验对</a:t>
            </a:r>
            <a:r>
              <a:rPr lang="zh-CN" altLang="en-US" sz="3200" u="sng" dirty="0">
                <a:solidFill>
                  <a:srgbClr val="FFFF00"/>
                </a:solidFill>
              </a:rPr>
              <a:t>同一组研究对象</a:t>
            </a:r>
            <a:r>
              <a:rPr lang="zh-CN" altLang="en-US" sz="3200" dirty="0"/>
              <a:t>作</a:t>
            </a:r>
            <a:r>
              <a:rPr lang="zh-CN" altLang="en-US" sz="3200" u="sng" dirty="0">
                <a:solidFill>
                  <a:srgbClr val="FFFF00"/>
                </a:solidFill>
              </a:rPr>
              <a:t>两次相同的测量</a:t>
            </a:r>
            <a:r>
              <a:rPr lang="zh-CN" altLang="en-US" sz="3200" dirty="0"/>
              <a:t>，根据两次测量结果计算相应指标，进行分析评价。</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ChangeArrowheads="1"/>
          </p:cNvSpPr>
          <p:nvPr/>
        </p:nvSpPr>
        <p:spPr bwMode="auto">
          <a:xfrm>
            <a:off x="711200" y="1524000"/>
            <a:ext cx="10972800" cy="4031873"/>
          </a:xfrm>
          <a:prstGeom prst="rect">
            <a:avLst/>
          </a:prstGeom>
          <a:noFill/>
          <a:ln w="12700">
            <a:noFill/>
            <a:miter lim="800000"/>
            <a:headEnd type="none" w="sm" len="sm"/>
            <a:tailEnd type="none" w="sm" len="sm"/>
          </a:ln>
        </p:spPr>
        <p:txBody>
          <a:bodyPr>
            <a:spAutoFit/>
          </a:bodyPr>
          <a:lstStyle/>
          <a:p>
            <a:pPr algn="just">
              <a:lnSpc>
                <a:spcPct val="120000"/>
              </a:lnSpc>
              <a:spcBef>
                <a:spcPct val="50000"/>
              </a:spcBef>
            </a:pPr>
            <a:r>
              <a:rPr kumimoji="0" lang="zh-CN" altLang="en-US" sz="3200" dirty="0"/>
              <a:t>1. 定量资料: </a:t>
            </a:r>
          </a:p>
          <a:p>
            <a:pPr algn="just">
              <a:lnSpc>
                <a:spcPct val="120000"/>
              </a:lnSpc>
              <a:spcBef>
                <a:spcPct val="50000"/>
              </a:spcBef>
            </a:pPr>
            <a:r>
              <a:rPr kumimoji="0" lang="zh-CN" altLang="en-US" sz="3200" dirty="0"/>
              <a:t>标准差、变异系数 （</a:t>
            </a:r>
            <a:r>
              <a:rPr kumimoji="0" lang="en-US" altLang="zh-CN" sz="3200" dirty="0"/>
              <a:t>coefficient of </a:t>
            </a:r>
            <a:r>
              <a:rPr kumimoji="0" lang="en-US" altLang="zh-CN" sz="3200" dirty="0" err="1"/>
              <a:t>variance，CV</a:t>
            </a:r>
            <a:r>
              <a:rPr kumimoji="0" lang="en-US" altLang="zh-CN" sz="3200" dirty="0"/>
              <a:t>）    </a:t>
            </a:r>
          </a:p>
          <a:p>
            <a:pPr algn="just">
              <a:lnSpc>
                <a:spcPct val="120000"/>
              </a:lnSpc>
              <a:spcBef>
                <a:spcPct val="50000"/>
              </a:spcBef>
            </a:pPr>
            <a:r>
              <a:rPr kumimoji="0" lang="zh-CN" altLang="en-US" sz="3200" dirty="0"/>
              <a:t>随机单位组方差分析</a:t>
            </a:r>
          </a:p>
          <a:p>
            <a:pPr>
              <a:lnSpc>
                <a:spcPct val="120000"/>
              </a:lnSpc>
              <a:spcBef>
                <a:spcPct val="50000"/>
              </a:spcBef>
            </a:pPr>
            <a:r>
              <a:rPr kumimoji="0" lang="zh-CN" altLang="en-US" sz="3200" dirty="0"/>
              <a:t>2. 对检测指标为定性的（计数资料）：</a:t>
            </a:r>
          </a:p>
          <a:p>
            <a:pPr>
              <a:lnSpc>
                <a:spcPct val="120000"/>
              </a:lnSpc>
              <a:spcBef>
                <a:spcPct val="50000"/>
              </a:spcBef>
            </a:pPr>
            <a:r>
              <a:rPr kumimoji="0" lang="zh-CN" altLang="en-US" sz="3200" dirty="0">
                <a:solidFill>
                  <a:srgbClr val="FFFF00"/>
                </a:solidFill>
              </a:rPr>
              <a:t>用符合率和</a:t>
            </a:r>
            <a:r>
              <a:rPr kumimoji="0" lang="en-US" altLang="zh-CN" sz="3200" dirty="0">
                <a:solidFill>
                  <a:srgbClr val="FFFF00"/>
                </a:solidFill>
              </a:rPr>
              <a:t>kappa</a:t>
            </a:r>
            <a:r>
              <a:rPr kumimoji="0" lang="zh-CN" altLang="en-US" sz="3200" dirty="0">
                <a:solidFill>
                  <a:srgbClr val="FFFF00"/>
                </a:solidFill>
              </a:rPr>
              <a:t>指数来评价</a:t>
            </a:r>
          </a:p>
        </p:txBody>
      </p:sp>
      <p:sp>
        <p:nvSpPr>
          <p:cNvPr id="51203" name="Rectangle 3"/>
          <p:cNvSpPr>
            <a:spLocks noChangeArrowheads="1"/>
          </p:cNvSpPr>
          <p:nvPr/>
        </p:nvSpPr>
        <p:spPr bwMode="auto">
          <a:xfrm>
            <a:off x="914400" y="325438"/>
            <a:ext cx="2749471" cy="707886"/>
          </a:xfrm>
          <a:prstGeom prst="rect">
            <a:avLst/>
          </a:prstGeom>
          <a:noFill/>
          <a:ln w="12700">
            <a:noFill/>
            <a:miter lim="800000"/>
            <a:headEnd type="none" w="sm" len="sm"/>
            <a:tailEnd type="none" w="sm" len="sm"/>
          </a:ln>
        </p:spPr>
        <p:txBody>
          <a:bodyPr wrap="none">
            <a:spAutoFit/>
          </a:bodyPr>
          <a:lstStyle/>
          <a:p>
            <a:r>
              <a:rPr kumimoji="0" lang="zh-CN" altLang="en-US" sz="4000">
                <a:solidFill>
                  <a:srgbClr val="FFFF00"/>
                </a:solidFill>
              </a:rPr>
              <a:t>衡量指标：</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ChangeArrowheads="1"/>
          </p:cNvSpPr>
          <p:nvPr/>
        </p:nvSpPr>
        <p:spPr bwMode="auto">
          <a:xfrm>
            <a:off x="951900" y="2368850"/>
            <a:ext cx="10038672" cy="4114800"/>
          </a:xfrm>
          <a:prstGeom prst="rect">
            <a:avLst/>
          </a:prstGeom>
          <a:noFill/>
          <a:ln w="9525">
            <a:noFill/>
            <a:miter lim="800000"/>
            <a:headEnd/>
            <a:tailEnd/>
          </a:ln>
        </p:spPr>
        <p:txBody>
          <a:bodyPr/>
          <a:lstStyle/>
          <a:p>
            <a:pPr marL="342900" indent="-342900" algn="just">
              <a:spcBef>
                <a:spcPct val="20000"/>
              </a:spcBef>
            </a:pPr>
            <a:r>
              <a:rPr kumimoji="0" lang="zh-CN" altLang="en-US" sz="2400" dirty="0">
                <a:latin typeface="Arial" pitchFamily="34" charset="0"/>
                <a:ea typeface="宋体" pitchFamily="2" charset="-122"/>
              </a:rPr>
              <a:t>            </a:t>
            </a:r>
            <a:r>
              <a:rPr kumimoji="0" lang="zh-CN" altLang="en-US" sz="2800" b="1" dirty="0">
                <a:latin typeface="Arial" pitchFamily="34" charset="0"/>
                <a:ea typeface="宋体" pitchFamily="2" charset="-122"/>
              </a:rPr>
              <a:t>两名眼科医师对100例眼底图象的诊断结果</a:t>
            </a:r>
            <a:endParaRPr kumimoji="0" lang="zh-CN" altLang="en-US" sz="2400" b="1" dirty="0">
              <a:latin typeface="Arial" pitchFamily="34" charset="0"/>
              <a:ea typeface="宋体" pitchFamily="2" charset="-122"/>
            </a:endParaRPr>
          </a:p>
          <a:p>
            <a:pPr marL="342900" indent="-342900">
              <a:spcBef>
                <a:spcPct val="20000"/>
              </a:spcBef>
            </a:pPr>
            <a:r>
              <a:rPr kumimoji="0" lang="en-US" altLang="zh-CN" sz="2400" dirty="0" smtClean="0">
                <a:solidFill>
                  <a:srgbClr val="FFFF00"/>
                </a:solidFill>
                <a:latin typeface="Arial" pitchFamily="34" charset="0"/>
                <a:ea typeface="宋体" pitchFamily="2" charset="-122"/>
              </a:rPr>
              <a:t>B</a:t>
            </a:r>
            <a:r>
              <a:rPr kumimoji="0" lang="zh-CN" altLang="en-US" sz="2400" dirty="0" smtClean="0">
                <a:solidFill>
                  <a:srgbClr val="FFFF00"/>
                </a:solidFill>
                <a:latin typeface="Arial" pitchFamily="34" charset="0"/>
                <a:ea typeface="宋体" pitchFamily="2" charset="-122"/>
              </a:rPr>
              <a:t>医师                              </a:t>
            </a:r>
            <a:r>
              <a:rPr kumimoji="0" lang="en-US" altLang="zh-CN" sz="2400" dirty="0">
                <a:solidFill>
                  <a:srgbClr val="66FFFF"/>
                </a:solidFill>
                <a:latin typeface="Arial" pitchFamily="34" charset="0"/>
                <a:ea typeface="宋体" pitchFamily="2" charset="-122"/>
              </a:rPr>
              <a:t>A           </a:t>
            </a:r>
            <a:r>
              <a:rPr kumimoji="0" lang="zh-CN" altLang="en-US" sz="2400" dirty="0">
                <a:solidFill>
                  <a:srgbClr val="66FFFF"/>
                </a:solidFill>
                <a:latin typeface="Arial" pitchFamily="34" charset="0"/>
                <a:ea typeface="宋体" pitchFamily="2" charset="-122"/>
              </a:rPr>
              <a:t>医           师</a:t>
            </a:r>
            <a:r>
              <a:rPr kumimoji="0" lang="zh-CN" altLang="en-US" sz="2400" dirty="0">
                <a:latin typeface="Arial" pitchFamily="34" charset="0"/>
                <a:ea typeface="宋体" pitchFamily="2" charset="-122"/>
              </a:rPr>
              <a:t>	                        合计	</a:t>
            </a:r>
          </a:p>
          <a:p>
            <a:pPr marL="342900" indent="-342900">
              <a:spcBef>
                <a:spcPct val="20000"/>
              </a:spcBef>
            </a:pPr>
            <a:r>
              <a:rPr kumimoji="0" lang="zh-CN" altLang="en-US" sz="2400" dirty="0">
                <a:latin typeface="Arial" pitchFamily="34" charset="0"/>
                <a:ea typeface="宋体" pitchFamily="2" charset="-122"/>
              </a:rPr>
              <a:t>	                   </a:t>
            </a:r>
            <a:r>
              <a:rPr kumimoji="0" lang="zh-CN" altLang="en-US" sz="2400" dirty="0" smtClean="0">
                <a:latin typeface="Arial" pitchFamily="34" charset="0"/>
                <a:ea typeface="宋体" pitchFamily="2" charset="-122"/>
              </a:rPr>
              <a:t>     </a:t>
            </a:r>
            <a:r>
              <a:rPr kumimoji="0" lang="zh-CN" altLang="en-US" sz="2400" dirty="0" smtClean="0">
                <a:solidFill>
                  <a:srgbClr val="66FFFF"/>
                </a:solidFill>
                <a:latin typeface="Arial" pitchFamily="34" charset="0"/>
                <a:ea typeface="宋体" pitchFamily="2" charset="-122"/>
              </a:rPr>
              <a:t>轻</a:t>
            </a:r>
            <a:r>
              <a:rPr kumimoji="0" lang="zh-CN" altLang="en-US" sz="2400" dirty="0">
                <a:solidFill>
                  <a:srgbClr val="66FFFF"/>
                </a:solidFill>
                <a:latin typeface="Arial" pitchFamily="34" charset="0"/>
                <a:ea typeface="宋体" pitchFamily="2" charset="-122"/>
              </a:rPr>
              <a:t>或无视网膜病	中或重度视网膜病</a:t>
            </a:r>
            <a:r>
              <a:rPr kumimoji="0" lang="zh-CN" altLang="en-US" sz="2400" dirty="0">
                <a:latin typeface="Arial" pitchFamily="34" charset="0"/>
                <a:ea typeface="宋体" pitchFamily="2" charset="-122"/>
              </a:rPr>
              <a:t>		</a:t>
            </a:r>
          </a:p>
          <a:p>
            <a:pPr marL="342900" indent="-342900">
              <a:spcBef>
                <a:spcPct val="20000"/>
              </a:spcBef>
            </a:pPr>
            <a:r>
              <a:rPr kumimoji="0" lang="zh-CN" altLang="en-US" sz="2400" dirty="0">
                <a:solidFill>
                  <a:srgbClr val="FFFF00"/>
                </a:solidFill>
                <a:latin typeface="Arial" pitchFamily="34" charset="0"/>
                <a:ea typeface="宋体" pitchFamily="2" charset="-122"/>
              </a:rPr>
              <a:t>轻或无视网膜病   </a:t>
            </a:r>
            <a:r>
              <a:rPr kumimoji="0" lang="zh-CN" altLang="en-US" sz="2400" dirty="0">
                <a:solidFill>
                  <a:srgbClr val="FF0000"/>
                </a:solidFill>
                <a:latin typeface="Arial" pitchFamily="34" charset="0"/>
                <a:ea typeface="宋体" pitchFamily="2" charset="-122"/>
              </a:rPr>
              <a:t>46（</a:t>
            </a:r>
            <a:r>
              <a:rPr kumimoji="0" lang="en-US" altLang="zh-CN" sz="2400" dirty="0">
                <a:solidFill>
                  <a:srgbClr val="FF0000"/>
                </a:solidFill>
                <a:latin typeface="Arial" pitchFamily="34" charset="0"/>
                <a:ea typeface="宋体" pitchFamily="2" charset="-122"/>
              </a:rPr>
              <a:t>a）</a:t>
            </a:r>
            <a:r>
              <a:rPr kumimoji="0" lang="en-US" altLang="zh-CN" sz="2400" dirty="0">
                <a:latin typeface="Arial" pitchFamily="34" charset="0"/>
                <a:ea typeface="宋体" pitchFamily="2" charset="-122"/>
              </a:rPr>
              <a:t>               10（b）                    56</a:t>
            </a:r>
          </a:p>
          <a:p>
            <a:pPr marL="342900" indent="-342900">
              <a:spcBef>
                <a:spcPct val="20000"/>
              </a:spcBef>
            </a:pPr>
            <a:r>
              <a:rPr kumimoji="0" lang="zh-CN" altLang="en-US" sz="2400" dirty="0">
                <a:solidFill>
                  <a:srgbClr val="FFFF00"/>
                </a:solidFill>
                <a:latin typeface="Arial" pitchFamily="34" charset="0"/>
                <a:ea typeface="宋体" pitchFamily="2" charset="-122"/>
              </a:rPr>
              <a:t>中或重视网膜病   </a:t>
            </a:r>
            <a:r>
              <a:rPr kumimoji="0" lang="zh-CN" altLang="en-US" sz="2400" dirty="0">
                <a:latin typeface="Arial" pitchFamily="34" charset="0"/>
                <a:ea typeface="宋体" pitchFamily="2" charset="-122"/>
              </a:rPr>
              <a:t>12（</a:t>
            </a:r>
            <a:r>
              <a:rPr kumimoji="0" lang="en-US" altLang="zh-CN" sz="2400" dirty="0">
                <a:latin typeface="Arial" pitchFamily="34" charset="0"/>
                <a:ea typeface="宋体" pitchFamily="2" charset="-122"/>
              </a:rPr>
              <a:t>c）               </a:t>
            </a:r>
            <a:r>
              <a:rPr kumimoji="0" lang="en-US" altLang="zh-CN" sz="2400" dirty="0">
                <a:solidFill>
                  <a:srgbClr val="FF0000"/>
                </a:solidFill>
                <a:latin typeface="Arial" pitchFamily="34" charset="0"/>
                <a:ea typeface="宋体" pitchFamily="2" charset="-122"/>
              </a:rPr>
              <a:t>32（d）</a:t>
            </a:r>
            <a:r>
              <a:rPr kumimoji="0" lang="en-US" altLang="zh-CN" sz="2400" dirty="0">
                <a:latin typeface="Arial" pitchFamily="34" charset="0"/>
                <a:ea typeface="宋体" pitchFamily="2" charset="-122"/>
              </a:rPr>
              <a:t>	             </a:t>
            </a:r>
            <a:r>
              <a:rPr kumimoji="0" lang="en-US" altLang="zh-CN" sz="2400" dirty="0" smtClean="0">
                <a:latin typeface="Arial" pitchFamily="34" charset="0"/>
                <a:ea typeface="宋体" pitchFamily="2" charset="-122"/>
              </a:rPr>
              <a:t>      </a:t>
            </a:r>
            <a:r>
              <a:rPr kumimoji="0" lang="en-US" altLang="zh-CN" sz="2400" dirty="0">
                <a:latin typeface="Arial" pitchFamily="34" charset="0"/>
                <a:ea typeface="宋体" pitchFamily="2" charset="-122"/>
              </a:rPr>
              <a:t>44 	</a:t>
            </a:r>
          </a:p>
          <a:p>
            <a:pPr marL="342900" indent="-342900">
              <a:spcBef>
                <a:spcPct val="20000"/>
              </a:spcBef>
            </a:pPr>
            <a:r>
              <a:rPr kumimoji="0" lang="en-US" altLang="zh-CN" sz="2400" dirty="0">
                <a:latin typeface="Arial" pitchFamily="34" charset="0"/>
                <a:ea typeface="宋体" pitchFamily="2" charset="-122"/>
              </a:rPr>
              <a:t>     </a:t>
            </a:r>
            <a:r>
              <a:rPr kumimoji="0" lang="zh-CN" altLang="en-US" sz="2400" dirty="0">
                <a:latin typeface="Arial" pitchFamily="34" charset="0"/>
                <a:ea typeface="宋体" pitchFamily="2" charset="-122"/>
              </a:rPr>
              <a:t>合      计	        58	                      42                    </a:t>
            </a:r>
            <a:r>
              <a:rPr kumimoji="0" lang="zh-CN" altLang="en-US" sz="2400" dirty="0">
                <a:solidFill>
                  <a:srgbClr val="FF0066"/>
                </a:solidFill>
                <a:latin typeface="Arial" pitchFamily="34" charset="0"/>
                <a:ea typeface="宋体" pitchFamily="2" charset="-122"/>
              </a:rPr>
              <a:t>100（</a:t>
            </a:r>
            <a:r>
              <a:rPr kumimoji="0" lang="en-US" altLang="zh-CN" sz="2400" dirty="0">
                <a:solidFill>
                  <a:srgbClr val="FF0066"/>
                </a:solidFill>
                <a:latin typeface="Arial" pitchFamily="34" charset="0"/>
                <a:ea typeface="宋体" pitchFamily="2" charset="-122"/>
              </a:rPr>
              <a:t>N）</a:t>
            </a:r>
          </a:p>
          <a:p>
            <a:pPr marL="342900" indent="-342900">
              <a:spcBef>
                <a:spcPct val="20000"/>
              </a:spcBef>
            </a:pPr>
            <a:endParaRPr kumimoji="0" lang="en-US" altLang="zh-CN" sz="2400" dirty="0">
              <a:latin typeface="Arial" pitchFamily="34" charset="0"/>
              <a:ea typeface="宋体" pitchFamily="2" charset="-122"/>
            </a:endParaRPr>
          </a:p>
          <a:p>
            <a:pPr marL="342900" indent="-342900">
              <a:spcBef>
                <a:spcPct val="20000"/>
              </a:spcBef>
            </a:pPr>
            <a:r>
              <a:rPr kumimoji="0" lang="zh-CN" altLang="en-US" sz="2400" dirty="0">
                <a:solidFill>
                  <a:srgbClr val="66FFFF"/>
                </a:solidFill>
                <a:latin typeface="Arial" pitchFamily="34" charset="0"/>
                <a:ea typeface="宋体" pitchFamily="2" charset="-122"/>
              </a:rPr>
              <a:t>符合率=(</a:t>
            </a:r>
            <a:r>
              <a:rPr kumimoji="0" lang="en-US" altLang="zh-CN" sz="2400" dirty="0" err="1">
                <a:solidFill>
                  <a:srgbClr val="66FFFF"/>
                </a:solidFill>
                <a:latin typeface="Arial" pitchFamily="34" charset="0"/>
                <a:ea typeface="宋体" pitchFamily="2" charset="-122"/>
              </a:rPr>
              <a:t>a+d</a:t>
            </a:r>
            <a:r>
              <a:rPr kumimoji="0" lang="en-US" altLang="zh-CN" sz="2400" dirty="0">
                <a:solidFill>
                  <a:srgbClr val="66FFFF"/>
                </a:solidFill>
                <a:latin typeface="Arial" pitchFamily="34" charset="0"/>
                <a:ea typeface="宋体" pitchFamily="2" charset="-122"/>
              </a:rPr>
              <a:t>)/N=(46+32)/100=78%</a:t>
            </a:r>
            <a:r>
              <a:rPr kumimoji="0" lang="en-US" altLang="zh-CN" sz="2400" dirty="0">
                <a:latin typeface="Arial" pitchFamily="34" charset="0"/>
                <a:ea typeface="宋体" pitchFamily="2" charset="-122"/>
              </a:rPr>
              <a:t>	</a:t>
            </a:r>
            <a:endParaRPr kumimoji="0" lang="en-US" altLang="zh-CN" sz="4800" b="0" dirty="0">
              <a:latin typeface="Arial" pitchFamily="34" charset="0"/>
              <a:ea typeface="宋体" pitchFamily="2" charset="-122"/>
            </a:endParaRPr>
          </a:p>
        </p:txBody>
      </p:sp>
      <p:sp>
        <p:nvSpPr>
          <p:cNvPr id="52227" name="Line 3"/>
          <p:cNvSpPr>
            <a:spLocks noChangeShapeType="1"/>
          </p:cNvSpPr>
          <p:nvPr/>
        </p:nvSpPr>
        <p:spPr bwMode="auto">
          <a:xfrm>
            <a:off x="850300" y="2826050"/>
            <a:ext cx="9714144" cy="5918"/>
          </a:xfrm>
          <a:prstGeom prst="line">
            <a:avLst/>
          </a:prstGeom>
          <a:noFill/>
          <a:ln w="9525">
            <a:solidFill>
              <a:schemeClr val="tx1"/>
            </a:solidFill>
            <a:round/>
            <a:headEnd/>
            <a:tailEnd/>
          </a:ln>
        </p:spPr>
        <p:txBody>
          <a:bodyPr wrap="none" anchor="ctr"/>
          <a:lstStyle/>
          <a:p>
            <a:endParaRPr lang="zh-CN" altLang="en-US"/>
          </a:p>
        </p:txBody>
      </p:sp>
      <p:sp>
        <p:nvSpPr>
          <p:cNvPr id="52228" name="Line 4"/>
          <p:cNvSpPr>
            <a:spLocks noChangeShapeType="1"/>
          </p:cNvSpPr>
          <p:nvPr/>
        </p:nvSpPr>
        <p:spPr bwMode="auto">
          <a:xfrm flipV="1">
            <a:off x="850300" y="3710860"/>
            <a:ext cx="9723021" cy="6658"/>
          </a:xfrm>
          <a:prstGeom prst="line">
            <a:avLst/>
          </a:prstGeom>
          <a:noFill/>
          <a:ln w="9525">
            <a:solidFill>
              <a:schemeClr val="tx1"/>
            </a:solidFill>
            <a:round/>
            <a:headEnd/>
            <a:tailEnd/>
          </a:ln>
        </p:spPr>
        <p:txBody>
          <a:bodyPr wrap="none" anchor="ctr"/>
          <a:lstStyle/>
          <a:p>
            <a:endParaRPr lang="zh-CN" altLang="en-US"/>
          </a:p>
        </p:txBody>
      </p:sp>
      <p:sp>
        <p:nvSpPr>
          <p:cNvPr id="52229" name="Line 5"/>
          <p:cNvSpPr>
            <a:spLocks noChangeShapeType="1"/>
          </p:cNvSpPr>
          <p:nvPr/>
        </p:nvSpPr>
        <p:spPr bwMode="auto">
          <a:xfrm flipV="1">
            <a:off x="850300" y="4571992"/>
            <a:ext cx="9802920" cy="6658"/>
          </a:xfrm>
          <a:prstGeom prst="line">
            <a:avLst/>
          </a:prstGeom>
          <a:noFill/>
          <a:ln w="9525">
            <a:solidFill>
              <a:schemeClr val="tx1"/>
            </a:solidFill>
            <a:round/>
            <a:headEnd/>
            <a:tailEnd/>
          </a:ln>
        </p:spPr>
        <p:txBody>
          <a:bodyPr wrap="none" anchor="ctr"/>
          <a:lstStyle/>
          <a:p>
            <a:endParaRPr lang="zh-CN" altLang="en-US"/>
          </a:p>
        </p:txBody>
      </p:sp>
      <p:sp>
        <p:nvSpPr>
          <p:cNvPr id="52230" name="Line 6"/>
          <p:cNvSpPr>
            <a:spLocks noChangeShapeType="1"/>
          </p:cNvSpPr>
          <p:nvPr/>
        </p:nvSpPr>
        <p:spPr bwMode="auto">
          <a:xfrm flipV="1">
            <a:off x="850300" y="5104652"/>
            <a:ext cx="9829553" cy="7398"/>
          </a:xfrm>
          <a:prstGeom prst="line">
            <a:avLst/>
          </a:prstGeom>
          <a:noFill/>
          <a:ln w="9525">
            <a:solidFill>
              <a:schemeClr val="tx1"/>
            </a:solidFill>
            <a:round/>
            <a:headEnd/>
            <a:tailEnd/>
          </a:ln>
        </p:spPr>
        <p:txBody>
          <a:bodyPr wrap="none" anchor="ctr"/>
          <a:lstStyle/>
          <a:p>
            <a:endParaRPr lang="zh-CN" altLang="en-US"/>
          </a:p>
        </p:txBody>
      </p:sp>
      <p:sp>
        <p:nvSpPr>
          <p:cNvPr id="52231" name="Line 7"/>
          <p:cNvSpPr>
            <a:spLocks noChangeShapeType="1"/>
          </p:cNvSpPr>
          <p:nvPr/>
        </p:nvSpPr>
        <p:spPr bwMode="auto">
          <a:xfrm>
            <a:off x="3695100" y="3269196"/>
            <a:ext cx="4490112" cy="6664"/>
          </a:xfrm>
          <a:prstGeom prst="line">
            <a:avLst/>
          </a:prstGeom>
          <a:noFill/>
          <a:ln w="9525">
            <a:solidFill>
              <a:schemeClr val="tx1"/>
            </a:solidFill>
            <a:round/>
            <a:headEnd/>
            <a:tailEnd/>
          </a:ln>
        </p:spPr>
        <p:txBody>
          <a:bodyPr wrap="none" anchor="ctr"/>
          <a:lstStyle/>
          <a:p>
            <a:endParaRPr lang="zh-CN" altLang="en-US"/>
          </a:p>
        </p:txBody>
      </p:sp>
      <p:sp>
        <p:nvSpPr>
          <p:cNvPr id="52232" name="Text Box 9"/>
          <p:cNvSpPr txBox="1">
            <a:spLocks noChangeArrowheads="1"/>
          </p:cNvSpPr>
          <p:nvPr/>
        </p:nvSpPr>
        <p:spPr bwMode="auto">
          <a:xfrm>
            <a:off x="406400" y="457201"/>
            <a:ext cx="11379200" cy="1156279"/>
          </a:xfrm>
          <a:prstGeom prst="rect">
            <a:avLst/>
          </a:prstGeom>
          <a:noFill/>
          <a:ln w="9525">
            <a:noFill/>
            <a:miter lim="800000"/>
            <a:headEnd/>
            <a:tailEnd/>
          </a:ln>
        </p:spPr>
        <p:txBody>
          <a:bodyPr>
            <a:spAutoFit/>
          </a:bodyPr>
          <a:lstStyle/>
          <a:p>
            <a:pPr algn="just">
              <a:lnSpc>
                <a:spcPct val="120000"/>
              </a:lnSpc>
              <a:spcBef>
                <a:spcPct val="30000"/>
              </a:spcBef>
            </a:pPr>
            <a:r>
              <a:rPr kumimoji="0" lang="zh-CN" altLang="en-US" sz="3600" dirty="0">
                <a:solidFill>
                  <a:srgbClr val="FFFF00"/>
                </a:solidFill>
              </a:rPr>
              <a:t>(1)符合率：</a:t>
            </a:r>
            <a:r>
              <a:rPr kumimoji="0" lang="zh-CN" altLang="en-US" sz="2400" dirty="0"/>
              <a:t>是指两名观察者对同一事物或同一观察者对同一事物两次观察结果一致的百分率。前者称观察者间观察符合率，后者称观察者内观察符合率。</a:t>
            </a:r>
            <a:endParaRPr lang="zh-CN" altLang="en-US" b="0"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2"/>
          <p:cNvSpPr>
            <a:spLocks noChangeArrowheads="1"/>
          </p:cNvSpPr>
          <p:nvPr/>
        </p:nvSpPr>
        <p:spPr bwMode="auto">
          <a:xfrm>
            <a:off x="406400" y="533400"/>
            <a:ext cx="10619666" cy="5334000"/>
          </a:xfrm>
          <a:prstGeom prst="rect">
            <a:avLst/>
          </a:prstGeom>
          <a:noFill/>
          <a:ln w="9525">
            <a:noFill/>
            <a:miter lim="800000"/>
            <a:headEnd/>
            <a:tailEnd/>
          </a:ln>
        </p:spPr>
        <p:txBody>
          <a:bodyPr/>
          <a:lstStyle/>
          <a:p>
            <a:pPr marL="342900" indent="-342900">
              <a:lnSpc>
                <a:spcPct val="120000"/>
              </a:lnSpc>
              <a:spcBef>
                <a:spcPct val="30000"/>
              </a:spcBef>
            </a:pPr>
            <a:r>
              <a:rPr kumimoji="0" lang="zh-CN" altLang="en-US" sz="3600" dirty="0">
                <a:solidFill>
                  <a:srgbClr val="FFFF00"/>
                </a:solidFill>
              </a:rPr>
              <a:t>(2)</a:t>
            </a:r>
            <a:r>
              <a:rPr kumimoji="0" lang="en-US" altLang="zh-CN" sz="3600" dirty="0">
                <a:solidFill>
                  <a:srgbClr val="FFFF00"/>
                </a:solidFill>
              </a:rPr>
              <a:t>kappa</a:t>
            </a:r>
            <a:r>
              <a:rPr kumimoji="0" lang="zh-CN" altLang="en-US" sz="3600" dirty="0">
                <a:solidFill>
                  <a:srgbClr val="FFFF00"/>
                </a:solidFill>
              </a:rPr>
              <a:t>指数</a:t>
            </a:r>
          </a:p>
          <a:p>
            <a:pPr marL="342900" indent="-342900">
              <a:lnSpc>
                <a:spcPct val="120000"/>
              </a:lnSpc>
              <a:spcBef>
                <a:spcPct val="30000"/>
              </a:spcBef>
            </a:pPr>
            <a:r>
              <a:rPr kumimoji="0" lang="en-US" altLang="zh-CN" sz="2800" dirty="0">
                <a:solidFill>
                  <a:srgbClr val="FFFF00"/>
                </a:solidFill>
              </a:rPr>
              <a:t>Kappa</a:t>
            </a:r>
            <a:r>
              <a:rPr kumimoji="0" lang="zh-CN" altLang="en-US" sz="2800" dirty="0">
                <a:solidFill>
                  <a:srgbClr val="FFFF00"/>
                </a:solidFill>
              </a:rPr>
              <a:t>值：</a:t>
            </a:r>
            <a:r>
              <a:rPr kumimoji="0" lang="zh-CN" altLang="en-US" sz="2800" dirty="0"/>
              <a:t>是判断不同观察者间，校正（排除）机遇一致率（</a:t>
            </a:r>
            <a:r>
              <a:rPr kumimoji="0" lang="en-US" altLang="zh-CN" sz="2800" dirty="0"/>
              <a:t>agreement rate by chance）</a:t>
            </a:r>
            <a:r>
              <a:rPr kumimoji="0" lang="zh-CN" altLang="en-US" sz="2800" dirty="0"/>
              <a:t>后的观察一致率指标，常用于比较两者的一致性，是评价观察符合程度的常用指标</a:t>
            </a:r>
            <a:r>
              <a:rPr kumimoji="0" lang="zh-CN" altLang="en-US" sz="2800" dirty="0" smtClean="0"/>
              <a:t>。</a:t>
            </a:r>
            <a:endParaRPr kumimoji="0" lang="en-US" altLang="zh-CN" sz="2800" dirty="0" smtClean="0"/>
          </a:p>
          <a:p>
            <a:pPr marL="342900" indent="-342900">
              <a:lnSpc>
                <a:spcPct val="120000"/>
              </a:lnSpc>
              <a:spcBef>
                <a:spcPct val="30000"/>
              </a:spcBef>
            </a:pPr>
            <a:r>
              <a:rPr kumimoji="0" lang="en-US" altLang="zh-CN" sz="2800" dirty="0" smtClean="0"/>
              <a:t>Kappa</a:t>
            </a:r>
            <a:r>
              <a:rPr kumimoji="0" lang="zh-CN" altLang="en-US" sz="2800" dirty="0"/>
              <a:t>指数是实际一致率与非机遇一致率之比。</a:t>
            </a:r>
          </a:p>
          <a:p>
            <a:pPr marL="342900" indent="-342900">
              <a:lnSpc>
                <a:spcPct val="120000"/>
              </a:lnSpc>
              <a:spcBef>
                <a:spcPct val="30000"/>
              </a:spcBef>
            </a:pPr>
            <a:endParaRPr kumimoji="0" lang="zh-CN" altLang="en-US" dirty="0"/>
          </a:p>
          <a:p>
            <a:pPr marL="342900" indent="-342900">
              <a:lnSpc>
                <a:spcPct val="120000"/>
              </a:lnSpc>
              <a:spcBef>
                <a:spcPct val="30000"/>
              </a:spcBef>
            </a:pPr>
            <a:endParaRPr kumimoji="0" lang="zh-CN" altLang="en-US" dirty="0"/>
          </a:p>
          <a:p>
            <a:pPr marL="342900" indent="-342900">
              <a:lnSpc>
                <a:spcPct val="120000"/>
              </a:lnSpc>
              <a:spcBef>
                <a:spcPct val="30000"/>
              </a:spcBef>
            </a:pPr>
            <a:endParaRPr kumimoji="0" lang="en-US" altLang="zh-CN"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104" name="Rectangle 1026"/>
          <p:cNvSpPr>
            <a:spLocks noChangeArrowheads="1"/>
          </p:cNvSpPr>
          <p:nvPr/>
        </p:nvSpPr>
        <p:spPr bwMode="auto">
          <a:xfrm>
            <a:off x="0" y="3058597"/>
            <a:ext cx="184731" cy="369332"/>
          </a:xfrm>
          <a:prstGeom prst="rect">
            <a:avLst/>
          </a:prstGeom>
          <a:noFill/>
          <a:ln w="9525">
            <a:noFill/>
            <a:miter lim="800000"/>
            <a:headEnd/>
            <a:tailEnd/>
          </a:ln>
        </p:spPr>
        <p:txBody>
          <a:bodyPr wrap="none" anchor="ctr">
            <a:spAutoFit/>
          </a:bodyPr>
          <a:lstStyle/>
          <a:p>
            <a:endParaRPr lang="zh-CN" altLang="en-US"/>
          </a:p>
        </p:txBody>
      </p:sp>
      <p:sp>
        <p:nvSpPr>
          <p:cNvPr id="4105" name="Rectangle 1027"/>
          <p:cNvSpPr>
            <a:spLocks noChangeArrowheads="1"/>
          </p:cNvSpPr>
          <p:nvPr/>
        </p:nvSpPr>
        <p:spPr bwMode="auto">
          <a:xfrm>
            <a:off x="0" y="3058597"/>
            <a:ext cx="184731" cy="369332"/>
          </a:xfrm>
          <a:prstGeom prst="rect">
            <a:avLst/>
          </a:prstGeom>
          <a:noFill/>
          <a:ln w="9525">
            <a:noFill/>
            <a:miter lim="800000"/>
            <a:headEnd/>
            <a:tailEnd/>
          </a:ln>
        </p:spPr>
        <p:txBody>
          <a:bodyPr wrap="none" anchor="ctr">
            <a:spAutoFit/>
          </a:bodyPr>
          <a:lstStyle/>
          <a:p>
            <a:endParaRPr lang="zh-CN" altLang="en-US"/>
          </a:p>
        </p:txBody>
      </p:sp>
      <p:sp>
        <p:nvSpPr>
          <p:cNvPr id="4106" name="Rectangle 1028"/>
          <p:cNvSpPr>
            <a:spLocks noChangeArrowheads="1"/>
          </p:cNvSpPr>
          <p:nvPr/>
        </p:nvSpPr>
        <p:spPr bwMode="auto">
          <a:xfrm>
            <a:off x="0" y="3049072"/>
            <a:ext cx="184731" cy="369332"/>
          </a:xfrm>
          <a:prstGeom prst="rect">
            <a:avLst/>
          </a:prstGeom>
          <a:noFill/>
          <a:ln w="9525">
            <a:noFill/>
            <a:miter lim="800000"/>
            <a:headEnd/>
            <a:tailEnd/>
          </a:ln>
        </p:spPr>
        <p:txBody>
          <a:bodyPr wrap="none" anchor="ctr">
            <a:spAutoFit/>
          </a:bodyPr>
          <a:lstStyle/>
          <a:p>
            <a:endParaRPr lang="zh-CN" altLang="en-US"/>
          </a:p>
        </p:txBody>
      </p:sp>
      <p:graphicFrame>
        <p:nvGraphicFramePr>
          <p:cNvPr id="4098" name="Object 3"/>
          <p:cNvGraphicFramePr>
            <a:graphicFrameLocks noChangeAspect="1"/>
          </p:cNvGraphicFramePr>
          <p:nvPr/>
        </p:nvGraphicFramePr>
        <p:xfrm>
          <a:off x="1828800" y="4572000"/>
          <a:ext cx="9144000" cy="1644650"/>
        </p:xfrm>
        <a:graphic>
          <a:graphicData uri="http://schemas.openxmlformats.org/presentationml/2006/ole">
            <p:oleObj spid="_x0000_s4098" name="Microsoft 公式 3.0" r:id="rId3" imgW="2361960" imgH="583920" progId="Equation.3">
              <p:embed/>
            </p:oleObj>
          </a:graphicData>
        </a:graphic>
      </p:graphicFrame>
      <p:sp>
        <p:nvSpPr>
          <p:cNvPr id="4107" name="Rectangle 1030"/>
          <p:cNvSpPr>
            <a:spLocks noChangeArrowheads="1"/>
          </p:cNvSpPr>
          <p:nvPr/>
        </p:nvSpPr>
        <p:spPr bwMode="auto">
          <a:xfrm>
            <a:off x="0" y="3049072"/>
            <a:ext cx="184731" cy="369332"/>
          </a:xfrm>
          <a:prstGeom prst="rect">
            <a:avLst/>
          </a:prstGeom>
          <a:noFill/>
          <a:ln w="9525">
            <a:noFill/>
            <a:miter lim="800000"/>
            <a:headEnd/>
            <a:tailEnd/>
          </a:ln>
        </p:spPr>
        <p:txBody>
          <a:bodyPr wrap="none" anchor="ctr">
            <a:spAutoFit/>
          </a:bodyPr>
          <a:lstStyle/>
          <a:p>
            <a:endParaRPr lang="zh-CN" altLang="en-US"/>
          </a:p>
        </p:txBody>
      </p:sp>
      <p:graphicFrame>
        <p:nvGraphicFramePr>
          <p:cNvPr id="4099" name="Object 4"/>
          <p:cNvGraphicFramePr>
            <a:graphicFrameLocks noChangeAspect="1"/>
          </p:cNvGraphicFramePr>
          <p:nvPr/>
        </p:nvGraphicFramePr>
        <p:xfrm>
          <a:off x="1320800" y="1828800"/>
          <a:ext cx="10441517" cy="819150"/>
        </p:xfrm>
        <a:graphic>
          <a:graphicData uri="http://schemas.openxmlformats.org/presentationml/2006/ole">
            <p:oleObj spid="_x0000_s4099" name="Equation" r:id="rId4" imgW="4368600" imgH="457200" progId="Equation.3">
              <p:embed/>
            </p:oleObj>
          </a:graphicData>
        </a:graphic>
      </p:graphicFrame>
      <p:graphicFrame>
        <p:nvGraphicFramePr>
          <p:cNvPr id="4100" name="Object 5"/>
          <p:cNvGraphicFramePr>
            <a:graphicFrameLocks noChangeAspect="1"/>
          </p:cNvGraphicFramePr>
          <p:nvPr/>
        </p:nvGraphicFramePr>
        <p:xfrm>
          <a:off x="1320800" y="685801"/>
          <a:ext cx="10007600" cy="911225"/>
        </p:xfrm>
        <a:graphic>
          <a:graphicData uri="http://schemas.openxmlformats.org/presentationml/2006/ole">
            <p:oleObj spid="_x0000_s4100" name="Equation" r:id="rId5" imgW="3441600" imgH="393480" progId="Equation.3">
              <p:embed/>
            </p:oleObj>
          </a:graphicData>
        </a:graphic>
      </p:graphicFrame>
      <p:graphicFrame>
        <p:nvGraphicFramePr>
          <p:cNvPr id="4101" name="Object 6"/>
          <p:cNvGraphicFramePr>
            <a:graphicFrameLocks noChangeAspect="1"/>
          </p:cNvGraphicFramePr>
          <p:nvPr/>
        </p:nvGraphicFramePr>
        <p:xfrm>
          <a:off x="2235200" y="2895600"/>
          <a:ext cx="7459133" cy="520700"/>
        </p:xfrm>
        <a:graphic>
          <a:graphicData uri="http://schemas.openxmlformats.org/presentationml/2006/ole">
            <p:oleObj spid="_x0000_s4101" name="Equation" r:id="rId6" imgW="2044440" imgH="190440" progId="Equation.3">
              <p:embed/>
            </p:oleObj>
          </a:graphicData>
        </a:graphic>
      </p:graphicFrame>
      <p:graphicFrame>
        <p:nvGraphicFramePr>
          <p:cNvPr id="4102" name="Object 7"/>
          <p:cNvGraphicFramePr>
            <a:graphicFrameLocks noChangeAspect="1"/>
          </p:cNvGraphicFramePr>
          <p:nvPr/>
        </p:nvGraphicFramePr>
        <p:xfrm>
          <a:off x="1727200" y="3733800"/>
          <a:ext cx="9347200" cy="547688"/>
        </p:xfrm>
        <a:graphic>
          <a:graphicData uri="http://schemas.openxmlformats.org/presentationml/2006/ole">
            <p:oleObj spid="_x0000_s4102" name="Equation" r:id="rId7" imgW="2603160" imgH="203040" progId="Equation.3">
              <p:embed/>
            </p:oleObj>
          </a:graphicData>
        </a:graphic>
      </p:graphicFrame>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ChangeArrowheads="1"/>
          </p:cNvSpPr>
          <p:nvPr/>
        </p:nvSpPr>
        <p:spPr bwMode="auto">
          <a:xfrm>
            <a:off x="1504272" y="1050525"/>
            <a:ext cx="7550951" cy="3243965"/>
          </a:xfrm>
          <a:prstGeom prst="rect">
            <a:avLst/>
          </a:prstGeom>
          <a:noFill/>
          <a:ln w="12700">
            <a:solidFill>
              <a:srgbClr val="FF0000"/>
            </a:solidFill>
            <a:miter lim="800000"/>
            <a:headEnd type="none" w="sm" len="sm"/>
            <a:tailEnd type="none" w="sm" len="sm"/>
          </a:ln>
        </p:spPr>
        <p:txBody>
          <a:bodyPr wrap="square">
            <a:spAutoFit/>
          </a:bodyPr>
          <a:lstStyle/>
          <a:p>
            <a:pPr>
              <a:lnSpc>
                <a:spcPct val="120000"/>
              </a:lnSpc>
              <a:spcBef>
                <a:spcPct val="50000"/>
              </a:spcBef>
            </a:pPr>
            <a:r>
              <a:rPr kumimoji="0" lang="zh-CN" altLang="en-US" sz="3200" dirty="0">
                <a:solidFill>
                  <a:srgbClr val="FFFF00"/>
                </a:solidFill>
              </a:rPr>
              <a:t>应用</a:t>
            </a:r>
            <a:r>
              <a:rPr kumimoji="0" lang="en-US" altLang="zh-CN" sz="3200" dirty="0" smtClean="0">
                <a:solidFill>
                  <a:srgbClr val="FFFF00"/>
                </a:solidFill>
              </a:rPr>
              <a:t>Kappa</a:t>
            </a:r>
            <a:r>
              <a:rPr kumimoji="0" lang="zh-CN" altLang="en-US" sz="3200" dirty="0" smtClean="0">
                <a:solidFill>
                  <a:srgbClr val="FFFF00"/>
                </a:solidFill>
              </a:rPr>
              <a:t>指数判断标准  </a:t>
            </a:r>
            <a:endParaRPr kumimoji="0" lang="zh-CN" altLang="en-US" sz="3200" dirty="0">
              <a:solidFill>
                <a:srgbClr val="FFFF00"/>
              </a:solidFill>
            </a:endParaRPr>
          </a:p>
          <a:p>
            <a:pPr>
              <a:lnSpc>
                <a:spcPct val="120000"/>
              </a:lnSpc>
              <a:spcBef>
                <a:spcPct val="50000"/>
              </a:spcBef>
            </a:pPr>
            <a:r>
              <a:rPr kumimoji="0" lang="zh-CN" altLang="en-US" sz="3200" dirty="0" smtClean="0">
                <a:solidFill>
                  <a:srgbClr val="FFFF00"/>
                </a:solidFill>
              </a:rPr>
              <a:t>     三</a:t>
            </a:r>
            <a:r>
              <a:rPr kumimoji="0" lang="zh-CN" altLang="en-US" sz="3200" dirty="0">
                <a:solidFill>
                  <a:srgbClr val="FFFF00"/>
                </a:solidFill>
              </a:rPr>
              <a:t>级标准(</a:t>
            </a:r>
            <a:r>
              <a:rPr kumimoji="0" lang="en-US" altLang="zh-CN" sz="3200" dirty="0">
                <a:solidFill>
                  <a:srgbClr val="FFFF00"/>
                </a:solidFill>
              </a:rPr>
              <a:t>Fleiss，1981</a:t>
            </a:r>
            <a:r>
              <a:rPr kumimoji="0" lang="zh-CN" altLang="en-US" sz="3200" dirty="0">
                <a:solidFill>
                  <a:srgbClr val="FFFF00"/>
                </a:solidFill>
              </a:rPr>
              <a:t>年</a:t>
            </a:r>
            <a:r>
              <a:rPr kumimoji="0" lang="zh-CN" altLang="en-US" sz="3200" dirty="0" smtClean="0">
                <a:solidFill>
                  <a:srgbClr val="FFFF00"/>
                </a:solidFill>
              </a:rPr>
              <a:t>)</a:t>
            </a:r>
            <a:endParaRPr kumimoji="0" lang="zh-CN" altLang="en-US" sz="3200" dirty="0">
              <a:solidFill>
                <a:srgbClr val="FFFF00"/>
              </a:solidFill>
            </a:endParaRPr>
          </a:p>
          <a:p>
            <a:r>
              <a:rPr kumimoji="0" lang="zh-CN" altLang="en-US" sz="4800" dirty="0">
                <a:solidFill>
                  <a:schemeClr val="folHlink"/>
                </a:solidFill>
              </a:rPr>
              <a:t>       </a:t>
            </a:r>
            <a:r>
              <a:rPr kumimoji="0" lang="zh-CN" altLang="en-US" sz="3200" dirty="0" smtClean="0"/>
              <a:t>0</a:t>
            </a:r>
            <a:r>
              <a:rPr kumimoji="0" lang="zh-CN" altLang="en-US" sz="3200" dirty="0"/>
              <a:t>.75-1.00为符合很好，</a:t>
            </a:r>
          </a:p>
          <a:p>
            <a:r>
              <a:rPr kumimoji="0" lang="zh-CN" altLang="en-US" sz="3200" dirty="0"/>
              <a:t>          0.40-0.74为一般符合，</a:t>
            </a:r>
          </a:p>
          <a:p>
            <a:r>
              <a:rPr kumimoji="0" lang="zh-CN" altLang="en-US" sz="3200" dirty="0"/>
              <a:t>          0.01-0.39为缺乏符合。</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4612" name="Rectangle 4"/>
          <p:cNvSpPr>
            <a:spLocks noChangeArrowheads="1"/>
          </p:cNvSpPr>
          <p:nvPr/>
        </p:nvSpPr>
        <p:spPr bwMode="auto">
          <a:xfrm>
            <a:off x="839433" y="3016928"/>
            <a:ext cx="10972800" cy="1143000"/>
          </a:xfrm>
          <a:prstGeom prst="rect">
            <a:avLst/>
          </a:prstGeom>
          <a:noFill/>
          <a:ln w="9525">
            <a:noFill/>
            <a:miter lim="800000"/>
            <a:headEnd/>
            <a:tailEnd/>
          </a:ln>
        </p:spPr>
        <p:txBody>
          <a:bodyPr anchor="ctr"/>
          <a:lstStyle/>
          <a:p>
            <a:endParaRPr kumimoji="0" lang="zh-CN" altLang="en-US" sz="3600" dirty="0">
              <a:solidFill>
                <a:schemeClr val="folHlink"/>
              </a:solidFill>
            </a:endParaRPr>
          </a:p>
          <a:p>
            <a:r>
              <a:rPr kumimoji="0" lang="zh-CN" altLang="en-US" sz="3600" dirty="0" smtClean="0">
                <a:solidFill>
                  <a:srgbClr val="FFFF00"/>
                </a:solidFill>
              </a:rPr>
              <a:t>三、</a:t>
            </a:r>
            <a:r>
              <a:rPr kumimoji="0" lang="zh-CN" altLang="en-US" sz="3600" dirty="0">
                <a:solidFill>
                  <a:srgbClr val="FFFF00"/>
                </a:solidFill>
              </a:rPr>
              <a:t>实用性评价</a:t>
            </a:r>
          </a:p>
          <a:p>
            <a:endParaRPr kumimoji="0" lang="zh-CN" altLang="en-US" sz="3600" dirty="0">
              <a:solidFill>
                <a:schemeClr val="folHlink"/>
              </a:solidFill>
            </a:endParaRPr>
          </a:p>
          <a:p>
            <a:pPr eaLnBrk="0" hangingPunct="0">
              <a:lnSpc>
                <a:spcPct val="140000"/>
              </a:lnSpc>
              <a:spcBef>
                <a:spcPct val="30000"/>
              </a:spcBef>
            </a:pPr>
            <a:r>
              <a:rPr kumimoji="0" lang="zh-CN" altLang="en-US" sz="2800" dirty="0"/>
              <a:t>是否简便、易行、快速、经济、安全？</a:t>
            </a:r>
          </a:p>
          <a:p>
            <a:pPr eaLnBrk="0" hangingPunct="0">
              <a:lnSpc>
                <a:spcPct val="140000"/>
              </a:lnSpc>
              <a:spcBef>
                <a:spcPct val="30000"/>
              </a:spcBef>
            </a:pPr>
            <a:r>
              <a:rPr kumimoji="0" lang="zh-CN" altLang="en-US" sz="2800" dirty="0"/>
              <a:t>是否为医生和病人接受？</a:t>
            </a:r>
          </a:p>
          <a:p>
            <a:pPr eaLnBrk="0" hangingPunct="0">
              <a:lnSpc>
                <a:spcPct val="140000"/>
              </a:lnSpc>
              <a:spcBef>
                <a:spcPct val="30000"/>
              </a:spcBef>
            </a:pPr>
            <a:r>
              <a:rPr kumimoji="0" lang="zh-CN" altLang="en-US" sz="2800" dirty="0"/>
              <a:t>临床推广应用价值如何？ </a:t>
            </a:r>
          </a:p>
          <a:p>
            <a:pPr eaLnBrk="0" hangingPunct="0">
              <a:lnSpc>
                <a:spcPct val="140000"/>
              </a:lnSpc>
              <a:spcBef>
                <a:spcPct val="30000"/>
              </a:spcBef>
            </a:pPr>
            <a:r>
              <a:rPr kumimoji="0" lang="zh-CN" altLang="en-US" sz="2800" dirty="0"/>
              <a:t>社会效益？经济效益？成本效益？</a:t>
            </a:r>
          </a:p>
          <a:p>
            <a:endParaRPr kumimoji="0" lang="zh-CN" altLang="en-US" sz="3600" i="1" dirty="0">
              <a:solidFill>
                <a:schemeClr val="folHlink"/>
              </a:solidFill>
            </a:endParaRPr>
          </a:p>
          <a:p>
            <a:endParaRPr kumimoji="0" lang="zh-CN" altLang="en-US" sz="3600" i="1" dirty="0">
              <a:solidFill>
                <a:schemeClr val="folHlink"/>
              </a:solidFill>
            </a:endParaRPr>
          </a:p>
          <a:p>
            <a:endParaRPr kumimoji="0" lang="zh-CN" altLang="en-US" sz="3600" dirty="0">
              <a:solidFill>
                <a:schemeClr val="folHlink"/>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24612"/>
                                        </p:tgtEl>
                                        <p:attrNameLst>
                                          <p:attrName>style.visibility</p:attrName>
                                        </p:attrNameLst>
                                      </p:cBhvr>
                                      <p:to>
                                        <p:strVal val="visible"/>
                                      </p:to>
                                    </p:set>
                                    <p:anim calcmode="lin" valueType="num">
                                      <p:cBhvr additive="base">
                                        <p:cTn id="7" dur="500" fill="hold"/>
                                        <p:tgtEl>
                                          <p:spTgt spid="324612"/>
                                        </p:tgtEl>
                                        <p:attrNameLst>
                                          <p:attrName>ppt_x</p:attrName>
                                        </p:attrNameLst>
                                      </p:cBhvr>
                                      <p:tavLst>
                                        <p:tav tm="0">
                                          <p:val>
                                            <p:strVal val="0-#ppt_w/2"/>
                                          </p:val>
                                        </p:tav>
                                        <p:tav tm="100000">
                                          <p:val>
                                            <p:strVal val="#ppt_x"/>
                                          </p:val>
                                        </p:tav>
                                      </p:tavLst>
                                    </p:anim>
                                    <p:anim calcmode="lin" valueType="num">
                                      <p:cBhvr additive="base">
                                        <p:cTn id="8" dur="500" fill="hold"/>
                                        <p:tgtEl>
                                          <p:spTgt spid="3246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4612" grpId="0" autoUpdateAnimBg="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4"/>
          <p:cNvSpPr>
            <a:spLocks noChangeArrowheads="1"/>
          </p:cNvSpPr>
          <p:nvPr/>
        </p:nvSpPr>
        <p:spPr bwMode="auto">
          <a:xfrm>
            <a:off x="1422400" y="457200"/>
            <a:ext cx="9652000" cy="1143000"/>
          </a:xfrm>
          <a:prstGeom prst="rect">
            <a:avLst/>
          </a:prstGeom>
          <a:noFill/>
          <a:ln w="9525">
            <a:noFill/>
            <a:miter lim="800000"/>
            <a:headEnd/>
            <a:tailEnd/>
          </a:ln>
        </p:spPr>
        <p:txBody>
          <a:bodyPr anchor="ctr"/>
          <a:lstStyle/>
          <a:p>
            <a:r>
              <a:rPr lang="zh-CN" altLang="en-US" sz="3600" dirty="0" smtClean="0">
                <a:solidFill>
                  <a:srgbClr val="FFFF00"/>
                </a:solidFill>
                <a:latin typeface="Arial" pitchFamily="34" charset="0"/>
              </a:rPr>
              <a:t>第四节    </a:t>
            </a:r>
            <a:r>
              <a:rPr lang="zh-CN" altLang="en-US" sz="3600" dirty="0">
                <a:solidFill>
                  <a:srgbClr val="FFFF00"/>
                </a:solidFill>
                <a:latin typeface="Arial" pitchFamily="34" charset="0"/>
              </a:rPr>
              <a:t>提高诊断试验效率的方法</a:t>
            </a:r>
            <a:endParaRPr lang="zh-CN" altLang="en-US" sz="3200" dirty="0">
              <a:solidFill>
                <a:srgbClr val="FFFF00"/>
              </a:solidFill>
              <a:latin typeface="Arial" pitchFamily="34" charset="0"/>
            </a:endParaRPr>
          </a:p>
        </p:txBody>
      </p:sp>
      <p:sp>
        <p:nvSpPr>
          <p:cNvPr id="70659" name="Rectangle 5"/>
          <p:cNvSpPr>
            <a:spLocks noChangeArrowheads="1"/>
          </p:cNvSpPr>
          <p:nvPr/>
        </p:nvSpPr>
        <p:spPr bwMode="auto">
          <a:xfrm>
            <a:off x="1320800" y="2286001"/>
            <a:ext cx="9459384" cy="2055813"/>
          </a:xfrm>
          <a:prstGeom prst="rect">
            <a:avLst/>
          </a:prstGeom>
          <a:noFill/>
          <a:ln w="12700">
            <a:solidFill>
              <a:srgbClr val="FF0000"/>
            </a:solidFill>
            <a:miter lim="800000"/>
            <a:headEnd/>
            <a:tailEnd/>
          </a:ln>
        </p:spPr>
        <p:txBody>
          <a:bodyPr>
            <a:spAutoFit/>
          </a:bodyPr>
          <a:lstStyle/>
          <a:p>
            <a:pPr>
              <a:spcAft>
                <a:spcPct val="50000"/>
              </a:spcAft>
            </a:pPr>
            <a:r>
              <a:rPr lang="zh-CN" altLang="en-US" sz="3200">
                <a:solidFill>
                  <a:srgbClr val="66FFFF"/>
                </a:solidFill>
              </a:rPr>
              <a:t>提高诊断性试验的效率</a:t>
            </a:r>
          </a:p>
          <a:p>
            <a:pPr>
              <a:spcAft>
                <a:spcPct val="50000"/>
              </a:spcAft>
            </a:pPr>
            <a:r>
              <a:rPr lang="en-US" altLang="zh-CN" sz="3200"/>
              <a:t>1.</a:t>
            </a:r>
            <a:r>
              <a:rPr lang="zh-CN" altLang="en-US" sz="3200"/>
              <a:t>选择患病率高的人群作为检查对象</a:t>
            </a:r>
          </a:p>
          <a:p>
            <a:pPr>
              <a:spcAft>
                <a:spcPct val="50000"/>
              </a:spcAft>
            </a:pPr>
            <a:r>
              <a:rPr lang="en-US" altLang="zh-CN" sz="3200"/>
              <a:t>2.</a:t>
            </a:r>
            <a:r>
              <a:rPr lang="zh-CN" altLang="en-US" sz="3200"/>
              <a:t>应用联合试验</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tu12-1"/>
          <p:cNvPicPr>
            <a:picLocks noChangeAspect="1" noChangeArrowheads="1"/>
          </p:cNvPicPr>
          <p:nvPr/>
        </p:nvPicPr>
        <p:blipFill>
          <a:blip r:embed="rId2">
            <a:lum contrast="18000"/>
          </a:blip>
          <a:srcRect b="4736"/>
          <a:stretch>
            <a:fillRect/>
          </a:stretch>
        </p:blipFill>
        <p:spPr bwMode="auto">
          <a:xfrm>
            <a:off x="1516109" y="1229558"/>
            <a:ext cx="8754533" cy="5029200"/>
          </a:xfrm>
          <a:prstGeom prst="rect">
            <a:avLst/>
          </a:prstGeom>
          <a:noFill/>
          <a:ln w="9525">
            <a:noFill/>
            <a:miter lim="800000"/>
            <a:headEnd/>
            <a:tailEnd/>
          </a:ln>
        </p:spPr>
      </p:pic>
      <p:sp>
        <p:nvSpPr>
          <p:cNvPr id="13315" name="矩形 2"/>
          <p:cNvSpPr>
            <a:spLocks noChangeArrowheads="1"/>
          </p:cNvSpPr>
          <p:nvPr/>
        </p:nvSpPr>
        <p:spPr bwMode="auto">
          <a:xfrm>
            <a:off x="4574960" y="6208452"/>
            <a:ext cx="3877985" cy="461665"/>
          </a:xfrm>
          <a:prstGeom prst="rect">
            <a:avLst/>
          </a:prstGeom>
          <a:noFill/>
          <a:ln w="9525">
            <a:noFill/>
            <a:miter lim="800000"/>
            <a:headEnd/>
            <a:tailEnd/>
          </a:ln>
        </p:spPr>
        <p:txBody>
          <a:bodyPr wrap="none">
            <a:spAutoFit/>
          </a:bodyPr>
          <a:lstStyle/>
          <a:p>
            <a:r>
              <a:rPr lang="zh-CN" altLang="zh-CN" sz="2400" dirty="0"/>
              <a:t>筛检及诊断试验步骤示意图</a:t>
            </a:r>
            <a:endParaRPr lang="zh-CN" altLang="en-US" sz="2400" dirty="0"/>
          </a:p>
        </p:txBody>
      </p:sp>
      <p:sp>
        <p:nvSpPr>
          <p:cNvPr id="4" name="矩形 3"/>
          <p:cNvSpPr/>
          <p:nvPr/>
        </p:nvSpPr>
        <p:spPr>
          <a:xfrm>
            <a:off x="615599" y="398856"/>
            <a:ext cx="4512774" cy="609398"/>
          </a:xfrm>
          <a:prstGeom prst="rect">
            <a:avLst/>
          </a:prstGeom>
        </p:spPr>
        <p:txBody>
          <a:bodyPr wrap="none">
            <a:spAutoFit/>
          </a:bodyPr>
          <a:lstStyle/>
          <a:p>
            <a:pPr>
              <a:lnSpc>
                <a:spcPct val="120000"/>
              </a:lnSpc>
            </a:pPr>
            <a:r>
              <a:rPr lang="zh-CN" altLang="en-US" sz="2800" b="1" dirty="0" smtClean="0">
                <a:solidFill>
                  <a:srgbClr val="FFFF00"/>
                </a:solidFill>
                <a:ea typeface="楷体_GB2312" pitchFamily="49" charset="-122"/>
              </a:rPr>
              <a:t>三、筛检和诊断试验的异同</a:t>
            </a:r>
            <a:endParaRPr lang="zh-CN" altLang="en-US" b="1" dirty="0" smtClean="0">
              <a:solidFill>
                <a:srgbClr val="FFFF00"/>
              </a:solidFill>
              <a:latin typeface="楷体_GB2312" pitchFamily="49" charset="-122"/>
              <a:ea typeface="楷体_GB2312" pitchFamily="49" charset="-122"/>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4"/>
          <p:cNvSpPr>
            <a:spLocks noChangeArrowheads="1"/>
          </p:cNvSpPr>
          <p:nvPr/>
        </p:nvSpPr>
        <p:spPr bwMode="auto">
          <a:xfrm>
            <a:off x="1117600" y="1889125"/>
            <a:ext cx="10363200" cy="2966005"/>
          </a:xfrm>
          <a:prstGeom prst="rect">
            <a:avLst/>
          </a:prstGeom>
          <a:noFill/>
          <a:ln w="12700">
            <a:noFill/>
            <a:miter lim="800000"/>
            <a:headEnd/>
            <a:tailEnd/>
          </a:ln>
        </p:spPr>
        <p:txBody>
          <a:bodyPr>
            <a:spAutoFit/>
          </a:bodyPr>
          <a:lstStyle/>
          <a:p>
            <a:pPr>
              <a:lnSpc>
                <a:spcPct val="160000"/>
              </a:lnSpc>
            </a:pPr>
            <a:r>
              <a:rPr lang="zh-CN" altLang="en-US" sz="2400" dirty="0"/>
              <a:t>临床实践中下列人群的患病率相对较高：</a:t>
            </a:r>
          </a:p>
          <a:p>
            <a:pPr>
              <a:lnSpc>
                <a:spcPct val="160000"/>
              </a:lnSpc>
            </a:pPr>
            <a:r>
              <a:rPr lang="zh-CN" altLang="en-US" sz="2400" dirty="0"/>
              <a:t>①专科门诊和专科医院；</a:t>
            </a:r>
          </a:p>
          <a:p>
            <a:pPr>
              <a:lnSpc>
                <a:spcPct val="160000"/>
              </a:lnSpc>
            </a:pPr>
            <a:r>
              <a:rPr lang="zh-CN" altLang="en-US" sz="2400" dirty="0"/>
              <a:t>②主动转诊的病人； </a:t>
            </a:r>
          </a:p>
          <a:p>
            <a:pPr>
              <a:lnSpc>
                <a:spcPct val="160000"/>
              </a:lnSpc>
            </a:pPr>
            <a:r>
              <a:rPr lang="zh-CN" altLang="en-US" sz="2400" dirty="0"/>
              <a:t>③有某些生理特征、临床表现的人； </a:t>
            </a:r>
          </a:p>
          <a:p>
            <a:pPr>
              <a:lnSpc>
                <a:spcPct val="160000"/>
              </a:lnSpc>
            </a:pPr>
            <a:r>
              <a:rPr lang="zh-CN" altLang="en-US" sz="2400" dirty="0"/>
              <a:t>④暴露于某些危险因素的人。</a:t>
            </a:r>
          </a:p>
        </p:txBody>
      </p:sp>
      <p:sp>
        <p:nvSpPr>
          <p:cNvPr id="71683" name="Text Box 5"/>
          <p:cNvSpPr txBox="1">
            <a:spLocks noChangeArrowheads="1"/>
          </p:cNvSpPr>
          <p:nvPr/>
        </p:nvSpPr>
        <p:spPr bwMode="auto">
          <a:xfrm>
            <a:off x="1117600" y="685801"/>
            <a:ext cx="8636000" cy="701675"/>
          </a:xfrm>
          <a:prstGeom prst="rect">
            <a:avLst/>
          </a:prstGeom>
          <a:noFill/>
          <a:ln w="12700">
            <a:noFill/>
            <a:miter lim="800000"/>
            <a:headEnd/>
            <a:tailEnd/>
          </a:ln>
        </p:spPr>
        <p:txBody>
          <a:bodyPr>
            <a:spAutoFit/>
          </a:bodyPr>
          <a:lstStyle/>
          <a:p>
            <a:pPr>
              <a:spcBef>
                <a:spcPct val="50000"/>
              </a:spcBef>
            </a:pPr>
            <a:r>
              <a:rPr lang="zh-CN" altLang="en-US" sz="4000" dirty="0">
                <a:solidFill>
                  <a:srgbClr val="FFFF00"/>
                </a:solidFill>
                <a:latin typeface="Arial" pitchFamily="34" charset="0"/>
              </a:rPr>
              <a:t>一、选择患病率高的人群</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ChangeArrowheads="1"/>
          </p:cNvSpPr>
          <p:nvPr/>
        </p:nvSpPr>
        <p:spPr bwMode="auto">
          <a:xfrm>
            <a:off x="567185" y="743506"/>
            <a:ext cx="10902765" cy="4819781"/>
          </a:xfrm>
          <a:prstGeom prst="rect">
            <a:avLst/>
          </a:prstGeom>
          <a:noFill/>
          <a:ln w="9525">
            <a:noFill/>
            <a:miter lim="800000"/>
            <a:headEnd/>
            <a:tailEnd/>
          </a:ln>
        </p:spPr>
        <p:txBody>
          <a:bodyPr wrap="square">
            <a:spAutoFit/>
          </a:bodyPr>
          <a:lstStyle/>
          <a:p>
            <a:pPr indent="263525">
              <a:lnSpc>
                <a:spcPct val="150000"/>
              </a:lnSpc>
            </a:pPr>
            <a:r>
              <a:rPr lang="zh-CN" altLang="en-US" sz="4000" dirty="0">
                <a:solidFill>
                  <a:srgbClr val="FFFF00"/>
                </a:solidFill>
                <a:latin typeface="Arial" pitchFamily="34" charset="0"/>
              </a:rPr>
              <a:t>二、联合试验－ </a:t>
            </a:r>
            <a:r>
              <a:rPr lang="zh-CN" altLang="en-US" sz="3200" dirty="0">
                <a:solidFill>
                  <a:srgbClr val="FFFF00"/>
                </a:solidFill>
                <a:latin typeface="Arial" pitchFamily="34" charset="0"/>
              </a:rPr>
              <a:t>提高灵敏度或特异度</a:t>
            </a:r>
          </a:p>
          <a:p>
            <a:pPr indent="263525">
              <a:lnSpc>
                <a:spcPct val="150000"/>
              </a:lnSpc>
            </a:pPr>
            <a:endParaRPr lang="zh-CN" altLang="en-US" sz="1200" dirty="0">
              <a:solidFill>
                <a:schemeClr val="folHlink"/>
              </a:solidFill>
              <a:latin typeface="Arial" pitchFamily="34" charset="0"/>
            </a:endParaRPr>
          </a:p>
          <a:p>
            <a:pPr indent="263525">
              <a:lnSpc>
                <a:spcPct val="150000"/>
              </a:lnSpc>
            </a:pPr>
            <a:r>
              <a:rPr lang="zh-CN" altLang="en-US" sz="3200" dirty="0">
                <a:solidFill>
                  <a:srgbClr val="FFFF00"/>
                </a:solidFill>
              </a:rPr>
              <a:t>联合试验：</a:t>
            </a:r>
            <a:r>
              <a:rPr lang="zh-CN" altLang="en-US" sz="2000" dirty="0">
                <a:latin typeface="Times New Roman" pitchFamily="18" charset="0"/>
              </a:rPr>
              <a:t>是指采用多个筛检试验检测一种疾病，   达到提高筛检试验灵敏度或特异度的目的。</a:t>
            </a:r>
            <a:endParaRPr lang="zh-CN" altLang="en-US" dirty="0">
              <a:latin typeface="Times New Roman" pitchFamily="18" charset="0"/>
            </a:endParaRPr>
          </a:p>
          <a:p>
            <a:pPr indent="263525" eaLnBrk="0" hangingPunct="0">
              <a:lnSpc>
                <a:spcPct val="115000"/>
              </a:lnSpc>
            </a:pPr>
            <a:r>
              <a:rPr lang="zh-CN" altLang="en-US" sz="3200" dirty="0">
                <a:solidFill>
                  <a:srgbClr val="FFFF00"/>
                </a:solidFill>
              </a:rPr>
              <a:t>串联试验（</a:t>
            </a:r>
            <a:r>
              <a:rPr lang="en-US" altLang="zh-CN" sz="3200" dirty="0">
                <a:solidFill>
                  <a:srgbClr val="FFFF00"/>
                </a:solidFill>
              </a:rPr>
              <a:t>serial test</a:t>
            </a:r>
            <a:r>
              <a:rPr lang="zh-CN" altLang="en-US" sz="3600" dirty="0">
                <a:solidFill>
                  <a:srgbClr val="FFFF00"/>
                </a:solidFill>
              </a:rPr>
              <a:t>）</a:t>
            </a:r>
            <a:r>
              <a:rPr lang="zh-CN" altLang="en-US" sz="2000" dirty="0">
                <a:solidFill>
                  <a:srgbClr val="FFFF00"/>
                </a:solidFill>
              </a:rPr>
              <a:t> </a:t>
            </a:r>
            <a:r>
              <a:rPr lang="zh-CN" altLang="en-US" sz="2000" dirty="0"/>
              <a:t>也称系列试验，是指采用几种方法检测疾病，只有</a:t>
            </a:r>
            <a:r>
              <a:rPr lang="zh-CN" altLang="en-US" sz="2000" u="sng" dirty="0">
                <a:solidFill>
                  <a:srgbClr val="66FF33"/>
                </a:solidFill>
              </a:rPr>
              <a:t>全部检测均为阳性者才判为阳性</a:t>
            </a:r>
            <a:r>
              <a:rPr lang="zh-CN" altLang="en-US" sz="2000" dirty="0"/>
              <a:t>，凡有一项检测结果为阴性即判为阴性。</a:t>
            </a:r>
            <a:endParaRPr lang="zh-CN" altLang="en-US" dirty="0"/>
          </a:p>
          <a:p>
            <a:pPr indent="263525" eaLnBrk="0" hangingPunct="0">
              <a:lnSpc>
                <a:spcPct val="115000"/>
              </a:lnSpc>
            </a:pPr>
            <a:r>
              <a:rPr lang="zh-CN" altLang="en-US" sz="3200" dirty="0">
                <a:solidFill>
                  <a:srgbClr val="FFFF00"/>
                </a:solidFill>
              </a:rPr>
              <a:t>并联试验（</a:t>
            </a:r>
            <a:r>
              <a:rPr lang="en-US" altLang="zh-CN" sz="3200" dirty="0">
                <a:solidFill>
                  <a:srgbClr val="FFFF00"/>
                </a:solidFill>
              </a:rPr>
              <a:t>parallel test</a:t>
            </a:r>
            <a:r>
              <a:rPr lang="zh-CN" altLang="en-US" sz="3200" dirty="0">
                <a:solidFill>
                  <a:srgbClr val="FFFF00"/>
                </a:solidFill>
              </a:rPr>
              <a:t>）</a:t>
            </a:r>
            <a:r>
              <a:rPr lang="zh-CN" altLang="en-US" sz="2000" dirty="0"/>
              <a:t>也称平行试验，是指采用几种方法检测疾病，凡有</a:t>
            </a:r>
            <a:r>
              <a:rPr lang="zh-CN" altLang="en-US" sz="2000" u="sng" dirty="0">
                <a:solidFill>
                  <a:srgbClr val="66FF33"/>
                </a:solidFill>
              </a:rPr>
              <a:t>一项检测为阳性者即判为阳性</a:t>
            </a:r>
            <a:r>
              <a:rPr lang="zh-CN" altLang="en-US" sz="2000" dirty="0"/>
              <a:t>，所有检测均为阴性才判为阴性</a:t>
            </a:r>
            <a:r>
              <a:rPr lang="zh-CN" altLang="en-US" sz="2000" dirty="0">
                <a:latin typeface="Times New Roman" pitchFamily="18" charset="0"/>
                <a:ea typeface="宋体" pitchFamily="2" charset="-122"/>
              </a:rPr>
              <a:t>。</a:t>
            </a:r>
          </a:p>
          <a:p>
            <a:pPr indent="263525" eaLnBrk="0" hangingPunct="0">
              <a:lnSpc>
                <a:spcPct val="150000"/>
              </a:lnSpc>
            </a:pPr>
            <a:endParaRPr lang="zh-CN" altLang="en-US" dirty="0">
              <a:solidFill>
                <a:srgbClr val="0000CC"/>
              </a:solidFill>
              <a:latin typeface="Times New Roman" pitchFamily="18" charset="0"/>
              <a:ea typeface="宋体" pitchFamily="2" charset="-122"/>
            </a:endParaRPr>
          </a:p>
        </p:txBody>
      </p:sp>
      <p:sp>
        <p:nvSpPr>
          <p:cNvPr id="72707" name="AutoShape 3"/>
          <p:cNvSpPr>
            <a:spLocks noChangeArrowheads="1"/>
          </p:cNvSpPr>
          <p:nvPr/>
        </p:nvSpPr>
        <p:spPr bwMode="auto">
          <a:xfrm>
            <a:off x="304801" y="4314547"/>
            <a:ext cx="304800" cy="228600"/>
          </a:xfrm>
          <a:prstGeom prst="sun">
            <a:avLst>
              <a:gd name="adj" fmla="val 25000"/>
            </a:avLst>
          </a:prstGeom>
          <a:solidFill>
            <a:srgbClr val="FF00FF"/>
          </a:solidFill>
          <a:ln w="9525">
            <a:solidFill>
              <a:srgbClr val="FF00FF"/>
            </a:solidFill>
            <a:miter lim="800000"/>
            <a:headEnd/>
            <a:tailEnd/>
          </a:ln>
        </p:spPr>
        <p:txBody>
          <a:bodyPr wrap="none" anchor="ctr"/>
          <a:lstStyle/>
          <a:p>
            <a:endParaRPr lang="zh-CN" altLang="en-US"/>
          </a:p>
        </p:txBody>
      </p:sp>
      <p:sp>
        <p:nvSpPr>
          <p:cNvPr id="72708" name="AutoShape 4"/>
          <p:cNvSpPr>
            <a:spLocks noChangeArrowheads="1"/>
          </p:cNvSpPr>
          <p:nvPr/>
        </p:nvSpPr>
        <p:spPr bwMode="auto">
          <a:xfrm>
            <a:off x="349188" y="3358719"/>
            <a:ext cx="304800" cy="228600"/>
          </a:xfrm>
          <a:prstGeom prst="sun">
            <a:avLst>
              <a:gd name="adj" fmla="val 25000"/>
            </a:avLst>
          </a:prstGeom>
          <a:solidFill>
            <a:srgbClr val="FF00FF"/>
          </a:solidFill>
          <a:ln w="9525">
            <a:solidFill>
              <a:srgbClr val="FF00FF"/>
            </a:solidFill>
            <a:miter lim="800000"/>
            <a:headEnd/>
            <a:tailEnd/>
          </a:ln>
        </p:spPr>
        <p:txBody>
          <a:bodyPr wrap="none" anchor="ctr"/>
          <a:lstStyle/>
          <a:p>
            <a:endParaRPr lang="zh-CN" altLang="en-US"/>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ChangeArrowheads="1"/>
          </p:cNvSpPr>
          <p:nvPr/>
        </p:nvSpPr>
        <p:spPr bwMode="auto">
          <a:xfrm>
            <a:off x="2641600" y="0"/>
            <a:ext cx="7721600" cy="1815882"/>
          </a:xfrm>
          <a:prstGeom prst="rect">
            <a:avLst/>
          </a:prstGeom>
          <a:noFill/>
          <a:ln w="9525">
            <a:noFill/>
            <a:miter lim="800000"/>
            <a:headEnd/>
            <a:tailEnd/>
          </a:ln>
        </p:spPr>
        <p:txBody>
          <a:bodyPr>
            <a:spAutoFit/>
          </a:bodyPr>
          <a:lstStyle/>
          <a:p>
            <a:endParaRPr lang="zh-CN" altLang="en-US" sz="2400" b="0">
              <a:solidFill>
                <a:srgbClr val="000000"/>
              </a:solidFill>
              <a:latin typeface="Times New Roman" pitchFamily="18" charset="0"/>
              <a:ea typeface="宋体" pitchFamily="2" charset="-122"/>
            </a:endParaRPr>
          </a:p>
          <a:p>
            <a:endParaRPr lang="zh-CN" altLang="en-US" sz="2400" b="0">
              <a:solidFill>
                <a:srgbClr val="000000"/>
              </a:solidFill>
              <a:latin typeface="Times New Roman" pitchFamily="18" charset="0"/>
              <a:ea typeface="宋体" pitchFamily="2" charset="-122"/>
            </a:endParaRPr>
          </a:p>
          <a:p>
            <a:r>
              <a:rPr lang="zh-CN" altLang="en-US" sz="3200">
                <a:solidFill>
                  <a:srgbClr val="CCFF33"/>
                </a:solidFill>
                <a:latin typeface="Times New Roman" pitchFamily="18" charset="0"/>
              </a:rPr>
              <a:t>联合试验筛检糖尿病的结果</a:t>
            </a:r>
          </a:p>
          <a:p>
            <a:pPr eaLnBrk="0" hangingPunct="0"/>
            <a:endParaRPr lang="zh-CN" altLang="en-US" sz="3200">
              <a:solidFill>
                <a:srgbClr val="CCFF33"/>
              </a:solidFill>
              <a:latin typeface="Times New Roman" pitchFamily="18" charset="0"/>
              <a:ea typeface="宋体" pitchFamily="2" charset="-122"/>
            </a:endParaRPr>
          </a:p>
        </p:txBody>
      </p:sp>
      <p:sp>
        <p:nvSpPr>
          <p:cNvPr id="73731" name="Rectangle 3"/>
          <p:cNvSpPr>
            <a:spLocks noChangeArrowheads="1"/>
          </p:cNvSpPr>
          <p:nvPr/>
        </p:nvSpPr>
        <p:spPr bwMode="auto">
          <a:xfrm>
            <a:off x="0" y="5334000"/>
            <a:ext cx="12192000" cy="609600"/>
          </a:xfrm>
          <a:prstGeom prst="rect">
            <a:avLst/>
          </a:prstGeom>
          <a:noFill/>
          <a:ln w="9525">
            <a:noFill/>
            <a:miter lim="800000"/>
            <a:headEnd/>
            <a:tailEnd/>
          </a:ln>
        </p:spPr>
        <p:txBody>
          <a:bodyPr>
            <a:spAutoFit/>
          </a:bodyPr>
          <a:lstStyle/>
          <a:p>
            <a:r>
              <a:rPr lang="zh-CN" altLang="en-US" sz="1000" b="0">
                <a:solidFill>
                  <a:srgbClr val="000000"/>
                </a:solidFill>
                <a:latin typeface="Times New Roman" pitchFamily="18" charset="0"/>
                <a:ea typeface="宋体" pitchFamily="2" charset="-122"/>
              </a:rPr>
              <a:t> </a:t>
            </a:r>
            <a:endParaRPr lang="zh-CN" altLang="en-US" sz="1000" b="0">
              <a:latin typeface="Times New Roman" pitchFamily="18" charset="0"/>
              <a:ea typeface="宋体" pitchFamily="2" charset="-122"/>
            </a:endParaRPr>
          </a:p>
          <a:p>
            <a:pPr eaLnBrk="0" hangingPunct="0"/>
            <a:endParaRPr lang="zh-CN" altLang="en-US" sz="2400" b="0">
              <a:latin typeface="Times New Roman" pitchFamily="18" charset="0"/>
              <a:ea typeface="宋体" pitchFamily="2" charset="-122"/>
            </a:endParaRPr>
          </a:p>
        </p:txBody>
      </p:sp>
      <p:graphicFrame>
        <p:nvGraphicFramePr>
          <p:cNvPr id="296964" name="Group 4"/>
          <p:cNvGraphicFramePr>
            <a:graphicFrameLocks noGrp="1"/>
          </p:cNvGraphicFramePr>
          <p:nvPr/>
        </p:nvGraphicFramePr>
        <p:xfrm>
          <a:off x="304800" y="1447800"/>
          <a:ext cx="11480800" cy="3730752"/>
        </p:xfrm>
        <a:graphic>
          <a:graphicData uri="http://schemas.openxmlformats.org/drawingml/2006/table">
            <a:tbl>
              <a:tblPr/>
              <a:tblGrid>
                <a:gridCol w="11480800"/>
              </a:tblGrid>
              <a:tr h="8715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400" b="1" i="0" u="none" strike="noStrike" cap="none" normalizeH="0" baseline="0" smtClean="0">
                          <a:ln>
                            <a:noFill/>
                          </a:ln>
                          <a:solidFill>
                            <a:schemeClr val="tx1"/>
                          </a:solidFill>
                          <a:effectLst/>
                          <a:latin typeface="Arial" pitchFamily="34" charset="0"/>
                          <a:ea typeface="宋体" pitchFamily="2" charset="-122"/>
                        </a:rPr>
                        <a:t>　    试验结果                                            串联试验    并联试验</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400" b="1" i="0" u="none" strike="noStrike" cap="none" normalizeH="0" baseline="0" smtClean="0">
                          <a:ln>
                            <a:noFill/>
                          </a:ln>
                          <a:solidFill>
                            <a:schemeClr val="tx1"/>
                          </a:solidFill>
                          <a:effectLst/>
                          <a:latin typeface="Arial" pitchFamily="34" charset="0"/>
                          <a:ea typeface="宋体" pitchFamily="2" charset="-122"/>
                        </a:rPr>
                        <a:t>    尿糖　　血糖　  糖尿病病人　非病人　  结果　　　结果</a:t>
                      </a:r>
                    </a:p>
                  </a:txBody>
                  <a:tcPr marL="121920" marR="121920" horzOverflow="overflow">
                    <a:lnL cap="flat">
                      <a:noFill/>
                    </a:lnL>
                    <a:lnR cap="flat">
                      <a:noFill/>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25669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3600" b="0" i="0" u="none" strike="noStrike" cap="none" normalizeH="0" baseline="0" smtClean="0">
                          <a:ln>
                            <a:noFill/>
                          </a:ln>
                          <a:solidFill>
                            <a:schemeClr val="tx1"/>
                          </a:solidFill>
                          <a:effectLst/>
                          <a:latin typeface="Arial" pitchFamily="34" charset="0"/>
                          <a:ea typeface="宋体" pitchFamily="2" charset="-122"/>
                        </a:rPr>
                        <a:t>　 </a:t>
                      </a:r>
                      <a:r>
                        <a:rPr kumimoji="0" lang="zh-CN" altLang="en-US" sz="2400" b="1" i="0" u="none" strike="noStrike" cap="none" normalizeH="0" baseline="0" smtClean="0">
                          <a:ln>
                            <a:noFill/>
                          </a:ln>
                          <a:solidFill>
                            <a:schemeClr val="tx1"/>
                          </a:solidFill>
                          <a:effectLst/>
                          <a:latin typeface="Arial" pitchFamily="34" charset="0"/>
                          <a:ea typeface="宋体" pitchFamily="2" charset="-122"/>
                        </a:rPr>
                        <a:t>＋　　　－                </a:t>
                      </a:r>
                      <a:r>
                        <a:rPr kumimoji="0" lang="en-US" altLang="zh-CN" sz="2400" b="1" i="0" u="none" strike="noStrike" cap="none" normalizeH="0" baseline="0" smtClean="0">
                          <a:ln>
                            <a:noFill/>
                          </a:ln>
                          <a:solidFill>
                            <a:schemeClr val="tx1"/>
                          </a:solidFill>
                          <a:effectLst/>
                          <a:latin typeface="Arial" pitchFamily="34" charset="0"/>
                          <a:ea typeface="宋体" pitchFamily="2" charset="-122"/>
                        </a:rPr>
                        <a:t>14              10          </a:t>
                      </a:r>
                      <a:r>
                        <a:rPr kumimoji="0" lang="zh-CN" altLang="en-US" sz="2400" b="1" i="0" u="none" strike="noStrike" cap="none" normalizeH="0" baseline="0" smtClean="0">
                          <a:ln>
                            <a:noFill/>
                          </a:ln>
                          <a:solidFill>
                            <a:schemeClr val="tx1"/>
                          </a:solidFill>
                          <a:effectLst/>
                          <a:latin typeface="Arial" pitchFamily="34" charset="0"/>
                          <a:ea typeface="宋体" pitchFamily="2" charset="-122"/>
                        </a:rPr>
                        <a:t>－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400" b="1" i="0" u="none" strike="noStrike" cap="none" normalizeH="0" baseline="0" smtClean="0">
                          <a:ln>
                            <a:noFill/>
                          </a:ln>
                          <a:solidFill>
                            <a:schemeClr val="tx1"/>
                          </a:solidFill>
                          <a:effectLst/>
                          <a:latin typeface="Arial" pitchFamily="34" charset="0"/>
                          <a:ea typeface="宋体" pitchFamily="2" charset="-122"/>
                        </a:rPr>
                        <a:t>　　－　　　＋　 　　    </a:t>
                      </a:r>
                      <a:r>
                        <a:rPr kumimoji="0" lang="en-US" altLang="zh-CN" sz="2400" b="1" i="0" u="none" strike="noStrike" cap="none" normalizeH="0" baseline="0" smtClean="0">
                          <a:ln>
                            <a:noFill/>
                          </a:ln>
                          <a:solidFill>
                            <a:schemeClr val="tx1"/>
                          </a:solidFill>
                          <a:effectLst/>
                          <a:latin typeface="Arial" pitchFamily="34" charset="0"/>
                          <a:ea typeface="宋体" pitchFamily="2" charset="-122"/>
                        </a:rPr>
                        <a:t>33              11</a:t>
                      </a:r>
                      <a:r>
                        <a:rPr kumimoji="0" lang="zh-CN" altLang="en-US" sz="2400" b="1" i="0" u="none" strike="noStrike" cap="none" normalizeH="0" baseline="0" smtClean="0">
                          <a:ln>
                            <a:noFill/>
                          </a:ln>
                          <a:solidFill>
                            <a:schemeClr val="tx1"/>
                          </a:solidFill>
                          <a:effectLst/>
                          <a:latin typeface="Arial" pitchFamily="34" charset="0"/>
                          <a:ea typeface="宋体" pitchFamily="2" charset="-122"/>
                        </a:rPr>
                        <a:t>　　  －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400" b="1" i="0" u="none" strike="noStrike" cap="none" normalizeH="0" baseline="0" smtClean="0">
                          <a:ln>
                            <a:noFill/>
                          </a:ln>
                          <a:solidFill>
                            <a:schemeClr val="tx1"/>
                          </a:solidFill>
                          <a:effectLst/>
                          <a:latin typeface="Arial" pitchFamily="34" charset="0"/>
                          <a:ea typeface="宋体" pitchFamily="2" charset="-122"/>
                        </a:rPr>
                        <a:t>　　＋　　　＋              </a:t>
                      </a:r>
                      <a:r>
                        <a:rPr kumimoji="0" lang="en-US" altLang="zh-CN" sz="2400" b="1" i="0" u="none" strike="noStrike" cap="none" normalizeH="0" baseline="0" smtClean="0">
                          <a:ln>
                            <a:noFill/>
                          </a:ln>
                          <a:solidFill>
                            <a:schemeClr val="tx1"/>
                          </a:solidFill>
                          <a:effectLst/>
                          <a:latin typeface="Arial" pitchFamily="34" charset="0"/>
                          <a:ea typeface="宋体" pitchFamily="2" charset="-122"/>
                        </a:rPr>
                        <a:t>117              21</a:t>
                      </a:r>
                      <a:r>
                        <a:rPr kumimoji="0" lang="zh-CN" altLang="en-US" sz="2400" b="1" i="0" u="none" strike="noStrike" cap="none" normalizeH="0" baseline="0" smtClean="0">
                          <a:ln>
                            <a:noFill/>
                          </a:ln>
                          <a:solidFill>
                            <a:schemeClr val="tx1"/>
                          </a:solidFill>
                          <a:effectLst/>
                          <a:latin typeface="Arial" pitchFamily="34" charset="0"/>
                          <a:ea typeface="宋体" pitchFamily="2" charset="-122"/>
                        </a:rPr>
                        <a:t>　　  ＋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400" b="1" i="0" u="none" strike="noStrike" cap="none" normalizeH="0" baseline="0" smtClean="0">
                          <a:ln>
                            <a:noFill/>
                          </a:ln>
                          <a:solidFill>
                            <a:schemeClr val="tx1"/>
                          </a:solidFill>
                          <a:effectLst/>
                          <a:latin typeface="Arial" pitchFamily="34" charset="0"/>
                          <a:ea typeface="宋体" pitchFamily="2" charset="-122"/>
                        </a:rPr>
                        <a:t>　　－　　　－                </a:t>
                      </a:r>
                      <a:r>
                        <a:rPr kumimoji="0" lang="en-US" altLang="zh-CN" sz="2400" b="1" i="0" u="none" strike="noStrike" cap="none" normalizeH="0" baseline="0" smtClean="0">
                          <a:ln>
                            <a:noFill/>
                          </a:ln>
                          <a:solidFill>
                            <a:schemeClr val="tx1"/>
                          </a:solidFill>
                          <a:effectLst/>
                          <a:latin typeface="Arial" pitchFamily="34" charset="0"/>
                          <a:ea typeface="宋体" pitchFamily="2" charset="-122"/>
                        </a:rPr>
                        <a:t>35          7599</a:t>
                      </a:r>
                      <a:r>
                        <a:rPr kumimoji="0" lang="zh-CN" altLang="en-US" sz="2400" b="1" i="0" u="none" strike="noStrike" cap="none" normalizeH="0" baseline="0" smtClean="0">
                          <a:ln>
                            <a:noFill/>
                          </a:ln>
                          <a:solidFill>
                            <a:schemeClr val="tx1"/>
                          </a:solidFill>
                          <a:effectLst/>
                          <a:latin typeface="Arial" pitchFamily="34" charset="0"/>
                          <a:ea typeface="宋体" pitchFamily="2" charset="-122"/>
                        </a:rPr>
                        <a:t>　      －            －</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en-US" sz="2400" b="1" i="0" u="none" strike="noStrike" cap="none" normalizeH="0" baseline="0" smtClean="0">
                        <a:ln>
                          <a:noFill/>
                        </a:ln>
                        <a:solidFill>
                          <a:schemeClr val="tx1"/>
                        </a:solidFill>
                        <a:effectLst/>
                        <a:latin typeface="Arial" pitchFamily="34" charset="0"/>
                        <a:ea typeface="宋体" pitchFamily="2" charset="-122"/>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400" b="1" i="0" u="none" strike="noStrike" cap="none" normalizeH="0" baseline="0" smtClean="0">
                          <a:ln>
                            <a:noFill/>
                          </a:ln>
                          <a:solidFill>
                            <a:schemeClr val="tx1"/>
                          </a:solidFill>
                          <a:effectLst/>
                          <a:latin typeface="Arial" pitchFamily="34" charset="0"/>
                          <a:ea typeface="宋体" pitchFamily="2" charset="-122"/>
                        </a:rPr>
                        <a:t>         合　　　计　　    </a:t>
                      </a:r>
                      <a:r>
                        <a:rPr kumimoji="0" lang="en-US" altLang="zh-CN" sz="2400" b="1" i="0" u="none" strike="noStrike" cap="none" normalizeH="0" baseline="0" smtClean="0">
                          <a:ln>
                            <a:noFill/>
                          </a:ln>
                          <a:solidFill>
                            <a:schemeClr val="tx1"/>
                          </a:solidFill>
                          <a:effectLst/>
                          <a:latin typeface="Arial" pitchFamily="34" charset="0"/>
                          <a:ea typeface="宋体" pitchFamily="2" charset="-122"/>
                        </a:rPr>
                        <a:t>199           7641           </a:t>
                      </a:r>
                    </a:p>
                  </a:txBody>
                  <a:tcPr marL="121920" marR="121920" horzOverflow="overflow">
                    <a:lnL cap="flat">
                      <a:noFill/>
                    </a:lnL>
                    <a:lnR cap="flat">
                      <a:noFill/>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r>
            </a:tbl>
          </a:graphicData>
        </a:graphic>
      </p:graphicFrame>
      <p:sp>
        <p:nvSpPr>
          <p:cNvPr id="73738" name="Line 14"/>
          <p:cNvSpPr>
            <a:spLocks noChangeShapeType="1"/>
          </p:cNvSpPr>
          <p:nvPr/>
        </p:nvSpPr>
        <p:spPr bwMode="auto">
          <a:xfrm>
            <a:off x="406400" y="4495800"/>
            <a:ext cx="11277600" cy="0"/>
          </a:xfrm>
          <a:prstGeom prst="line">
            <a:avLst/>
          </a:prstGeom>
          <a:noFill/>
          <a:ln w="9525">
            <a:solidFill>
              <a:schemeClr val="tx1"/>
            </a:solidFill>
            <a:miter lim="800000"/>
            <a:headEnd/>
            <a:tailEnd/>
          </a:ln>
        </p:spPr>
        <p:txBody>
          <a:bodyPr wrap="none"/>
          <a:lstStyle/>
          <a:p>
            <a:endParaRPr lang="zh-CN" altLang="en-US"/>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Line 2"/>
          <p:cNvSpPr>
            <a:spLocks noChangeShapeType="1"/>
          </p:cNvSpPr>
          <p:nvPr/>
        </p:nvSpPr>
        <p:spPr bwMode="auto">
          <a:xfrm>
            <a:off x="304800" y="1127125"/>
            <a:ext cx="11480800" cy="0"/>
          </a:xfrm>
          <a:prstGeom prst="line">
            <a:avLst/>
          </a:prstGeom>
          <a:noFill/>
          <a:ln w="9525">
            <a:solidFill>
              <a:schemeClr val="tx1"/>
            </a:solidFill>
            <a:miter lim="800000"/>
            <a:headEnd/>
            <a:tailEnd/>
          </a:ln>
        </p:spPr>
        <p:txBody>
          <a:bodyPr wrap="none"/>
          <a:lstStyle/>
          <a:p>
            <a:endParaRPr lang="zh-CN" altLang="en-US"/>
          </a:p>
        </p:txBody>
      </p:sp>
      <p:sp>
        <p:nvSpPr>
          <p:cNvPr id="74755" name="Text Box 3"/>
          <p:cNvSpPr txBox="1">
            <a:spLocks noChangeArrowheads="1"/>
          </p:cNvSpPr>
          <p:nvPr/>
        </p:nvSpPr>
        <p:spPr bwMode="auto">
          <a:xfrm>
            <a:off x="0" y="1203326"/>
            <a:ext cx="12192000" cy="779463"/>
          </a:xfrm>
          <a:prstGeom prst="rect">
            <a:avLst/>
          </a:prstGeom>
          <a:noFill/>
          <a:ln w="9525">
            <a:noFill/>
            <a:miter lim="800000"/>
            <a:headEnd/>
            <a:tailEnd/>
          </a:ln>
        </p:spPr>
        <p:txBody>
          <a:bodyPr>
            <a:spAutoFit/>
          </a:bodyPr>
          <a:lstStyle/>
          <a:p>
            <a:pPr>
              <a:spcBef>
                <a:spcPct val="50000"/>
              </a:spcBef>
            </a:pPr>
            <a:r>
              <a:rPr lang="zh-CN" altLang="en-US" sz="1800">
                <a:latin typeface="Times New Roman" pitchFamily="18" charset="0"/>
                <a:ea typeface="宋体" pitchFamily="2" charset="-122"/>
              </a:rPr>
              <a:t>   筛检         　试验        糖尿病        非病人      灵敏度        特异度        假阴性率      假阳性率</a:t>
            </a:r>
          </a:p>
          <a:p>
            <a:pPr>
              <a:spcBef>
                <a:spcPct val="50000"/>
              </a:spcBef>
            </a:pPr>
            <a:r>
              <a:rPr lang="zh-CN" altLang="en-US" sz="1800">
                <a:latin typeface="Times New Roman" pitchFamily="18" charset="0"/>
                <a:ea typeface="宋体" pitchFamily="2" charset="-122"/>
              </a:rPr>
              <a:t>   试验     　　结果    　 病人       　　　　　　  </a:t>
            </a:r>
            <a:r>
              <a:rPr lang="en-US" altLang="zh-CN" sz="1800">
                <a:latin typeface="Times New Roman" pitchFamily="18" charset="0"/>
                <a:ea typeface="宋体" pitchFamily="2" charset="-122"/>
              </a:rPr>
              <a:t>﹪ </a:t>
            </a:r>
            <a:r>
              <a:rPr lang="zh-CN" altLang="en-US" sz="1800">
                <a:latin typeface="Times New Roman" pitchFamily="18" charset="0"/>
                <a:ea typeface="宋体" pitchFamily="2" charset="-122"/>
              </a:rPr>
              <a:t>　　　　</a:t>
            </a:r>
            <a:r>
              <a:rPr lang="en-US" altLang="zh-CN" sz="1800">
                <a:latin typeface="Times New Roman" pitchFamily="18" charset="0"/>
                <a:ea typeface="宋体" pitchFamily="2" charset="-122"/>
              </a:rPr>
              <a:t>﹪ </a:t>
            </a:r>
            <a:r>
              <a:rPr lang="zh-CN" altLang="en-US" sz="1800">
                <a:latin typeface="Times New Roman" pitchFamily="18" charset="0"/>
                <a:ea typeface="宋体" pitchFamily="2" charset="-122"/>
              </a:rPr>
              <a:t>　　　　</a:t>
            </a:r>
            <a:r>
              <a:rPr lang="en-US" altLang="zh-CN" sz="1800">
                <a:latin typeface="Times New Roman" pitchFamily="18" charset="0"/>
                <a:ea typeface="宋体" pitchFamily="2" charset="-122"/>
              </a:rPr>
              <a:t>﹪</a:t>
            </a:r>
            <a:r>
              <a:rPr lang="zh-CN" altLang="en-US" sz="1800">
                <a:latin typeface="Times New Roman" pitchFamily="18" charset="0"/>
                <a:ea typeface="宋体" pitchFamily="2" charset="-122"/>
              </a:rPr>
              <a:t>　　　　 </a:t>
            </a:r>
            <a:r>
              <a:rPr lang="en-US" altLang="zh-CN" sz="1800">
                <a:latin typeface="Times New Roman" pitchFamily="18" charset="0"/>
                <a:ea typeface="宋体" pitchFamily="2" charset="-122"/>
              </a:rPr>
              <a:t>﹪</a:t>
            </a:r>
          </a:p>
        </p:txBody>
      </p:sp>
      <p:sp>
        <p:nvSpPr>
          <p:cNvPr id="74756" name="Line 4"/>
          <p:cNvSpPr>
            <a:spLocks noChangeShapeType="1"/>
          </p:cNvSpPr>
          <p:nvPr/>
        </p:nvSpPr>
        <p:spPr bwMode="auto">
          <a:xfrm>
            <a:off x="304800" y="1965325"/>
            <a:ext cx="11480800" cy="0"/>
          </a:xfrm>
          <a:prstGeom prst="line">
            <a:avLst/>
          </a:prstGeom>
          <a:noFill/>
          <a:ln w="9525">
            <a:solidFill>
              <a:schemeClr val="tx1"/>
            </a:solidFill>
            <a:miter lim="800000"/>
            <a:headEnd/>
            <a:tailEnd/>
          </a:ln>
        </p:spPr>
        <p:txBody>
          <a:bodyPr wrap="none"/>
          <a:lstStyle/>
          <a:p>
            <a:endParaRPr lang="zh-CN" altLang="en-US"/>
          </a:p>
        </p:txBody>
      </p:sp>
      <p:sp>
        <p:nvSpPr>
          <p:cNvPr id="74757" name="Text Box 5"/>
          <p:cNvSpPr txBox="1">
            <a:spLocks noChangeArrowheads="1"/>
          </p:cNvSpPr>
          <p:nvPr/>
        </p:nvSpPr>
        <p:spPr bwMode="auto">
          <a:xfrm>
            <a:off x="0" y="2041526"/>
            <a:ext cx="11887200" cy="779463"/>
          </a:xfrm>
          <a:prstGeom prst="rect">
            <a:avLst/>
          </a:prstGeom>
          <a:noFill/>
          <a:ln w="9525">
            <a:noFill/>
            <a:miter lim="800000"/>
            <a:headEnd/>
            <a:tailEnd/>
          </a:ln>
        </p:spPr>
        <p:txBody>
          <a:bodyPr>
            <a:spAutoFit/>
          </a:bodyPr>
          <a:lstStyle/>
          <a:p>
            <a:pPr>
              <a:spcBef>
                <a:spcPct val="50000"/>
              </a:spcBef>
            </a:pPr>
            <a:r>
              <a:rPr lang="zh-CN" altLang="en-US" sz="1800" b="0">
                <a:latin typeface="Times New Roman" pitchFamily="18" charset="0"/>
                <a:ea typeface="宋体" pitchFamily="2" charset="-122"/>
              </a:rPr>
              <a:t>    </a:t>
            </a:r>
            <a:r>
              <a:rPr lang="zh-CN" altLang="en-US" sz="1800">
                <a:latin typeface="Times New Roman" pitchFamily="18" charset="0"/>
                <a:ea typeface="宋体" pitchFamily="2" charset="-122"/>
              </a:rPr>
              <a:t>单项尿糖　阳性　　　</a:t>
            </a:r>
            <a:r>
              <a:rPr lang="en-US" altLang="zh-CN" sz="1800">
                <a:latin typeface="Times New Roman" pitchFamily="18" charset="0"/>
                <a:ea typeface="宋体" pitchFamily="2" charset="-122"/>
              </a:rPr>
              <a:t>131</a:t>
            </a:r>
            <a:r>
              <a:rPr lang="zh-CN" altLang="en-US" sz="1800">
                <a:latin typeface="Times New Roman" pitchFamily="18" charset="0"/>
                <a:ea typeface="宋体" pitchFamily="2" charset="-122"/>
              </a:rPr>
              <a:t>　　　</a:t>
            </a:r>
            <a:r>
              <a:rPr lang="en-US" altLang="zh-CN" sz="1800">
                <a:latin typeface="Times New Roman" pitchFamily="18" charset="0"/>
                <a:ea typeface="宋体" pitchFamily="2" charset="-122"/>
              </a:rPr>
              <a:t>31</a:t>
            </a:r>
            <a:r>
              <a:rPr lang="zh-CN" altLang="en-US" sz="1800">
                <a:latin typeface="Times New Roman" pitchFamily="18" charset="0"/>
                <a:ea typeface="宋体" pitchFamily="2" charset="-122"/>
              </a:rPr>
              <a:t>　　　</a:t>
            </a:r>
            <a:r>
              <a:rPr lang="en-US" altLang="zh-CN" sz="1800">
                <a:latin typeface="Times New Roman" pitchFamily="18" charset="0"/>
                <a:ea typeface="宋体" pitchFamily="2" charset="-122"/>
              </a:rPr>
              <a:t>65.83</a:t>
            </a:r>
            <a:r>
              <a:rPr lang="zh-CN" altLang="en-US" sz="1800">
                <a:latin typeface="Times New Roman" pitchFamily="18" charset="0"/>
                <a:ea typeface="宋体" pitchFamily="2" charset="-122"/>
              </a:rPr>
              <a:t>　　　</a:t>
            </a:r>
            <a:r>
              <a:rPr lang="en-US" altLang="zh-CN" sz="1800">
                <a:latin typeface="Times New Roman" pitchFamily="18" charset="0"/>
                <a:ea typeface="宋体" pitchFamily="2" charset="-122"/>
              </a:rPr>
              <a:t>99.59</a:t>
            </a:r>
            <a:r>
              <a:rPr lang="zh-CN" altLang="en-US" sz="1800">
                <a:latin typeface="Times New Roman" pitchFamily="18" charset="0"/>
                <a:ea typeface="宋体" pitchFamily="2" charset="-122"/>
              </a:rPr>
              <a:t>　　　</a:t>
            </a:r>
            <a:r>
              <a:rPr lang="en-US" altLang="zh-CN" sz="1800">
                <a:latin typeface="Times New Roman" pitchFamily="18" charset="0"/>
                <a:ea typeface="宋体" pitchFamily="2" charset="-122"/>
              </a:rPr>
              <a:t>34.17</a:t>
            </a:r>
            <a:r>
              <a:rPr lang="zh-CN" altLang="en-US" sz="1800">
                <a:latin typeface="Times New Roman" pitchFamily="18" charset="0"/>
                <a:ea typeface="宋体" pitchFamily="2" charset="-122"/>
              </a:rPr>
              <a:t>　　　</a:t>
            </a:r>
            <a:r>
              <a:rPr lang="en-US" altLang="zh-CN" sz="1800">
                <a:latin typeface="Times New Roman" pitchFamily="18" charset="0"/>
                <a:ea typeface="宋体" pitchFamily="2" charset="-122"/>
              </a:rPr>
              <a:t>0.41</a:t>
            </a:r>
          </a:p>
          <a:p>
            <a:pPr>
              <a:spcBef>
                <a:spcPct val="50000"/>
              </a:spcBef>
            </a:pPr>
            <a:r>
              <a:rPr lang="zh-CN" altLang="en-US" sz="1800">
                <a:latin typeface="Times New Roman" pitchFamily="18" charset="0"/>
                <a:ea typeface="宋体" pitchFamily="2" charset="-122"/>
              </a:rPr>
              <a:t>　　　　　　阴性　　     </a:t>
            </a:r>
            <a:r>
              <a:rPr lang="en-US" altLang="zh-CN" sz="1800">
                <a:latin typeface="Times New Roman" pitchFamily="18" charset="0"/>
                <a:ea typeface="宋体" pitchFamily="2" charset="-122"/>
              </a:rPr>
              <a:t>68</a:t>
            </a:r>
            <a:r>
              <a:rPr lang="zh-CN" altLang="en-US" sz="1800">
                <a:latin typeface="Times New Roman" pitchFamily="18" charset="0"/>
                <a:ea typeface="宋体" pitchFamily="2" charset="-122"/>
              </a:rPr>
              <a:t>　　</a:t>
            </a:r>
            <a:r>
              <a:rPr lang="en-US" altLang="zh-CN" sz="1800">
                <a:latin typeface="Times New Roman" pitchFamily="18" charset="0"/>
                <a:ea typeface="宋体" pitchFamily="2" charset="-122"/>
              </a:rPr>
              <a:t>7610</a:t>
            </a:r>
            <a:r>
              <a:rPr lang="zh-CN" altLang="en-US" sz="1800">
                <a:latin typeface="Times New Roman" pitchFamily="18" charset="0"/>
                <a:ea typeface="宋体" pitchFamily="2" charset="-122"/>
              </a:rPr>
              <a:t>　</a:t>
            </a:r>
          </a:p>
        </p:txBody>
      </p:sp>
      <p:sp>
        <p:nvSpPr>
          <p:cNvPr id="74758" name="Line 6"/>
          <p:cNvSpPr>
            <a:spLocks noChangeShapeType="1"/>
          </p:cNvSpPr>
          <p:nvPr/>
        </p:nvSpPr>
        <p:spPr bwMode="auto">
          <a:xfrm>
            <a:off x="304800" y="2803525"/>
            <a:ext cx="11582400" cy="0"/>
          </a:xfrm>
          <a:prstGeom prst="line">
            <a:avLst/>
          </a:prstGeom>
          <a:noFill/>
          <a:ln w="9525">
            <a:solidFill>
              <a:schemeClr val="tx1"/>
            </a:solidFill>
            <a:miter lim="800000"/>
            <a:headEnd/>
            <a:tailEnd/>
          </a:ln>
        </p:spPr>
        <p:txBody>
          <a:bodyPr wrap="none"/>
          <a:lstStyle/>
          <a:p>
            <a:endParaRPr lang="zh-CN" altLang="en-US"/>
          </a:p>
        </p:txBody>
      </p:sp>
      <p:sp>
        <p:nvSpPr>
          <p:cNvPr id="74759" name="Text Box 7"/>
          <p:cNvSpPr txBox="1">
            <a:spLocks noChangeArrowheads="1"/>
          </p:cNvSpPr>
          <p:nvPr/>
        </p:nvSpPr>
        <p:spPr bwMode="auto">
          <a:xfrm>
            <a:off x="0" y="2955926"/>
            <a:ext cx="11887200" cy="779463"/>
          </a:xfrm>
          <a:prstGeom prst="rect">
            <a:avLst/>
          </a:prstGeom>
          <a:noFill/>
          <a:ln w="9525">
            <a:noFill/>
            <a:miter lim="800000"/>
            <a:headEnd/>
            <a:tailEnd/>
          </a:ln>
        </p:spPr>
        <p:txBody>
          <a:bodyPr>
            <a:spAutoFit/>
          </a:bodyPr>
          <a:lstStyle/>
          <a:p>
            <a:pPr>
              <a:spcBef>
                <a:spcPct val="50000"/>
              </a:spcBef>
            </a:pPr>
            <a:r>
              <a:rPr lang="zh-CN" altLang="en-US" sz="1800" b="0">
                <a:latin typeface="Times New Roman" pitchFamily="18" charset="0"/>
                <a:ea typeface="宋体" pitchFamily="2" charset="-122"/>
              </a:rPr>
              <a:t>    </a:t>
            </a:r>
            <a:r>
              <a:rPr lang="zh-CN" altLang="en-US" sz="1800">
                <a:latin typeface="Times New Roman" pitchFamily="18" charset="0"/>
                <a:ea typeface="宋体" pitchFamily="2" charset="-122"/>
              </a:rPr>
              <a:t>单项血糖　阳性　　   </a:t>
            </a:r>
            <a:r>
              <a:rPr lang="en-US" altLang="zh-CN" sz="1800">
                <a:latin typeface="Times New Roman" pitchFamily="18" charset="0"/>
                <a:ea typeface="宋体" pitchFamily="2" charset="-122"/>
              </a:rPr>
              <a:t>150</a:t>
            </a:r>
            <a:r>
              <a:rPr lang="zh-CN" altLang="en-US" sz="1800">
                <a:latin typeface="Times New Roman" pitchFamily="18" charset="0"/>
                <a:ea typeface="宋体" pitchFamily="2" charset="-122"/>
              </a:rPr>
              <a:t>　　　</a:t>
            </a:r>
            <a:r>
              <a:rPr lang="en-US" altLang="zh-CN" sz="1800">
                <a:latin typeface="Times New Roman" pitchFamily="18" charset="0"/>
                <a:ea typeface="宋体" pitchFamily="2" charset="-122"/>
              </a:rPr>
              <a:t>32</a:t>
            </a:r>
            <a:r>
              <a:rPr lang="zh-CN" altLang="en-US" sz="1800">
                <a:latin typeface="Times New Roman" pitchFamily="18" charset="0"/>
                <a:ea typeface="宋体" pitchFamily="2" charset="-122"/>
              </a:rPr>
              <a:t>　　　</a:t>
            </a:r>
            <a:r>
              <a:rPr lang="en-US" altLang="zh-CN" sz="1800">
                <a:latin typeface="Times New Roman" pitchFamily="18" charset="0"/>
                <a:ea typeface="宋体" pitchFamily="2" charset="-122"/>
              </a:rPr>
              <a:t>75.38</a:t>
            </a:r>
            <a:r>
              <a:rPr lang="zh-CN" altLang="en-US" sz="1800">
                <a:latin typeface="Times New Roman" pitchFamily="18" charset="0"/>
                <a:ea typeface="宋体" pitchFamily="2" charset="-122"/>
              </a:rPr>
              <a:t>　　　</a:t>
            </a:r>
            <a:r>
              <a:rPr lang="en-US" altLang="zh-CN" sz="1800">
                <a:latin typeface="Times New Roman" pitchFamily="18" charset="0"/>
                <a:ea typeface="宋体" pitchFamily="2" charset="-122"/>
              </a:rPr>
              <a:t>99.58</a:t>
            </a:r>
            <a:r>
              <a:rPr lang="zh-CN" altLang="en-US" sz="1800">
                <a:latin typeface="Times New Roman" pitchFamily="18" charset="0"/>
                <a:ea typeface="宋体" pitchFamily="2" charset="-122"/>
              </a:rPr>
              <a:t>　　　</a:t>
            </a:r>
            <a:r>
              <a:rPr lang="en-US" altLang="zh-CN" sz="1800">
                <a:latin typeface="Times New Roman" pitchFamily="18" charset="0"/>
                <a:ea typeface="宋体" pitchFamily="2" charset="-122"/>
              </a:rPr>
              <a:t>24.62</a:t>
            </a:r>
            <a:r>
              <a:rPr lang="zh-CN" altLang="en-US" sz="1800">
                <a:latin typeface="Times New Roman" pitchFamily="18" charset="0"/>
                <a:ea typeface="宋体" pitchFamily="2" charset="-122"/>
              </a:rPr>
              <a:t>　　　</a:t>
            </a:r>
            <a:r>
              <a:rPr lang="en-US" altLang="zh-CN" sz="1800">
                <a:latin typeface="Times New Roman" pitchFamily="18" charset="0"/>
                <a:ea typeface="宋体" pitchFamily="2" charset="-122"/>
              </a:rPr>
              <a:t>0.42</a:t>
            </a:r>
          </a:p>
          <a:p>
            <a:pPr>
              <a:spcBef>
                <a:spcPct val="50000"/>
              </a:spcBef>
            </a:pPr>
            <a:r>
              <a:rPr lang="zh-CN" altLang="en-US" sz="1800">
                <a:latin typeface="Times New Roman" pitchFamily="18" charset="0"/>
                <a:ea typeface="宋体" pitchFamily="2" charset="-122"/>
              </a:rPr>
              <a:t>　　　　　    阴性　　 　</a:t>
            </a:r>
            <a:r>
              <a:rPr lang="en-US" altLang="zh-CN" sz="1800">
                <a:latin typeface="Times New Roman" pitchFamily="18" charset="0"/>
                <a:ea typeface="宋体" pitchFamily="2" charset="-122"/>
              </a:rPr>
              <a:t>49</a:t>
            </a:r>
            <a:r>
              <a:rPr lang="zh-CN" altLang="en-US" sz="1800">
                <a:latin typeface="Times New Roman" pitchFamily="18" charset="0"/>
                <a:ea typeface="宋体" pitchFamily="2" charset="-122"/>
              </a:rPr>
              <a:t>　　  </a:t>
            </a:r>
            <a:r>
              <a:rPr lang="en-US" altLang="zh-CN" sz="1800">
                <a:latin typeface="Times New Roman" pitchFamily="18" charset="0"/>
                <a:ea typeface="宋体" pitchFamily="2" charset="-122"/>
              </a:rPr>
              <a:t>7609</a:t>
            </a:r>
            <a:r>
              <a:rPr lang="zh-CN" altLang="en-US" sz="1800" b="0">
                <a:latin typeface="Times New Roman" pitchFamily="18" charset="0"/>
                <a:ea typeface="宋体" pitchFamily="2" charset="-122"/>
              </a:rPr>
              <a:t>　</a:t>
            </a:r>
          </a:p>
        </p:txBody>
      </p:sp>
      <p:sp>
        <p:nvSpPr>
          <p:cNvPr id="74760" name="Line 8"/>
          <p:cNvSpPr>
            <a:spLocks noChangeShapeType="1"/>
          </p:cNvSpPr>
          <p:nvPr/>
        </p:nvSpPr>
        <p:spPr bwMode="auto">
          <a:xfrm>
            <a:off x="406400" y="3794125"/>
            <a:ext cx="11480800" cy="0"/>
          </a:xfrm>
          <a:prstGeom prst="line">
            <a:avLst/>
          </a:prstGeom>
          <a:noFill/>
          <a:ln w="9525">
            <a:solidFill>
              <a:schemeClr val="tx1"/>
            </a:solidFill>
            <a:miter lim="800000"/>
            <a:headEnd/>
            <a:tailEnd/>
          </a:ln>
        </p:spPr>
        <p:txBody>
          <a:bodyPr wrap="none"/>
          <a:lstStyle/>
          <a:p>
            <a:endParaRPr lang="zh-CN" altLang="en-US"/>
          </a:p>
        </p:txBody>
      </p:sp>
      <p:sp>
        <p:nvSpPr>
          <p:cNvPr id="74761" name="Text Box 9"/>
          <p:cNvSpPr txBox="1">
            <a:spLocks noChangeArrowheads="1"/>
          </p:cNvSpPr>
          <p:nvPr/>
        </p:nvSpPr>
        <p:spPr bwMode="auto">
          <a:xfrm>
            <a:off x="0" y="3946526"/>
            <a:ext cx="12192000" cy="1192213"/>
          </a:xfrm>
          <a:prstGeom prst="rect">
            <a:avLst/>
          </a:prstGeom>
          <a:noFill/>
          <a:ln w="9525">
            <a:noFill/>
            <a:miter lim="800000"/>
            <a:headEnd/>
            <a:tailEnd/>
          </a:ln>
        </p:spPr>
        <p:txBody>
          <a:bodyPr>
            <a:spAutoFit/>
          </a:bodyPr>
          <a:lstStyle/>
          <a:p>
            <a:pPr>
              <a:spcBef>
                <a:spcPct val="50000"/>
              </a:spcBef>
            </a:pPr>
            <a:r>
              <a:rPr lang="zh-CN" altLang="en-US" sz="1800" b="0">
                <a:latin typeface="Times New Roman" pitchFamily="18" charset="0"/>
                <a:ea typeface="宋体" pitchFamily="2" charset="-122"/>
              </a:rPr>
              <a:t>    </a:t>
            </a:r>
            <a:r>
              <a:rPr lang="zh-CN" altLang="en-US" sz="1800">
                <a:latin typeface="Times New Roman" pitchFamily="18" charset="0"/>
                <a:ea typeface="宋体" pitchFamily="2" charset="-122"/>
              </a:rPr>
              <a:t>串联试验　阳性　　   </a:t>
            </a:r>
            <a:r>
              <a:rPr lang="en-US" altLang="zh-CN" sz="1800">
                <a:latin typeface="Times New Roman" pitchFamily="18" charset="0"/>
                <a:ea typeface="宋体" pitchFamily="2" charset="-122"/>
              </a:rPr>
              <a:t>117</a:t>
            </a:r>
            <a:r>
              <a:rPr lang="zh-CN" altLang="en-US" sz="1800">
                <a:latin typeface="Times New Roman" pitchFamily="18" charset="0"/>
                <a:ea typeface="宋体" pitchFamily="2" charset="-122"/>
              </a:rPr>
              <a:t>　　　 </a:t>
            </a:r>
            <a:r>
              <a:rPr lang="en-US" altLang="zh-CN" sz="1800">
                <a:latin typeface="Times New Roman" pitchFamily="18" charset="0"/>
                <a:ea typeface="宋体" pitchFamily="2" charset="-122"/>
              </a:rPr>
              <a:t>21</a:t>
            </a:r>
            <a:r>
              <a:rPr lang="zh-CN" altLang="en-US" sz="1800">
                <a:latin typeface="Times New Roman" pitchFamily="18" charset="0"/>
                <a:ea typeface="宋体" pitchFamily="2" charset="-122"/>
              </a:rPr>
              <a:t>　　　</a:t>
            </a:r>
            <a:r>
              <a:rPr lang="en-US" altLang="zh-CN" sz="1800">
                <a:latin typeface="Times New Roman" pitchFamily="18" charset="0"/>
                <a:ea typeface="宋体" pitchFamily="2" charset="-122"/>
              </a:rPr>
              <a:t>58.79</a:t>
            </a:r>
            <a:r>
              <a:rPr lang="zh-CN" altLang="en-US" sz="1800">
                <a:latin typeface="Times New Roman" pitchFamily="18" charset="0"/>
                <a:ea typeface="宋体" pitchFamily="2" charset="-122"/>
              </a:rPr>
              <a:t>　　　</a:t>
            </a:r>
            <a:r>
              <a:rPr lang="en-US" altLang="zh-CN" sz="1800">
                <a:latin typeface="Times New Roman" pitchFamily="18" charset="0"/>
                <a:ea typeface="宋体" pitchFamily="2" charset="-122"/>
              </a:rPr>
              <a:t>99.73</a:t>
            </a:r>
            <a:r>
              <a:rPr lang="zh-CN" altLang="en-US" sz="1800">
                <a:latin typeface="Times New Roman" pitchFamily="18" charset="0"/>
                <a:ea typeface="宋体" pitchFamily="2" charset="-122"/>
              </a:rPr>
              <a:t>　　　</a:t>
            </a:r>
            <a:r>
              <a:rPr lang="en-US" altLang="zh-CN" sz="1800">
                <a:latin typeface="Times New Roman" pitchFamily="18" charset="0"/>
                <a:ea typeface="宋体" pitchFamily="2" charset="-122"/>
              </a:rPr>
              <a:t>41.21</a:t>
            </a:r>
            <a:r>
              <a:rPr lang="zh-CN" altLang="en-US" sz="1800">
                <a:latin typeface="Times New Roman" pitchFamily="18" charset="0"/>
                <a:ea typeface="宋体" pitchFamily="2" charset="-122"/>
              </a:rPr>
              <a:t>　　　</a:t>
            </a:r>
            <a:r>
              <a:rPr lang="en-US" altLang="zh-CN" sz="1800">
                <a:latin typeface="Times New Roman" pitchFamily="18" charset="0"/>
                <a:ea typeface="宋体" pitchFamily="2" charset="-122"/>
              </a:rPr>
              <a:t>0.27</a:t>
            </a:r>
          </a:p>
          <a:p>
            <a:pPr>
              <a:spcBef>
                <a:spcPct val="50000"/>
              </a:spcBef>
            </a:pPr>
            <a:r>
              <a:rPr lang="zh-CN" altLang="en-US" sz="1800">
                <a:latin typeface="Times New Roman" pitchFamily="18" charset="0"/>
                <a:ea typeface="宋体" pitchFamily="2" charset="-122"/>
              </a:rPr>
              <a:t>　　　　　　阴性　　　  </a:t>
            </a:r>
            <a:r>
              <a:rPr lang="en-US" altLang="zh-CN" sz="1800">
                <a:latin typeface="Times New Roman" pitchFamily="18" charset="0"/>
                <a:ea typeface="宋体" pitchFamily="2" charset="-122"/>
              </a:rPr>
              <a:t>82</a:t>
            </a:r>
            <a:r>
              <a:rPr lang="zh-CN" altLang="en-US" sz="1800">
                <a:latin typeface="Times New Roman" pitchFamily="18" charset="0"/>
                <a:ea typeface="宋体" pitchFamily="2" charset="-122"/>
              </a:rPr>
              <a:t>　　  </a:t>
            </a:r>
            <a:r>
              <a:rPr lang="en-US" altLang="zh-CN" sz="1800">
                <a:latin typeface="Times New Roman" pitchFamily="18" charset="0"/>
                <a:ea typeface="宋体" pitchFamily="2" charset="-122"/>
              </a:rPr>
              <a:t>7620</a:t>
            </a:r>
            <a:r>
              <a:rPr lang="zh-CN" altLang="en-US" sz="1800">
                <a:latin typeface="Times New Roman" pitchFamily="18" charset="0"/>
                <a:ea typeface="宋体" pitchFamily="2" charset="-122"/>
              </a:rPr>
              <a:t>　</a:t>
            </a:r>
          </a:p>
          <a:p>
            <a:pPr>
              <a:spcBef>
                <a:spcPct val="50000"/>
              </a:spcBef>
            </a:pPr>
            <a:r>
              <a:rPr lang="zh-CN" altLang="en-US" sz="1800">
                <a:latin typeface="Times New Roman" pitchFamily="18" charset="0"/>
                <a:ea typeface="宋体" pitchFamily="2" charset="-122"/>
              </a:rPr>
              <a:t>　　　　　　合计　　　</a:t>
            </a:r>
            <a:r>
              <a:rPr lang="en-US" altLang="zh-CN" sz="1800">
                <a:latin typeface="Times New Roman" pitchFamily="18" charset="0"/>
                <a:ea typeface="宋体" pitchFamily="2" charset="-122"/>
              </a:rPr>
              <a:t>199</a:t>
            </a:r>
            <a:r>
              <a:rPr lang="zh-CN" altLang="en-US" sz="1800">
                <a:latin typeface="Times New Roman" pitchFamily="18" charset="0"/>
                <a:ea typeface="宋体" pitchFamily="2" charset="-122"/>
              </a:rPr>
              <a:t>　　  </a:t>
            </a:r>
            <a:r>
              <a:rPr lang="en-US" altLang="zh-CN" sz="1800">
                <a:latin typeface="Times New Roman" pitchFamily="18" charset="0"/>
                <a:ea typeface="宋体" pitchFamily="2" charset="-122"/>
              </a:rPr>
              <a:t>7641</a:t>
            </a:r>
          </a:p>
        </p:txBody>
      </p:sp>
      <p:sp>
        <p:nvSpPr>
          <p:cNvPr id="74762" name="Line 10"/>
          <p:cNvSpPr>
            <a:spLocks noChangeShapeType="1"/>
          </p:cNvSpPr>
          <p:nvPr/>
        </p:nvSpPr>
        <p:spPr bwMode="auto">
          <a:xfrm>
            <a:off x="406400" y="5089525"/>
            <a:ext cx="11480800" cy="0"/>
          </a:xfrm>
          <a:prstGeom prst="line">
            <a:avLst/>
          </a:prstGeom>
          <a:noFill/>
          <a:ln w="9525">
            <a:solidFill>
              <a:schemeClr val="tx1"/>
            </a:solidFill>
            <a:miter lim="800000"/>
            <a:headEnd/>
            <a:tailEnd/>
          </a:ln>
        </p:spPr>
        <p:txBody>
          <a:bodyPr wrap="none"/>
          <a:lstStyle/>
          <a:p>
            <a:endParaRPr lang="zh-CN" altLang="en-US"/>
          </a:p>
        </p:txBody>
      </p:sp>
      <p:sp>
        <p:nvSpPr>
          <p:cNvPr id="74763" name="Text Box 11"/>
          <p:cNvSpPr txBox="1">
            <a:spLocks noChangeArrowheads="1"/>
          </p:cNvSpPr>
          <p:nvPr/>
        </p:nvSpPr>
        <p:spPr bwMode="auto">
          <a:xfrm>
            <a:off x="406400" y="5318126"/>
            <a:ext cx="11480800" cy="1192213"/>
          </a:xfrm>
          <a:prstGeom prst="rect">
            <a:avLst/>
          </a:prstGeom>
          <a:noFill/>
          <a:ln w="9525">
            <a:noFill/>
            <a:miter lim="800000"/>
            <a:headEnd/>
            <a:tailEnd/>
          </a:ln>
        </p:spPr>
        <p:txBody>
          <a:bodyPr>
            <a:spAutoFit/>
          </a:bodyPr>
          <a:lstStyle/>
          <a:p>
            <a:pPr>
              <a:spcBef>
                <a:spcPct val="50000"/>
              </a:spcBef>
            </a:pPr>
            <a:r>
              <a:rPr lang="zh-CN" altLang="en-US" sz="1800">
                <a:latin typeface="Times New Roman" pitchFamily="18" charset="0"/>
                <a:ea typeface="宋体" pitchFamily="2" charset="-122"/>
              </a:rPr>
              <a:t>并联试验  阳性　　　</a:t>
            </a:r>
            <a:r>
              <a:rPr lang="en-US" altLang="zh-CN" sz="1800">
                <a:latin typeface="Times New Roman" pitchFamily="18" charset="0"/>
                <a:ea typeface="宋体" pitchFamily="2" charset="-122"/>
              </a:rPr>
              <a:t>164</a:t>
            </a:r>
            <a:r>
              <a:rPr lang="zh-CN" altLang="en-US" sz="1800">
                <a:latin typeface="Times New Roman" pitchFamily="18" charset="0"/>
                <a:ea typeface="宋体" pitchFamily="2" charset="-122"/>
              </a:rPr>
              <a:t>　　　</a:t>
            </a:r>
            <a:r>
              <a:rPr lang="en-US" altLang="zh-CN" sz="1800">
                <a:latin typeface="Times New Roman" pitchFamily="18" charset="0"/>
                <a:ea typeface="宋体" pitchFamily="2" charset="-122"/>
              </a:rPr>
              <a:t>42</a:t>
            </a:r>
            <a:r>
              <a:rPr lang="zh-CN" altLang="en-US" sz="1800">
                <a:latin typeface="Times New Roman" pitchFamily="18" charset="0"/>
                <a:ea typeface="宋体" pitchFamily="2" charset="-122"/>
              </a:rPr>
              <a:t>　　　</a:t>
            </a:r>
            <a:r>
              <a:rPr lang="en-US" altLang="zh-CN" sz="1800">
                <a:latin typeface="Times New Roman" pitchFamily="18" charset="0"/>
                <a:ea typeface="宋体" pitchFamily="2" charset="-122"/>
              </a:rPr>
              <a:t>82.41</a:t>
            </a:r>
            <a:r>
              <a:rPr lang="zh-CN" altLang="en-US" sz="1800">
                <a:latin typeface="Times New Roman" pitchFamily="18" charset="0"/>
                <a:ea typeface="宋体" pitchFamily="2" charset="-122"/>
              </a:rPr>
              <a:t>　　    </a:t>
            </a:r>
            <a:r>
              <a:rPr lang="en-US" altLang="zh-CN" sz="1800">
                <a:latin typeface="Times New Roman" pitchFamily="18" charset="0"/>
                <a:ea typeface="宋体" pitchFamily="2" charset="-122"/>
              </a:rPr>
              <a:t>99.45</a:t>
            </a:r>
            <a:r>
              <a:rPr lang="zh-CN" altLang="en-US" sz="1800">
                <a:latin typeface="Times New Roman" pitchFamily="18" charset="0"/>
                <a:ea typeface="宋体" pitchFamily="2" charset="-122"/>
              </a:rPr>
              <a:t>　　    </a:t>
            </a:r>
            <a:r>
              <a:rPr lang="en-US" altLang="zh-CN" sz="1800">
                <a:latin typeface="Times New Roman" pitchFamily="18" charset="0"/>
                <a:ea typeface="宋体" pitchFamily="2" charset="-122"/>
              </a:rPr>
              <a:t>17.59</a:t>
            </a:r>
            <a:r>
              <a:rPr lang="zh-CN" altLang="en-US" sz="1800">
                <a:latin typeface="Times New Roman" pitchFamily="18" charset="0"/>
                <a:ea typeface="宋体" pitchFamily="2" charset="-122"/>
              </a:rPr>
              <a:t>　　　</a:t>
            </a:r>
            <a:r>
              <a:rPr lang="en-US" altLang="zh-CN" sz="1800">
                <a:latin typeface="Times New Roman" pitchFamily="18" charset="0"/>
                <a:ea typeface="宋体" pitchFamily="2" charset="-122"/>
              </a:rPr>
              <a:t>0.55</a:t>
            </a:r>
          </a:p>
          <a:p>
            <a:pPr>
              <a:spcBef>
                <a:spcPct val="50000"/>
              </a:spcBef>
            </a:pPr>
            <a:r>
              <a:rPr lang="zh-CN" altLang="en-US" sz="1800">
                <a:latin typeface="Times New Roman" pitchFamily="18" charset="0"/>
                <a:ea typeface="宋体" pitchFamily="2" charset="-122"/>
              </a:rPr>
              <a:t>　　　　  阴性　　　  </a:t>
            </a:r>
            <a:r>
              <a:rPr lang="en-US" altLang="zh-CN" sz="1800">
                <a:latin typeface="Times New Roman" pitchFamily="18" charset="0"/>
                <a:ea typeface="宋体" pitchFamily="2" charset="-122"/>
              </a:rPr>
              <a:t>35</a:t>
            </a:r>
            <a:r>
              <a:rPr lang="zh-CN" altLang="en-US" sz="1800">
                <a:latin typeface="Times New Roman" pitchFamily="18" charset="0"/>
                <a:ea typeface="宋体" pitchFamily="2" charset="-122"/>
              </a:rPr>
              <a:t>　　</a:t>
            </a:r>
            <a:r>
              <a:rPr lang="en-US" altLang="zh-CN" sz="1800">
                <a:latin typeface="Times New Roman" pitchFamily="18" charset="0"/>
                <a:ea typeface="宋体" pitchFamily="2" charset="-122"/>
              </a:rPr>
              <a:t>7599</a:t>
            </a:r>
          </a:p>
          <a:p>
            <a:pPr>
              <a:spcBef>
                <a:spcPct val="50000"/>
              </a:spcBef>
            </a:pPr>
            <a:r>
              <a:rPr lang="zh-CN" altLang="en-US" sz="1800">
                <a:latin typeface="Times New Roman" pitchFamily="18" charset="0"/>
                <a:ea typeface="宋体" pitchFamily="2" charset="-122"/>
              </a:rPr>
              <a:t>　　　　  合计　　　</a:t>
            </a:r>
            <a:r>
              <a:rPr lang="en-US" altLang="zh-CN" sz="1800">
                <a:latin typeface="Times New Roman" pitchFamily="18" charset="0"/>
                <a:ea typeface="宋体" pitchFamily="2" charset="-122"/>
              </a:rPr>
              <a:t>199</a:t>
            </a:r>
            <a:r>
              <a:rPr lang="zh-CN" altLang="en-US" sz="1800">
                <a:latin typeface="Times New Roman" pitchFamily="18" charset="0"/>
                <a:ea typeface="宋体" pitchFamily="2" charset="-122"/>
              </a:rPr>
              <a:t>　　</a:t>
            </a:r>
            <a:r>
              <a:rPr lang="en-US" altLang="zh-CN" sz="1800">
                <a:latin typeface="Times New Roman" pitchFamily="18" charset="0"/>
                <a:ea typeface="宋体" pitchFamily="2" charset="-122"/>
              </a:rPr>
              <a:t>7641</a:t>
            </a:r>
          </a:p>
        </p:txBody>
      </p:sp>
      <p:sp>
        <p:nvSpPr>
          <p:cNvPr id="74764" name="Line 12"/>
          <p:cNvSpPr>
            <a:spLocks noChangeShapeType="1"/>
          </p:cNvSpPr>
          <p:nvPr/>
        </p:nvSpPr>
        <p:spPr bwMode="auto">
          <a:xfrm>
            <a:off x="508000" y="6537325"/>
            <a:ext cx="11277600" cy="0"/>
          </a:xfrm>
          <a:prstGeom prst="line">
            <a:avLst/>
          </a:prstGeom>
          <a:noFill/>
          <a:ln w="9525">
            <a:solidFill>
              <a:schemeClr val="tx1"/>
            </a:solidFill>
            <a:miter lim="800000"/>
            <a:headEnd/>
            <a:tailEnd/>
          </a:ln>
        </p:spPr>
        <p:txBody>
          <a:bodyPr wrap="none"/>
          <a:lstStyle/>
          <a:p>
            <a:endParaRPr lang="zh-CN" altLang="en-US"/>
          </a:p>
        </p:txBody>
      </p:sp>
      <p:sp>
        <p:nvSpPr>
          <p:cNvPr id="74765" name="Text Box 13"/>
          <p:cNvSpPr txBox="1">
            <a:spLocks noChangeArrowheads="1"/>
          </p:cNvSpPr>
          <p:nvPr/>
        </p:nvSpPr>
        <p:spPr bwMode="auto">
          <a:xfrm>
            <a:off x="0" y="304801"/>
            <a:ext cx="11176000" cy="1138773"/>
          </a:xfrm>
          <a:prstGeom prst="rect">
            <a:avLst/>
          </a:prstGeom>
          <a:noFill/>
          <a:ln w="9525">
            <a:noFill/>
            <a:miter lim="800000"/>
            <a:headEnd/>
            <a:tailEnd/>
          </a:ln>
        </p:spPr>
        <p:txBody>
          <a:bodyPr>
            <a:spAutoFit/>
          </a:bodyPr>
          <a:lstStyle/>
          <a:p>
            <a:pPr algn="ctr">
              <a:spcBef>
                <a:spcPct val="50000"/>
              </a:spcBef>
            </a:pPr>
            <a:r>
              <a:rPr lang="zh-CN" altLang="en-US" sz="2000">
                <a:solidFill>
                  <a:srgbClr val="000000"/>
                </a:solidFill>
                <a:latin typeface="Times New Roman" pitchFamily="18" charset="0"/>
                <a:ea typeface="宋体" pitchFamily="2" charset="-122"/>
              </a:rPr>
              <a:t>　　　</a:t>
            </a:r>
            <a:r>
              <a:rPr lang="zh-CN" altLang="en-US" sz="3200">
                <a:solidFill>
                  <a:srgbClr val="CCFF33"/>
                </a:solidFill>
                <a:latin typeface="Times New Roman" pitchFamily="18" charset="0"/>
              </a:rPr>
              <a:t>单项试验及联合试验筛检糖尿病结果</a:t>
            </a:r>
          </a:p>
          <a:p>
            <a:pPr>
              <a:spcBef>
                <a:spcPct val="50000"/>
              </a:spcBef>
            </a:pPr>
            <a:endParaRPr lang="zh-CN" altLang="en-US" sz="2400">
              <a:solidFill>
                <a:srgbClr val="FF99CC"/>
              </a:solidFill>
              <a:latin typeface="Times New Roman" pitchFamily="18" charset="0"/>
            </a:endParaRPr>
          </a:p>
        </p:txBody>
      </p:sp>
      <p:sp>
        <p:nvSpPr>
          <p:cNvPr id="74766" name="Oval 14"/>
          <p:cNvSpPr>
            <a:spLocks noChangeArrowheads="1"/>
          </p:cNvSpPr>
          <p:nvPr/>
        </p:nvSpPr>
        <p:spPr bwMode="auto">
          <a:xfrm>
            <a:off x="7416800" y="3886200"/>
            <a:ext cx="1219200" cy="457200"/>
          </a:xfrm>
          <a:prstGeom prst="ellipse">
            <a:avLst/>
          </a:prstGeom>
          <a:noFill/>
          <a:ln w="38100">
            <a:solidFill>
              <a:srgbClr val="FF0000"/>
            </a:solidFill>
            <a:round/>
            <a:headEnd/>
            <a:tailEnd/>
          </a:ln>
        </p:spPr>
        <p:txBody>
          <a:bodyPr wrap="none" anchor="ctr"/>
          <a:lstStyle/>
          <a:p>
            <a:endParaRPr lang="zh-CN" altLang="en-US"/>
          </a:p>
        </p:txBody>
      </p:sp>
      <p:sp>
        <p:nvSpPr>
          <p:cNvPr id="74767" name="Oval 15"/>
          <p:cNvSpPr>
            <a:spLocks noChangeArrowheads="1"/>
          </p:cNvSpPr>
          <p:nvPr/>
        </p:nvSpPr>
        <p:spPr bwMode="auto">
          <a:xfrm>
            <a:off x="5791200" y="5257800"/>
            <a:ext cx="1219200" cy="457200"/>
          </a:xfrm>
          <a:prstGeom prst="ellipse">
            <a:avLst/>
          </a:prstGeom>
          <a:noFill/>
          <a:ln w="38100">
            <a:solidFill>
              <a:srgbClr val="FF0000"/>
            </a:solidFill>
            <a:round/>
            <a:headEnd/>
            <a:tailEnd/>
          </a:ln>
        </p:spPr>
        <p:txBody>
          <a:bodyPr wrap="none" anchor="ctr"/>
          <a:lstStyle/>
          <a:p>
            <a:endParaRPr lang="zh-CN" altLang="en-US"/>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ChangeArrowheads="1"/>
          </p:cNvSpPr>
          <p:nvPr/>
        </p:nvSpPr>
        <p:spPr bwMode="auto">
          <a:xfrm>
            <a:off x="812800" y="515939"/>
            <a:ext cx="10972800" cy="4708981"/>
          </a:xfrm>
          <a:prstGeom prst="rect">
            <a:avLst/>
          </a:prstGeom>
          <a:noFill/>
          <a:ln w="12700">
            <a:noFill/>
            <a:miter lim="800000"/>
            <a:headEnd type="none" w="sm" len="sm"/>
            <a:tailEnd type="none" w="sm" len="sm"/>
          </a:ln>
        </p:spPr>
        <p:txBody>
          <a:bodyPr>
            <a:spAutoFit/>
          </a:bodyPr>
          <a:lstStyle/>
          <a:p>
            <a:pPr eaLnBrk="0" hangingPunct="0">
              <a:spcBef>
                <a:spcPct val="50000"/>
              </a:spcBef>
            </a:pPr>
            <a:r>
              <a:rPr kumimoji="0" lang="zh-CN" altLang="en-US" sz="6000" dirty="0">
                <a:solidFill>
                  <a:srgbClr val="FFFF00"/>
                </a:solidFill>
                <a:latin typeface="" charset="0"/>
              </a:rPr>
              <a:t>小结</a:t>
            </a:r>
          </a:p>
          <a:p>
            <a:pPr eaLnBrk="0" hangingPunct="0">
              <a:spcBef>
                <a:spcPct val="50000"/>
              </a:spcBef>
            </a:pPr>
            <a:r>
              <a:rPr kumimoji="0" lang="zh-CN" altLang="en-US" sz="3200" dirty="0">
                <a:latin typeface="" charset="0"/>
              </a:rPr>
              <a:t>1. 基本概念：诊断试验、联合试验、串联试验、并联试验</a:t>
            </a:r>
          </a:p>
          <a:p>
            <a:pPr eaLnBrk="0" hangingPunct="0">
              <a:spcBef>
                <a:spcPct val="50000"/>
              </a:spcBef>
            </a:pPr>
            <a:r>
              <a:rPr kumimoji="0" lang="zh-CN" altLang="en-US" sz="3200" dirty="0">
                <a:latin typeface="" charset="0"/>
              </a:rPr>
              <a:t>2. 诊断评价有关指标的计算及意义 </a:t>
            </a:r>
          </a:p>
          <a:p>
            <a:pPr eaLnBrk="0" hangingPunct="0">
              <a:spcBef>
                <a:spcPct val="50000"/>
              </a:spcBef>
            </a:pPr>
            <a:r>
              <a:rPr kumimoji="0" lang="zh-CN" altLang="en-US" sz="3200" dirty="0">
                <a:latin typeface="" charset="0"/>
              </a:rPr>
              <a:t>3. 诊断试验的评价方法</a:t>
            </a:r>
          </a:p>
          <a:p>
            <a:pPr eaLnBrk="0" hangingPunct="0">
              <a:spcBef>
                <a:spcPct val="50000"/>
              </a:spcBef>
            </a:pPr>
            <a:r>
              <a:rPr kumimoji="0" lang="en-US" altLang="zh-CN" sz="3200" dirty="0">
                <a:latin typeface="" charset="0"/>
              </a:rPr>
              <a:t>4. </a:t>
            </a:r>
            <a:r>
              <a:rPr kumimoji="0" lang="zh-CN" altLang="en-US" sz="3200" dirty="0">
                <a:latin typeface="" charset="0"/>
              </a:rPr>
              <a:t>截断点的选取方法</a:t>
            </a:r>
          </a:p>
          <a:p>
            <a:pPr eaLnBrk="0" hangingPunct="0">
              <a:spcBef>
                <a:spcPct val="50000"/>
              </a:spcBef>
            </a:pPr>
            <a:r>
              <a:rPr kumimoji="0" lang="en-US" altLang="zh-CN" sz="3200" dirty="0">
                <a:latin typeface="" charset="0"/>
              </a:rPr>
              <a:t>5. </a:t>
            </a:r>
            <a:r>
              <a:rPr kumimoji="0" lang="zh-CN" altLang="en-US" sz="3200" dirty="0">
                <a:latin typeface="" charset="0"/>
              </a:rPr>
              <a:t>提高诊断效率的方法</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标题 1"/>
          <p:cNvSpPr>
            <a:spLocks noGrp="1"/>
          </p:cNvSpPr>
          <p:nvPr>
            <p:ph type="title"/>
          </p:nvPr>
        </p:nvSpPr>
        <p:spPr/>
        <p:txBody>
          <a:bodyPr/>
          <a:lstStyle/>
          <a:p>
            <a:r>
              <a:rPr lang="zh-CN" altLang="en-US" dirty="0" smtClean="0"/>
              <a:t>筛检与诊断试验的区别</a:t>
            </a:r>
          </a:p>
        </p:txBody>
      </p:sp>
      <p:pic>
        <p:nvPicPr>
          <p:cNvPr id="14339" name="Picture 5"/>
          <p:cNvPicPr>
            <a:picLocks noChangeAspect="1" noChangeArrowheads="1"/>
          </p:cNvPicPr>
          <p:nvPr/>
        </p:nvPicPr>
        <p:blipFill>
          <a:blip r:embed="rId2"/>
          <a:srcRect/>
          <a:stretch>
            <a:fillRect/>
          </a:stretch>
        </p:blipFill>
        <p:spPr bwMode="auto">
          <a:xfrm>
            <a:off x="1016000" y="1371600"/>
            <a:ext cx="10769600" cy="4518025"/>
          </a:xfrm>
          <a:prstGeom prst="rect">
            <a:avLst/>
          </a:prstGeom>
          <a:noFill/>
          <a:ln w="12700">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ChangeArrowheads="1"/>
          </p:cNvSpPr>
          <p:nvPr/>
        </p:nvSpPr>
        <p:spPr bwMode="auto">
          <a:xfrm>
            <a:off x="508000" y="1752601"/>
            <a:ext cx="11379200" cy="1077218"/>
          </a:xfrm>
          <a:prstGeom prst="rect">
            <a:avLst/>
          </a:prstGeom>
          <a:noFill/>
          <a:ln w="12700">
            <a:noFill/>
            <a:miter lim="800000"/>
            <a:headEnd type="none" w="sm" len="sm"/>
            <a:tailEnd type="none" w="sm" len="sm"/>
          </a:ln>
        </p:spPr>
        <p:txBody>
          <a:bodyPr>
            <a:spAutoFit/>
          </a:bodyPr>
          <a:lstStyle/>
          <a:p>
            <a:pPr>
              <a:spcBef>
                <a:spcPct val="30000"/>
              </a:spcBef>
              <a:spcAft>
                <a:spcPct val="25000"/>
              </a:spcAft>
            </a:pPr>
            <a:r>
              <a:rPr lang="zh-CN" altLang="en-US" sz="3200" b="1" dirty="0">
                <a:solidFill>
                  <a:srgbClr val="FFFF00"/>
                </a:solidFill>
                <a:ea typeface="楷体_GB2312" pitchFamily="49" charset="-122"/>
              </a:rPr>
              <a:t>诊断试验评价：</a:t>
            </a:r>
            <a:r>
              <a:rPr kumimoji="0" lang="zh-CN" altLang="en-US" sz="3200" dirty="0"/>
              <a:t>用</a:t>
            </a:r>
            <a:r>
              <a:rPr lang="zh-CN" altLang="en-US" sz="3200" b="1" dirty="0">
                <a:solidFill>
                  <a:srgbClr val="FFFF00"/>
                </a:solidFill>
                <a:ea typeface="楷体_GB2312" pitchFamily="49" charset="-122"/>
              </a:rPr>
              <a:t>待评价的诊断试验</a:t>
            </a:r>
            <a:r>
              <a:rPr kumimoji="0" lang="zh-CN" altLang="en-US" sz="3200" dirty="0"/>
              <a:t>和</a:t>
            </a:r>
            <a:r>
              <a:rPr lang="zh-CN" altLang="en-US" sz="3200" b="1" dirty="0">
                <a:solidFill>
                  <a:srgbClr val="FFFF00"/>
                </a:solidFill>
                <a:ea typeface="楷体_GB2312" pitchFamily="49" charset="-122"/>
              </a:rPr>
              <a:t>金标准</a:t>
            </a:r>
            <a:r>
              <a:rPr kumimoji="0" lang="zh-CN" altLang="en-US" sz="3200" dirty="0"/>
              <a:t>（</a:t>
            </a:r>
            <a:r>
              <a:rPr kumimoji="0" lang="en-US" altLang="zh-CN" sz="3200" dirty="0"/>
              <a:t>gold standard）</a:t>
            </a:r>
            <a:r>
              <a:rPr kumimoji="0" lang="zh-CN" altLang="en-US" sz="3200" dirty="0"/>
              <a:t>检测</a:t>
            </a:r>
            <a:r>
              <a:rPr lang="zh-CN" altLang="en-US" sz="3200" b="1" dirty="0">
                <a:solidFill>
                  <a:srgbClr val="FFFF00"/>
                </a:solidFill>
                <a:ea typeface="楷体_GB2312" pitchFamily="49" charset="-122"/>
              </a:rPr>
              <a:t>相同的受试对象</a:t>
            </a:r>
            <a:r>
              <a:rPr kumimoji="0" lang="zh-CN" altLang="en-US" sz="3200" dirty="0"/>
              <a:t>，然后进行对比评价。 </a:t>
            </a:r>
          </a:p>
        </p:txBody>
      </p:sp>
      <p:sp>
        <p:nvSpPr>
          <p:cNvPr id="12291" name="Rectangle 3"/>
          <p:cNvSpPr>
            <a:spLocks noChangeArrowheads="1"/>
          </p:cNvSpPr>
          <p:nvPr/>
        </p:nvSpPr>
        <p:spPr bwMode="auto">
          <a:xfrm>
            <a:off x="609600" y="609600"/>
            <a:ext cx="3892412" cy="584775"/>
          </a:xfrm>
          <a:prstGeom prst="rect">
            <a:avLst/>
          </a:prstGeom>
          <a:noFill/>
          <a:ln w="12700">
            <a:noFill/>
            <a:miter lim="800000"/>
            <a:headEnd type="none" w="sm" len="sm"/>
            <a:tailEnd type="none" w="sm" len="sm"/>
          </a:ln>
        </p:spPr>
        <p:txBody>
          <a:bodyPr wrap="none">
            <a:spAutoFit/>
          </a:bodyPr>
          <a:lstStyle/>
          <a:p>
            <a:r>
              <a:rPr lang="zh-CN" altLang="en-US" sz="3200" b="1" dirty="0" smtClean="0">
                <a:solidFill>
                  <a:srgbClr val="FFFF00"/>
                </a:solidFill>
                <a:ea typeface="楷体_GB2312" pitchFamily="49" charset="-122"/>
              </a:rPr>
              <a:t>四、</a:t>
            </a:r>
            <a:r>
              <a:rPr lang="zh-CN" altLang="en-US" sz="3200" b="1" dirty="0">
                <a:solidFill>
                  <a:srgbClr val="FFFF00"/>
                </a:solidFill>
                <a:ea typeface="楷体_GB2312" pitchFamily="49" charset="-122"/>
              </a:rPr>
              <a:t>诊断试验的评价</a:t>
            </a:r>
          </a:p>
        </p:txBody>
      </p:sp>
      <p:sp>
        <p:nvSpPr>
          <p:cNvPr id="12292" name="Text Box 7"/>
          <p:cNvSpPr txBox="1">
            <a:spLocks noChangeArrowheads="1"/>
          </p:cNvSpPr>
          <p:nvPr/>
        </p:nvSpPr>
        <p:spPr bwMode="auto">
          <a:xfrm>
            <a:off x="914400" y="4343400"/>
            <a:ext cx="2641600" cy="584775"/>
          </a:xfrm>
          <a:prstGeom prst="rect">
            <a:avLst/>
          </a:prstGeom>
          <a:noFill/>
          <a:ln w="38100">
            <a:solidFill>
              <a:srgbClr val="66FFFF"/>
            </a:solidFill>
            <a:miter lim="800000"/>
            <a:headEnd type="none" w="sm" len="sm"/>
            <a:tailEnd type="none" w="sm" len="sm"/>
          </a:ln>
        </p:spPr>
        <p:txBody>
          <a:bodyPr>
            <a:spAutoFit/>
          </a:bodyPr>
          <a:lstStyle/>
          <a:p>
            <a:pPr algn="ctr">
              <a:spcBef>
                <a:spcPct val="50000"/>
              </a:spcBef>
            </a:pPr>
            <a:r>
              <a:rPr kumimoji="0" lang="zh-CN" altLang="en-US" sz="3200"/>
              <a:t>受试对象</a:t>
            </a:r>
          </a:p>
        </p:txBody>
      </p:sp>
      <p:sp>
        <p:nvSpPr>
          <p:cNvPr id="12293" name="Text Box 8"/>
          <p:cNvSpPr txBox="1">
            <a:spLocks noChangeArrowheads="1"/>
          </p:cNvSpPr>
          <p:nvPr/>
        </p:nvSpPr>
        <p:spPr bwMode="auto">
          <a:xfrm>
            <a:off x="4673600" y="3733800"/>
            <a:ext cx="2235200" cy="584775"/>
          </a:xfrm>
          <a:prstGeom prst="rect">
            <a:avLst/>
          </a:prstGeom>
          <a:noFill/>
          <a:ln w="38100">
            <a:solidFill>
              <a:srgbClr val="FF0000"/>
            </a:solidFill>
            <a:miter lim="800000"/>
            <a:headEnd type="none" w="sm" len="sm"/>
            <a:tailEnd type="none" w="sm" len="sm"/>
          </a:ln>
        </p:spPr>
        <p:txBody>
          <a:bodyPr>
            <a:spAutoFit/>
          </a:bodyPr>
          <a:lstStyle/>
          <a:p>
            <a:pPr algn="ctr">
              <a:spcBef>
                <a:spcPct val="50000"/>
              </a:spcBef>
            </a:pPr>
            <a:r>
              <a:rPr kumimoji="0" lang="zh-CN" altLang="en-US" sz="3200"/>
              <a:t>金标准</a:t>
            </a:r>
          </a:p>
        </p:txBody>
      </p:sp>
      <p:sp>
        <p:nvSpPr>
          <p:cNvPr id="12294" name="Text Box 9"/>
          <p:cNvSpPr txBox="1">
            <a:spLocks noChangeArrowheads="1"/>
          </p:cNvSpPr>
          <p:nvPr/>
        </p:nvSpPr>
        <p:spPr bwMode="auto">
          <a:xfrm>
            <a:off x="4673600" y="4800601"/>
            <a:ext cx="2438400" cy="1077218"/>
          </a:xfrm>
          <a:prstGeom prst="rect">
            <a:avLst/>
          </a:prstGeom>
          <a:noFill/>
          <a:ln w="38100">
            <a:solidFill>
              <a:srgbClr val="CCFF33"/>
            </a:solidFill>
            <a:miter lim="800000"/>
            <a:headEnd type="none" w="sm" len="sm"/>
            <a:tailEnd type="none" w="sm" len="sm"/>
          </a:ln>
        </p:spPr>
        <p:txBody>
          <a:bodyPr>
            <a:spAutoFit/>
          </a:bodyPr>
          <a:lstStyle/>
          <a:p>
            <a:pPr algn="ctr">
              <a:spcBef>
                <a:spcPct val="50000"/>
              </a:spcBef>
            </a:pPr>
            <a:r>
              <a:rPr kumimoji="0" lang="zh-CN" altLang="en-US" sz="3200"/>
              <a:t>待评价的诊断试验</a:t>
            </a:r>
          </a:p>
        </p:txBody>
      </p:sp>
      <p:sp>
        <p:nvSpPr>
          <p:cNvPr id="12295" name="Text Box 10"/>
          <p:cNvSpPr txBox="1">
            <a:spLocks noChangeArrowheads="1"/>
          </p:cNvSpPr>
          <p:nvPr/>
        </p:nvSpPr>
        <p:spPr bwMode="auto">
          <a:xfrm>
            <a:off x="8126010" y="3473396"/>
            <a:ext cx="1930400" cy="904863"/>
          </a:xfrm>
          <a:prstGeom prst="rect">
            <a:avLst/>
          </a:prstGeom>
          <a:noFill/>
          <a:ln w="12700">
            <a:noFill/>
            <a:miter lim="800000"/>
            <a:headEnd type="none" w="sm" len="sm"/>
            <a:tailEnd type="none" w="sm" len="sm"/>
          </a:ln>
        </p:spPr>
        <p:txBody>
          <a:bodyPr>
            <a:spAutoFit/>
          </a:bodyPr>
          <a:lstStyle/>
          <a:p>
            <a:pPr algn="ctr">
              <a:spcBef>
                <a:spcPct val="20000"/>
              </a:spcBef>
            </a:pPr>
            <a:r>
              <a:rPr kumimoji="0" lang="zh-CN" altLang="en-US" sz="2400" dirty="0"/>
              <a:t> 患病</a:t>
            </a:r>
          </a:p>
          <a:p>
            <a:pPr algn="ctr">
              <a:spcBef>
                <a:spcPct val="20000"/>
              </a:spcBef>
            </a:pPr>
            <a:r>
              <a:rPr kumimoji="0" lang="zh-CN" altLang="en-US" sz="2400" dirty="0"/>
              <a:t> 未患病</a:t>
            </a:r>
          </a:p>
        </p:txBody>
      </p:sp>
      <p:sp>
        <p:nvSpPr>
          <p:cNvPr id="12296" name="Text Box 11"/>
          <p:cNvSpPr txBox="1">
            <a:spLocks noChangeArrowheads="1"/>
          </p:cNvSpPr>
          <p:nvPr/>
        </p:nvSpPr>
        <p:spPr bwMode="auto">
          <a:xfrm>
            <a:off x="8364724" y="4916015"/>
            <a:ext cx="1727200" cy="904863"/>
          </a:xfrm>
          <a:prstGeom prst="rect">
            <a:avLst/>
          </a:prstGeom>
          <a:noFill/>
          <a:ln w="38100">
            <a:noFill/>
            <a:miter lim="800000"/>
            <a:headEnd type="none" w="sm" len="sm"/>
            <a:tailEnd type="none" w="sm" len="sm"/>
          </a:ln>
        </p:spPr>
        <p:txBody>
          <a:bodyPr>
            <a:spAutoFit/>
          </a:bodyPr>
          <a:lstStyle/>
          <a:p>
            <a:pPr algn="ctr">
              <a:spcBef>
                <a:spcPct val="20000"/>
              </a:spcBef>
            </a:pPr>
            <a:r>
              <a:rPr kumimoji="0" lang="zh-CN" altLang="en-US" sz="2400" dirty="0"/>
              <a:t>阳性</a:t>
            </a:r>
          </a:p>
          <a:p>
            <a:pPr algn="ctr">
              <a:spcBef>
                <a:spcPct val="20000"/>
              </a:spcBef>
            </a:pPr>
            <a:r>
              <a:rPr kumimoji="0" lang="zh-CN" altLang="en-US" sz="2400" dirty="0"/>
              <a:t>阴性</a:t>
            </a:r>
          </a:p>
        </p:txBody>
      </p:sp>
      <p:sp>
        <p:nvSpPr>
          <p:cNvPr id="12297" name="Line 12"/>
          <p:cNvSpPr>
            <a:spLocks noChangeShapeType="1"/>
          </p:cNvSpPr>
          <p:nvPr/>
        </p:nvSpPr>
        <p:spPr bwMode="auto">
          <a:xfrm flipV="1">
            <a:off x="3556000" y="3886200"/>
            <a:ext cx="1117600" cy="457200"/>
          </a:xfrm>
          <a:prstGeom prst="line">
            <a:avLst/>
          </a:prstGeom>
          <a:noFill/>
          <a:ln w="38100">
            <a:solidFill>
              <a:srgbClr val="FF0000"/>
            </a:solidFill>
            <a:round/>
            <a:headEnd type="none" w="sm" len="sm"/>
            <a:tailEnd type="none" w="sm" len="sm"/>
          </a:ln>
        </p:spPr>
        <p:txBody>
          <a:bodyPr/>
          <a:lstStyle/>
          <a:p>
            <a:endParaRPr lang="zh-CN" altLang="en-US"/>
          </a:p>
        </p:txBody>
      </p:sp>
      <p:sp>
        <p:nvSpPr>
          <p:cNvPr id="12298" name="Line 13"/>
          <p:cNvSpPr>
            <a:spLocks noChangeShapeType="1"/>
          </p:cNvSpPr>
          <p:nvPr/>
        </p:nvSpPr>
        <p:spPr bwMode="auto">
          <a:xfrm>
            <a:off x="3556000" y="4953000"/>
            <a:ext cx="1117600" cy="457200"/>
          </a:xfrm>
          <a:prstGeom prst="line">
            <a:avLst/>
          </a:prstGeom>
          <a:noFill/>
          <a:ln w="38100">
            <a:solidFill>
              <a:srgbClr val="99CC00"/>
            </a:solidFill>
            <a:round/>
            <a:headEnd type="none" w="sm" len="sm"/>
            <a:tailEnd type="none" w="sm" len="sm"/>
          </a:ln>
        </p:spPr>
        <p:txBody>
          <a:bodyPr/>
          <a:lstStyle/>
          <a:p>
            <a:endParaRPr lang="zh-CN" altLang="en-US"/>
          </a:p>
        </p:txBody>
      </p:sp>
      <p:sp>
        <p:nvSpPr>
          <p:cNvPr id="12299" name="Line 14"/>
          <p:cNvSpPr>
            <a:spLocks noChangeShapeType="1"/>
          </p:cNvSpPr>
          <p:nvPr/>
        </p:nvSpPr>
        <p:spPr bwMode="auto">
          <a:xfrm>
            <a:off x="7112000" y="5410200"/>
            <a:ext cx="1524000" cy="0"/>
          </a:xfrm>
          <a:prstGeom prst="line">
            <a:avLst/>
          </a:prstGeom>
          <a:noFill/>
          <a:ln w="38100">
            <a:solidFill>
              <a:srgbClr val="99CC00"/>
            </a:solidFill>
            <a:round/>
            <a:headEnd type="none" w="sm" len="sm"/>
            <a:tailEnd type="none" w="sm" len="sm"/>
          </a:ln>
        </p:spPr>
        <p:txBody>
          <a:bodyPr/>
          <a:lstStyle/>
          <a:p>
            <a:endParaRPr lang="zh-CN" altLang="en-US"/>
          </a:p>
        </p:txBody>
      </p:sp>
      <p:sp>
        <p:nvSpPr>
          <p:cNvPr id="12300" name="Rectangle 15"/>
          <p:cNvSpPr>
            <a:spLocks noChangeArrowheads="1"/>
          </p:cNvSpPr>
          <p:nvPr/>
        </p:nvSpPr>
        <p:spPr bwMode="auto">
          <a:xfrm>
            <a:off x="7823200" y="3429001"/>
            <a:ext cx="1625600" cy="1006475"/>
          </a:xfrm>
          <a:prstGeom prst="rect">
            <a:avLst/>
          </a:prstGeom>
          <a:noFill/>
          <a:ln w="12700">
            <a:noFill/>
            <a:miter lim="800000"/>
            <a:headEnd type="none" w="sm" len="sm"/>
            <a:tailEnd type="none" w="sm" len="sm"/>
          </a:ln>
        </p:spPr>
        <p:txBody>
          <a:bodyPr>
            <a:spAutoFit/>
          </a:bodyPr>
          <a:lstStyle/>
          <a:p>
            <a:pPr eaLnBrk="0" hangingPunct="0"/>
            <a:r>
              <a:rPr kumimoji="0" lang="zh-CN" altLang="en-US" sz="6000">
                <a:latin typeface="宋体" pitchFamily="2" charset="-122"/>
                <a:ea typeface="宋体" pitchFamily="2" charset="-122"/>
              </a:rPr>
              <a:t>｛</a:t>
            </a:r>
            <a:endParaRPr kumimoji="0" lang="zh-CN" altLang="en-US" sz="7200" b="0">
              <a:latin typeface="Times New Roman" pitchFamily="18" charset="0"/>
              <a:ea typeface="宋体" pitchFamily="2" charset="-122"/>
            </a:endParaRPr>
          </a:p>
        </p:txBody>
      </p:sp>
      <p:sp>
        <p:nvSpPr>
          <p:cNvPr id="12301" name="Line 16"/>
          <p:cNvSpPr>
            <a:spLocks noChangeShapeType="1"/>
          </p:cNvSpPr>
          <p:nvPr/>
        </p:nvSpPr>
        <p:spPr bwMode="auto">
          <a:xfrm>
            <a:off x="6908800" y="3962400"/>
            <a:ext cx="1524000" cy="0"/>
          </a:xfrm>
          <a:prstGeom prst="line">
            <a:avLst/>
          </a:prstGeom>
          <a:noFill/>
          <a:ln w="38100">
            <a:solidFill>
              <a:srgbClr val="FF0000"/>
            </a:solidFill>
            <a:round/>
            <a:headEnd type="none" w="sm" len="sm"/>
            <a:tailEnd type="none" w="sm" len="sm"/>
          </a:ln>
        </p:spPr>
        <p:txBody>
          <a:bodyPr/>
          <a:lstStyle/>
          <a:p>
            <a:endParaRPr lang="zh-CN" altLang="en-US"/>
          </a:p>
        </p:txBody>
      </p:sp>
      <p:sp>
        <p:nvSpPr>
          <p:cNvPr id="12302" name="Rectangle 17"/>
          <p:cNvSpPr>
            <a:spLocks noChangeArrowheads="1"/>
          </p:cNvSpPr>
          <p:nvPr/>
        </p:nvSpPr>
        <p:spPr bwMode="auto">
          <a:xfrm>
            <a:off x="8026400" y="4860926"/>
            <a:ext cx="1625600" cy="1006475"/>
          </a:xfrm>
          <a:prstGeom prst="rect">
            <a:avLst/>
          </a:prstGeom>
          <a:noFill/>
          <a:ln w="38100">
            <a:noFill/>
            <a:miter lim="800000"/>
            <a:headEnd type="none" w="sm" len="sm"/>
            <a:tailEnd type="none" w="sm" len="sm"/>
          </a:ln>
        </p:spPr>
        <p:txBody>
          <a:bodyPr>
            <a:spAutoFit/>
          </a:bodyPr>
          <a:lstStyle/>
          <a:p>
            <a:pPr eaLnBrk="0" hangingPunct="0"/>
            <a:r>
              <a:rPr kumimoji="0" lang="zh-CN" altLang="en-US" sz="6000">
                <a:latin typeface="宋体" pitchFamily="2" charset="-122"/>
                <a:ea typeface="宋体" pitchFamily="2" charset="-122"/>
              </a:rPr>
              <a:t>｛</a:t>
            </a:r>
            <a:endParaRPr kumimoji="0" lang="zh-CN" altLang="en-US" sz="7200" b="0">
              <a:latin typeface="Times New Roman" pitchFamily="18" charset="0"/>
              <a:ea typeface="宋体" pitchFamily="2" charset="-122"/>
            </a:endParaRPr>
          </a:p>
        </p:txBody>
      </p:sp>
      <p:sp>
        <p:nvSpPr>
          <p:cNvPr id="12303" name="Oval 18"/>
          <p:cNvSpPr>
            <a:spLocks noChangeArrowheads="1"/>
          </p:cNvSpPr>
          <p:nvPr/>
        </p:nvSpPr>
        <p:spPr bwMode="auto">
          <a:xfrm>
            <a:off x="9855200" y="1752600"/>
            <a:ext cx="1828800" cy="609600"/>
          </a:xfrm>
          <a:prstGeom prst="ellipse">
            <a:avLst/>
          </a:prstGeom>
          <a:noFill/>
          <a:ln w="38100">
            <a:solidFill>
              <a:srgbClr val="FF0000"/>
            </a:solidFill>
            <a:round/>
            <a:headEnd type="none" w="sm" len="sm"/>
            <a:tailEnd type="none" w="sm" len="sm"/>
          </a:ln>
        </p:spPr>
        <p:txBody>
          <a:bodyPr wrap="none" anchor="ctr"/>
          <a:lstStyle/>
          <a:p>
            <a:endParaRPr lang="zh-CN" altLang="en-US"/>
          </a:p>
        </p:txBody>
      </p:sp>
      <p:sp>
        <p:nvSpPr>
          <p:cNvPr id="12304" name="Oval 19"/>
          <p:cNvSpPr>
            <a:spLocks noChangeArrowheads="1"/>
          </p:cNvSpPr>
          <p:nvPr/>
        </p:nvSpPr>
        <p:spPr bwMode="auto">
          <a:xfrm>
            <a:off x="6299200" y="2209800"/>
            <a:ext cx="1117600" cy="609600"/>
          </a:xfrm>
          <a:prstGeom prst="ellipse">
            <a:avLst/>
          </a:prstGeom>
          <a:noFill/>
          <a:ln w="38100">
            <a:solidFill>
              <a:srgbClr val="FF0000"/>
            </a:solidFill>
            <a:round/>
            <a:headEnd type="none" w="sm" len="sm"/>
            <a:tailEnd type="none" w="sm" len="sm"/>
          </a:ln>
        </p:spPr>
        <p:txBody>
          <a:bodyPr wrap="none" anchor="ctr"/>
          <a:lstStyle/>
          <a:p>
            <a:endParaRPr lang="zh-CN" alt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224901" y="457200"/>
            <a:ext cx="11582400" cy="1143000"/>
          </a:xfrm>
        </p:spPr>
        <p:txBody>
          <a:bodyPr/>
          <a:lstStyle/>
          <a:p>
            <a:pPr eaLnBrk="1" hangingPunct="1"/>
            <a:r>
              <a:rPr kumimoji="1" lang="zh-CN" altLang="en-US" b="1" dirty="0" smtClean="0">
                <a:latin typeface="楷体_GB2312" pitchFamily="49" charset="-122"/>
                <a:ea typeface="楷体_GB2312" pitchFamily="49" charset="-122"/>
              </a:rPr>
              <a:t>第二节　诊断试验评价的要点</a:t>
            </a:r>
            <a:endParaRPr kumimoji="1" lang="en-US" altLang="zh-CN" b="1" dirty="0" smtClean="0">
              <a:latin typeface="楷体_GB2312" pitchFamily="49" charset="-122"/>
              <a:ea typeface="楷体_GB2312" pitchFamily="49" charset="-122"/>
            </a:endParaRPr>
          </a:p>
        </p:txBody>
      </p:sp>
      <p:sp>
        <p:nvSpPr>
          <p:cNvPr id="13315" name="Rectangle 3"/>
          <p:cNvSpPr>
            <a:spLocks noGrp="1" noChangeArrowheads="1"/>
          </p:cNvSpPr>
          <p:nvPr>
            <p:ph type="body" idx="1"/>
          </p:nvPr>
        </p:nvSpPr>
        <p:spPr>
          <a:xfrm>
            <a:off x="0" y="2895600"/>
            <a:ext cx="11379200" cy="1676400"/>
          </a:xfrm>
        </p:spPr>
        <p:txBody>
          <a:bodyPr/>
          <a:lstStyle/>
          <a:p>
            <a:pPr eaLnBrk="1" hangingPunct="1">
              <a:spcBef>
                <a:spcPct val="0"/>
              </a:spcBef>
              <a:spcAft>
                <a:spcPct val="25000"/>
              </a:spcAft>
              <a:buFontTx/>
              <a:buNone/>
            </a:pPr>
            <a:r>
              <a:rPr lang="zh-CN" altLang="en-US" b="1" smtClean="0">
                <a:latin typeface="宋体" pitchFamily="2" charset="-122"/>
              </a:rPr>
              <a:t>        </a:t>
            </a:r>
            <a:endParaRPr lang="zh-CN" altLang="en-US" sz="2800" smtClean="0"/>
          </a:p>
        </p:txBody>
      </p:sp>
      <p:sp>
        <p:nvSpPr>
          <p:cNvPr id="13316" name="Text Box 4"/>
          <p:cNvSpPr txBox="1">
            <a:spLocks noChangeArrowheads="1"/>
          </p:cNvSpPr>
          <p:nvPr/>
        </p:nvSpPr>
        <p:spPr bwMode="auto">
          <a:xfrm>
            <a:off x="1625600" y="1600200"/>
            <a:ext cx="7620000" cy="4031873"/>
          </a:xfrm>
          <a:prstGeom prst="rect">
            <a:avLst/>
          </a:prstGeom>
          <a:noFill/>
          <a:ln w="9525">
            <a:noFill/>
            <a:miter lim="800000"/>
            <a:headEnd/>
            <a:tailEnd/>
          </a:ln>
        </p:spPr>
        <p:txBody>
          <a:bodyPr>
            <a:spAutoFit/>
          </a:bodyPr>
          <a:lstStyle/>
          <a:p>
            <a:pPr>
              <a:lnSpc>
                <a:spcPct val="160000"/>
              </a:lnSpc>
              <a:spcBef>
                <a:spcPct val="50000"/>
              </a:spcBef>
            </a:pPr>
            <a:r>
              <a:rPr lang="zh-CN" altLang="en-US" dirty="0">
                <a:latin typeface="Times New Roman" pitchFamily="18" charset="0"/>
                <a:ea typeface="宋体" pitchFamily="2" charset="-122"/>
              </a:rPr>
              <a:t>            </a:t>
            </a:r>
            <a:r>
              <a:rPr lang="zh-CN" altLang="en-US" sz="3200" dirty="0" smtClean="0"/>
              <a:t>一</a:t>
            </a:r>
            <a:r>
              <a:rPr lang="zh-CN" altLang="en-US" sz="3200" dirty="0"/>
              <a:t>、确定金标准</a:t>
            </a:r>
          </a:p>
          <a:p>
            <a:pPr eaLnBrk="0" hangingPunct="0">
              <a:lnSpc>
                <a:spcPct val="160000"/>
              </a:lnSpc>
            </a:pPr>
            <a:r>
              <a:rPr lang="zh-CN" altLang="en-US" sz="3200" dirty="0"/>
              <a:t>      二、确定研究对象  </a:t>
            </a:r>
          </a:p>
          <a:p>
            <a:pPr eaLnBrk="0" hangingPunct="0">
              <a:lnSpc>
                <a:spcPct val="160000"/>
              </a:lnSpc>
            </a:pPr>
            <a:r>
              <a:rPr lang="zh-CN" altLang="en-US" sz="3200" dirty="0"/>
              <a:t>      三、估计样本含量</a:t>
            </a:r>
          </a:p>
          <a:p>
            <a:pPr eaLnBrk="0" hangingPunct="0">
              <a:lnSpc>
                <a:spcPct val="160000"/>
              </a:lnSpc>
            </a:pPr>
            <a:r>
              <a:rPr lang="zh-CN" altLang="en-US" sz="3200" dirty="0"/>
              <a:t>      四</a:t>
            </a:r>
            <a:r>
              <a:rPr lang="zh-CN" altLang="en-US" sz="3200" dirty="0" smtClean="0"/>
              <a:t>、测量</a:t>
            </a:r>
            <a:endParaRPr lang="zh-CN" altLang="en-US" sz="3200" dirty="0"/>
          </a:p>
          <a:p>
            <a:pPr eaLnBrk="0" hangingPunct="0">
              <a:lnSpc>
                <a:spcPct val="160000"/>
              </a:lnSpc>
            </a:pPr>
            <a:r>
              <a:rPr lang="zh-CN" altLang="en-US" sz="3200" dirty="0"/>
              <a:t>      </a:t>
            </a:r>
            <a:r>
              <a:rPr lang="zh-CN" altLang="en-US" sz="3200" dirty="0" smtClean="0"/>
              <a:t>五、偏倚和质量控制</a:t>
            </a:r>
            <a:endParaRPr lang="zh-CN" altLang="en-US" sz="32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ChangeArrowheads="1"/>
          </p:cNvSpPr>
          <p:nvPr/>
        </p:nvSpPr>
        <p:spPr bwMode="auto">
          <a:xfrm>
            <a:off x="609600" y="914401"/>
            <a:ext cx="10159014" cy="4333494"/>
          </a:xfrm>
          <a:prstGeom prst="rect">
            <a:avLst/>
          </a:prstGeom>
          <a:noFill/>
          <a:ln w="9525">
            <a:noFill/>
            <a:miter lim="800000"/>
            <a:headEnd/>
            <a:tailEnd/>
          </a:ln>
        </p:spPr>
        <p:txBody>
          <a:bodyPr wrap="square">
            <a:spAutoFit/>
          </a:bodyPr>
          <a:lstStyle/>
          <a:p>
            <a:pPr indent="266700"/>
            <a:r>
              <a:rPr kumimoji="0" lang="zh-CN" altLang="en-US" sz="4000" dirty="0">
                <a:solidFill>
                  <a:srgbClr val="FFFF00"/>
                </a:solidFill>
              </a:rPr>
              <a:t>一、确定金标准</a:t>
            </a:r>
            <a:r>
              <a:rPr lang="zh-CN" altLang="en-US" sz="2400" b="0" dirty="0">
                <a:solidFill>
                  <a:srgbClr val="FFFF00"/>
                </a:solidFill>
                <a:latin typeface="Times New Roman" pitchFamily="18" charset="0"/>
                <a:ea typeface="宋体" pitchFamily="2" charset="-122"/>
              </a:rPr>
              <a:t>　</a:t>
            </a:r>
          </a:p>
          <a:p>
            <a:pPr indent="266700" algn="just" eaLnBrk="0" hangingPunct="0">
              <a:lnSpc>
                <a:spcPct val="120000"/>
              </a:lnSpc>
              <a:spcBef>
                <a:spcPct val="50000"/>
              </a:spcBef>
            </a:pPr>
            <a:r>
              <a:rPr kumimoji="0" lang="zh-CN" altLang="en-US" dirty="0">
                <a:solidFill>
                  <a:schemeClr val="folHlink"/>
                </a:solidFill>
              </a:rPr>
              <a:t>　</a:t>
            </a:r>
            <a:r>
              <a:rPr kumimoji="0" lang="zh-CN" altLang="en-US" sz="3600" dirty="0">
                <a:solidFill>
                  <a:srgbClr val="FFFF00"/>
                </a:solidFill>
              </a:rPr>
              <a:t>金标准</a:t>
            </a:r>
            <a:r>
              <a:rPr kumimoji="0" lang="en-US" altLang="zh-CN" sz="3600" dirty="0">
                <a:solidFill>
                  <a:srgbClr val="FFFF00"/>
                </a:solidFill>
                <a:sym typeface="Wingdings" pitchFamily="2" charset="2"/>
              </a:rPr>
              <a:t>(gold standard):</a:t>
            </a:r>
            <a:r>
              <a:rPr kumimoji="0" lang="zh-CN" altLang="en-US" sz="3600" dirty="0">
                <a:solidFill>
                  <a:srgbClr val="FFFF00"/>
                </a:solidFill>
                <a:sym typeface="Wingdings" pitchFamily="2" charset="2"/>
              </a:rPr>
              <a:t>标准诊断。</a:t>
            </a:r>
            <a:r>
              <a:rPr lang="zh-CN" altLang="en-US" sz="3200" dirty="0"/>
              <a:t>是指当前医学界肯定或排除某种疾病的公认的、最真实、最可靠的诊断方法。</a:t>
            </a:r>
          </a:p>
          <a:p>
            <a:pPr indent="266700" algn="just" eaLnBrk="0" hangingPunct="0">
              <a:lnSpc>
                <a:spcPct val="120000"/>
              </a:lnSpc>
              <a:spcBef>
                <a:spcPct val="50000"/>
              </a:spcBef>
            </a:pPr>
            <a:r>
              <a:rPr lang="zh-CN" altLang="en-US" sz="3200" dirty="0"/>
              <a:t> </a:t>
            </a:r>
            <a:endParaRPr kumimoji="0" lang="zh-CN" altLang="en-US" sz="3600" dirty="0">
              <a:solidFill>
                <a:schemeClr val="folHlink"/>
              </a:solidFill>
            </a:endParaRPr>
          </a:p>
          <a:p>
            <a:pPr indent="266700" algn="just" eaLnBrk="0" hangingPunct="0">
              <a:lnSpc>
                <a:spcPct val="120000"/>
              </a:lnSpc>
            </a:pPr>
            <a:r>
              <a:rPr lang="zh-CN" altLang="en-US" dirty="0"/>
              <a:t>　</a:t>
            </a:r>
          </a:p>
          <a:p>
            <a:pPr indent="266700" algn="just" eaLnBrk="0" hangingPunct="0">
              <a:lnSpc>
                <a:spcPct val="120000"/>
              </a:lnSpc>
            </a:pPr>
            <a:r>
              <a:rPr lang="zh-CN" altLang="en-US" dirty="0"/>
              <a:t>  </a:t>
            </a:r>
            <a:endParaRPr lang="zh-CN" altLang="en-US" sz="2400" dirty="0">
              <a:solidFill>
                <a:srgbClr val="0000FF"/>
              </a:solidFill>
              <a:latin typeface="Times New Roman" pitchFamily="18" charset="0"/>
              <a:ea typeface="宋体" pitchFamily="2" charset="-122"/>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石板">
  <a:themeElements>
    <a:clrScheme name="黄色">
      <a:dk1>
        <a:sysClr val="windowText" lastClr="000000"/>
      </a:dk1>
      <a:lt1>
        <a:sysClr val="window" lastClr="FFFFFF"/>
      </a:lt1>
      <a:dk2>
        <a:srgbClr val="39302A"/>
      </a:dk2>
      <a:lt2>
        <a:srgbClr val="E5DEDB"/>
      </a:lt2>
      <a:accent1>
        <a:srgbClr val="FFCA08"/>
      </a:accent1>
      <a:accent2>
        <a:srgbClr val="F8931D"/>
      </a:accent2>
      <a:accent3>
        <a:srgbClr val="CE8D3E"/>
      </a:accent3>
      <a:accent4>
        <a:srgbClr val="EC7016"/>
      </a:accent4>
      <a:accent5>
        <a:srgbClr val="E64823"/>
      </a:accent5>
      <a:accent6>
        <a:srgbClr val="9C6A6A"/>
      </a:accent6>
      <a:hlink>
        <a:srgbClr val="2998E3"/>
      </a:hlink>
      <a:folHlink>
        <a:srgbClr val="7F723D"/>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solidFill>
        <a:blipFill rotWithShape="1">
          <a:blip xmlns:r="http://schemas.openxmlformats.org/officeDocument/2006/relationships" r:embed="rId1">
            <a:duotone>
              <a:schemeClr val="phClr">
                <a:shade val="80000"/>
                <a:lumMod val="80000"/>
              </a:schemeClr>
              <a:schemeClr val="phClr">
                <a:tint val="98000"/>
              </a:schemeClr>
            </a:duotone>
          </a:blip>
          <a:stretch/>
        </a:blipFill>
      </a:bgFillStyleLst>
    </a:fmtScheme>
  </a:themeElements>
  <a:objectDefaults/>
  <a:extraClrSchemeLst/>
  <a:extLst>
    <a:ext uri="{05A4C25C-085E-4340-85A3-A5531E510DB2}">
      <thm15:themeFamily xmlns:thm15="http://schemas.microsoft.com/office/thememl/2012/main" xmlns="" name="Slate" id="{C3F70B94-7CE9-428E-ADC1-3269CC2C3385}" vid="{3F2DE9A5-64E6-437C-A389-CC4477E817E8}"/>
    </a:ext>
  </a:extLst>
</a:theme>
</file>

<file path=docProps/app.xml><?xml version="1.0" encoding="utf-8"?>
<Properties xmlns="http://schemas.openxmlformats.org/officeDocument/2006/extended-properties" xmlns:vt="http://schemas.openxmlformats.org/officeDocument/2006/docPropsVTypes">
  <Template>TC104033929[[fn=石板]]</Template>
  <TotalTime>71</TotalTime>
  <Words>2815</Words>
  <Application>Microsoft Office PowerPoint</Application>
  <PresentationFormat>自定义</PresentationFormat>
  <Paragraphs>494</Paragraphs>
  <Slides>54</Slides>
  <Notes>0</Notes>
  <HiddenSlides>0</HiddenSlides>
  <MMClips>0</MMClips>
  <ScaleCrop>false</ScaleCrop>
  <HeadingPairs>
    <vt:vector size="6" baseType="variant">
      <vt:variant>
        <vt:lpstr>主题</vt:lpstr>
      </vt:variant>
      <vt:variant>
        <vt:i4>1</vt:i4>
      </vt:variant>
      <vt:variant>
        <vt:lpstr>嵌入 OLE 服务器</vt:lpstr>
      </vt:variant>
      <vt:variant>
        <vt:i4>4</vt:i4>
      </vt:variant>
      <vt:variant>
        <vt:lpstr>幻灯片标题</vt:lpstr>
      </vt:variant>
      <vt:variant>
        <vt:i4>54</vt:i4>
      </vt:variant>
    </vt:vector>
  </HeadingPairs>
  <TitlesOfParts>
    <vt:vector size="59" baseType="lpstr">
      <vt:lpstr>石板</vt:lpstr>
      <vt:lpstr>Equation</vt:lpstr>
      <vt:lpstr>Microsoft 公式 3.0</vt:lpstr>
      <vt:lpstr>BMP 图象</vt:lpstr>
      <vt:lpstr>位图图像</vt:lpstr>
      <vt:lpstr>第九章  诊断试验的设计与评价   DIAGNOSTIC TEST  </vt:lpstr>
      <vt:lpstr>幻灯片 2</vt:lpstr>
      <vt:lpstr>第一节      概述</vt:lpstr>
      <vt:lpstr>幻灯片 4</vt:lpstr>
      <vt:lpstr>幻灯片 5</vt:lpstr>
      <vt:lpstr>筛检与诊断试验的区别</vt:lpstr>
      <vt:lpstr>幻灯片 7</vt:lpstr>
      <vt:lpstr>第二节　诊断试验评价的要点</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1.灵敏度、特异度、假阳性率、假阴性率</vt:lpstr>
      <vt:lpstr>1.灵敏度、特异度、假阳性率、假阴性率</vt:lpstr>
      <vt:lpstr>1.灵敏度、特异度、假阳性率、假阴性率</vt:lpstr>
      <vt:lpstr>幻灯片 23</vt:lpstr>
      <vt:lpstr>幻灯片 24</vt:lpstr>
      <vt:lpstr>幻灯片 25</vt:lpstr>
      <vt:lpstr>幻灯片 26</vt:lpstr>
      <vt:lpstr>幻灯片 27</vt:lpstr>
      <vt:lpstr>幻灯片 28</vt:lpstr>
      <vt:lpstr>幻灯片 29</vt:lpstr>
      <vt:lpstr>幻灯片 30</vt:lpstr>
      <vt:lpstr>幻灯片 31</vt:lpstr>
      <vt:lpstr>幻灯片 32</vt:lpstr>
      <vt:lpstr>幻灯片 33</vt:lpstr>
      <vt:lpstr>幻灯片 34</vt:lpstr>
      <vt:lpstr>幻灯片 35</vt:lpstr>
      <vt:lpstr>幻灯片 36</vt:lpstr>
      <vt:lpstr>幻灯片 37</vt:lpstr>
      <vt:lpstr>幻灯片 38</vt:lpstr>
      <vt:lpstr>幻灯片 39</vt:lpstr>
      <vt:lpstr>幻灯片 40</vt:lpstr>
      <vt:lpstr>幻灯片 41</vt:lpstr>
      <vt:lpstr>幻灯片 42</vt:lpstr>
      <vt:lpstr>幻灯片 43</vt:lpstr>
      <vt:lpstr>幻灯片 44</vt:lpstr>
      <vt:lpstr>幻灯片 45</vt:lpstr>
      <vt:lpstr>幻灯片 46</vt:lpstr>
      <vt:lpstr>幻灯片 47</vt:lpstr>
      <vt:lpstr>幻灯片 48</vt:lpstr>
      <vt:lpstr>幻灯片 49</vt:lpstr>
      <vt:lpstr>幻灯片 50</vt:lpstr>
      <vt:lpstr>幻灯片 51</vt:lpstr>
      <vt:lpstr>幻灯片 52</vt:lpstr>
      <vt:lpstr>幻灯片 53</vt:lpstr>
      <vt:lpstr>幻灯片 54</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q ch</dc:creator>
  <cp:lastModifiedBy>lenovo</cp:lastModifiedBy>
  <cp:revision>27</cp:revision>
  <dcterms:created xsi:type="dcterms:W3CDTF">2014-03-30T08:50:07Z</dcterms:created>
  <dcterms:modified xsi:type="dcterms:W3CDTF">2014-04-14T01:00:05Z</dcterms:modified>
</cp:coreProperties>
</file>